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34"/>
  </p:notesMasterIdLst>
  <p:sldIdLst>
    <p:sldId id="267" r:id="rId5"/>
    <p:sldId id="271" r:id="rId6"/>
    <p:sldId id="270" r:id="rId7"/>
    <p:sldId id="269" r:id="rId8"/>
    <p:sldId id="258" r:id="rId9"/>
    <p:sldId id="341" r:id="rId10"/>
    <p:sldId id="342" r:id="rId11"/>
    <p:sldId id="331" r:id="rId12"/>
    <p:sldId id="332" r:id="rId13"/>
    <p:sldId id="343" r:id="rId14"/>
    <p:sldId id="335" r:id="rId15"/>
    <p:sldId id="336" r:id="rId16"/>
    <p:sldId id="310" r:id="rId17"/>
    <p:sldId id="257" r:id="rId18"/>
    <p:sldId id="344" r:id="rId19"/>
    <p:sldId id="259" r:id="rId20"/>
    <p:sldId id="345" r:id="rId21"/>
    <p:sldId id="261" r:id="rId22"/>
    <p:sldId id="262" r:id="rId23"/>
    <p:sldId id="263" r:id="rId24"/>
    <p:sldId id="304" r:id="rId25"/>
    <p:sldId id="305" r:id="rId26"/>
    <p:sldId id="306" r:id="rId27"/>
    <p:sldId id="273" r:id="rId28"/>
    <p:sldId id="285" r:id="rId29"/>
    <p:sldId id="313" r:id="rId30"/>
    <p:sldId id="322" r:id="rId31"/>
    <p:sldId id="330" r:id="rId32"/>
    <p:sldId id="260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BD80"/>
    <a:srgbClr val="8DE4AB"/>
    <a:srgbClr val="00A551"/>
    <a:srgbClr val="CBE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0" autoAdjust="0"/>
    <p:restoredTop sz="95562" autoAdjust="0"/>
  </p:normalViewPr>
  <p:slideViewPr>
    <p:cSldViewPr snapToGrid="0">
      <p:cViewPr varScale="1">
        <p:scale>
          <a:sx n="80" d="100"/>
          <a:sy n="80" d="100"/>
        </p:scale>
        <p:origin x="8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22D39-727C-490A-B43C-F5C95282E9F4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6AEAC-E4BA-4BDA-9D65-28867765F3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84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AF2C7-1CC3-49A6-901A-A0570541292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844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0963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2745C-EE12-4736-92B6-B423B9521184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0963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1018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Узлы</a:t>
            </a:r>
          </a:p>
          <a:p>
            <a:r>
              <a:rPr lang="ru-RU" dirty="0"/>
              <a:t>Натяжная арматура</a:t>
            </a:r>
          </a:p>
          <a:p>
            <a:r>
              <a:rPr lang="ru-RU" dirty="0"/>
              <a:t>Поддерживающая арматура</a:t>
            </a:r>
          </a:p>
          <a:p>
            <a:r>
              <a:rPr lang="ru-RU" dirty="0"/>
              <a:t>Муфты</a:t>
            </a:r>
          </a:p>
          <a:p>
            <a:r>
              <a:rPr lang="ru-RU" dirty="0"/>
              <a:t>Сопутствующие аксессуары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AF2C7-1CC3-49A6-901A-A0570541292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174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DE69B-BDD1-4AE0-92A6-DCDF4C6E8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69760A-867C-43EC-B45E-5E704CF25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17D089-4A64-475F-B089-36729C6A2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5BDFE-570D-42BB-9E7C-215CDC934B97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5E9874-36EB-44CA-84D1-7571C998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3F8A83-6A1E-497E-8A46-62DAD894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049C-5473-4B95-B49A-F1EDC88F6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135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FDB0D-F76A-4EF0-B412-C44B7FE84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00A2A5E-FF79-4DC9-9EFF-AE9C9AFB7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5D02C6-1F16-4085-8D00-B13BE0ECD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5BDFE-570D-42BB-9E7C-215CDC934B97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E59BB-2F05-4590-A959-92D48E03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755ED3-B6AA-4DDD-99E4-1903BC532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049C-5473-4B95-B49A-F1EDC88F6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013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BA847A2-C880-4638-B386-4E5FF7B0B4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0BCC98-28AE-4741-A24F-0D3697319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DEE20E-975A-4AC1-9514-B81143F9C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5BDFE-570D-42BB-9E7C-215CDC934B97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89D6D1-CB5D-4195-9D2C-11329EA3F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861D40-F7C2-4E08-A29C-BDB973CB0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049C-5473-4B95-B49A-F1EDC88F6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118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75" b="1" i="0">
                <a:solidFill>
                  <a:schemeClr val="tx1"/>
                </a:solidFill>
                <a:latin typeface="TT Norms Bold"/>
                <a:cs typeface="TT Norms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chemeClr val="bg1"/>
                </a:solidFill>
                <a:latin typeface="TT Norms Bold"/>
                <a:cs typeface="TT Norms Bold"/>
              </a:defRPr>
            </a:lvl1pPr>
          </a:lstStyle>
          <a:p>
            <a:pPr marL="9525">
              <a:spcBef>
                <a:spcPts val="19"/>
              </a:spcBef>
            </a:pPr>
            <a:r>
              <a:rPr lang="ru-RU" spc="-19"/>
              <a:t>28.07.2023</a:t>
            </a:r>
            <a:endParaRPr lang="ru-RU" spc="-19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0800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 dirty="0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5D09EBB-E448-48E2-921D-98630814F7DC}" type="datetimeFigureOut">
              <a:rPr lang="ru-RU" smtClean="0"/>
              <a:t>24.04.2026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F0F4758-44DF-4451-AABA-94B62A172B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2736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9EBB-E448-48E2-921D-98630814F7DC}" type="datetimeFigureOut">
              <a:rPr lang="ru-RU" smtClean="0"/>
              <a:t>24.04.2026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4758-44DF-4451-AABA-94B62A172B4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08833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9EBB-E448-48E2-921D-98630814F7DC}" type="datetimeFigureOut">
              <a:rPr lang="ru-RU" smtClean="0"/>
              <a:t>24.04.2026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4758-44DF-4451-AABA-94B62A172B4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</p:spTree>
    <p:extLst>
      <p:ext uri="{BB962C8B-B14F-4D97-AF65-F5344CB8AC3E}">
        <p14:creationId xmlns:p14="http://schemas.microsoft.com/office/powerpoint/2010/main" val="1717993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9EBB-E448-48E2-921D-98630814F7DC}" type="datetimeFigureOut">
              <a:rPr lang="ru-RU" smtClean="0"/>
              <a:t>24.04.2026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4758-44DF-4451-AABA-94B62A172B4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02546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9EBB-E448-48E2-921D-98630814F7DC}" type="datetimeFigureOut">
              <a:rPr lang="ru-RU" smtClean="0"/>
              <a:t>24.04.2026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4758-44DF-4451-AABA-94B62A172B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3365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9EBB-E448-48E2-921D-98630814F7DC}" type="datetimeFigureOut">
              <a:rPr lang="ru-RU" smtClean="0"/>
              <a:t>24.04.2026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4758-44DF-4451-AABA-94B62A172B4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56878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9EBB-E448-48E2-921D-98630814F7DC}" type="datetimeFigureOut">
              <a:rPr lang="ru-RU" smtClean="0"/>
              <a:t>24.04.2026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4758-44DF-4451-AABA-94B62A172B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817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59BEC5-9AB3-46DF-BE01-3605F2850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AD1687-D76A-456C-9F80-D2198C429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B1B040-E6C6-4C08-9C96-351E5546A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5BDFE-570D-42BB-9E7C-215CDC934B97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25C0A5-C07B-4F9E-BD9F-36D2000D5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C836C9-B5F7-4197-9405-56D6EFA86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049C-5473-4B95-B49A-F1EDC88F6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883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05D09EBB-E448-48E2-921D-98630814F7DC}" type="datetimeFigureOut">
              <a:rPr lang="ru-RU" smtClean="0"/>
              <a:t>24.04.2026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4758-44DF-4451-AABA-94B62A172B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090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5D09EBB-E448-48E2-921D-98630814F7DC}" type="datetimeFigureOut">
              <a:rPr lang="ru-RU" smtClean="0"/>
              <a:t>24.04.2026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F0F4758-44DF-4451-AABA-94B62A172B4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</p:spTree>
    <p:extLst>
      <p:ext uri="{BB962C8B-B14F-4D97-AF65-F5344CB8AC3E}">
        <p14:creationId xmlns:p14="http://schemas.microsoft.com/office/powerpoint/2010/main" val="120360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9EBB-E448-48E2-921D-98630814F7DC}" type="datetimeFigureOut">
              <a:rPr lang="ru-RU" smtClean="0"/>
              <a:t>24.04.2026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4758-44DF-4451-AABA-94B62A172B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820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9EBB-E448-48E2-921D-98630814F7DC}" type="datetimeFigureOut">
              <a:rPr lang="ru-RU" smtClean="0"/>
              <a:t>24.04.2026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4758-44DF-4451-AABA-94B62A172B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169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3C7C-05F4-47AC-BE87-8C5B34202EE0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altLang="ru-RU"/>
              <a:t>Страница</a:t>
            </a:r>
            <a:r>
              <a:rPr lang="en-US" altLang="ru-RU"/>
              <a:t> </a:t>
            </a:r>
            <a:fld id="{9334F808-A72F-43F7-9184-E3D28083968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1211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3C7C-05F4-47AC-BE87-8C5B34202EE0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altLang="ru-RU"/>
              <a:t>Страница</a:t>
            </a:r>
            <a:r>
              <a:rPr lang="en-US" altLang="ru-RU"/>
              <a:t> </a:t>
            </a:r>
            <a:fld id="{50A8AE83-710C-44EB-93FD-E95A84C71A5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4346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3C7C-05F4-47AC-BE87-8C5B34202EE0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altLang="ru-RU"/>
              <a:t>Страница</a:t>
            </a:r>
            <a:r>
              <a:rPr lang="en-US" altLang="ru-RU"/>
              <a:t> </a:t>
            </a:r>
            <a:fld id="{24356C95-5C3F-4793-867E-6DD8923CEE4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9427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3C7C-05F4-47AC-BE87-8C5B34202EE0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altLang="ru-RU"/>
              <a:t>Страница</a:t>
            </a:r>
            <a:r>
              <a:rPr lang="en-US" altLang="ru-RU"/>
              <a:t> </a:t>
            </a:r>
            <a:fld id="{7C208445-AD72-4556-ACE2-AEBD5EA2D409}" type="slidenum">
              <a:rPr lang="ru-RU" altLang="ru-RU" smtClean="0"/>
              <a:pPr/>
              <a:t>‹#›</a:t>
            </a:fld>
            <a:endParaRPr lang="ru-RU" altLang="ru-RU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100" y="6143626"/>
            <a:ext cx="18288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328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3C7C-05F4-47AC-BE87-8C5B34202EE0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altLang="ru-RU"/>
              <a:t>Страница</a:t>
            </a:r>
            <a:r>
              <a:rPr lang="en-US" altLang="ru-RU"/>
              <a:t> </a:t>
            </a:r>
            <a:fld id="{4C851179-4D62-4936-8BFA-6C695F9731D9}" type="slidenum">
              <a:rPr lang="ru-RU" altLang="ru-RU" smtClean="0"/>
              <a:pPr/>
              <a:t>‹#›</a:t>
            </a:fld>
            <a:endParaRPr lang="ru-RU" altLang="ru-RU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6143626"/>
            <a:ext cx="18288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423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3C7C-05F4-47AC-BE87-8C5B34202EE0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altLang="ru-RU"/>
              <a:t>Страница</a:t>
            </a:r>
            <a:r>
              <a:rPr lang="en-US" altLang="ru-RU"/>
              <a:t> </a:t>
            </a:r>
            <a:fld id="{B527CAC2-098C-43C4-837D-5DB3EF34F8EE}" type="slidenum">
              <a:rPr lang="ru-RU" altLang="ru-RU" smtClean="0"/>
              <a:pPr/>
              <a:t>‹#›</a:t>
            </a:fld>
            <a:endParaRPr lang="ru-RU" altLang="ru-RU"/>
          </a:p>
        </p:txBody>
      </p:sp>
      <p:pic>
        <p:nvPicPr>
          <p:cNvPr id="6" name="Рисунок 6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51" y="6330951"/>
            <a:ext cx="256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628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8A56C0-94B7-4B8D-AB25-6DCFE391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AB52D1-DC67-4569-9655-73D0BC438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82B27D-5B99-486D-B922-C6348150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5BDFE-570D-42BB-9E7C-215CDC934B97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CA3AE-7EF5-4C92-ACD8-245DDF370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E85EF4-1FBC-4B46-910B-85D5EB6D5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049C-5473-4B95-B49A-F1EDC88F6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14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3C7C-05F4-47AC-BE87-8C5B34202EE0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altLang="ru-RU"/>
              <a:t>Страница</a:t>
            </a:r>
            <a:r>
              <a:rPr lang="en-US" altLang="ru-RU"/>
              <a:t> </a:t>
            </a:r>
            <a:fld id="{B108D0CE-A56F-4AE1-B68F-691243171EB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8690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3C7C-05F4-47AC-BE87-8C5B34202EE0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altLang="ru-RU"/>
              <a:t>Страница</a:t>
            </a:r>
            <a:r>
              <a:rPr lang="en-US" altLang="ru-RU"/>
              <a:t> </a:t>
            </a:r>
            <a:fld id="{FBF2CDE5-3BB1-44E5-BFBF-72D55BA0B3D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9414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3C7C-05F4-47AC-BE87-8C5B34202EE0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altLang="ru-RU"/>
              <a:t>Страница</a:t>
            </a:r>
            <a:r>
              <a:rPr lang="en-US" altLang="ru-RU"/>
              <a:t> </a:t>
            </a:r>
            <a:fld id="{3BED88C4-DA45-449D-BAD5-E475477C421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1648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3C7C-05F4-47AC-BE87-8C5B34202EE0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altLang="ru-RU"/>
              <a:t>Страница</a:t>
            </a:r>
            <a:r>
              <a:rPr lang="en-US" altLang="ru-RU"/>
              <a:t> </a:t>
            </a:r>
            <a:fld id="{816BC5D6-7598-4EA9-AED8-BD2C6FF4BF5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2107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3C7C-05F4-47AC-BE87-8C5B34202EE0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altLang="ru-RU"/>
              <a:t>Страница</a:t>
            </a:r>
            <a:r>
              <a:rPr lang="en-US" altLang="ru-RU"/>
              <a:t> </a:t>
            </a:r>
            <a:fld id="{FC30C901-6541-4D4F-A890-4B3EF2C14E5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136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680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6E49C-6A68-4C79-9C5D-C8C4D2DFF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728D9B-D53D-486A-85B1-9B63FEDDD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D12EE4-212E-4C4B-A390-68F09B149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CECE7B-BDF7-4616-ABD2-15B4CC27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5BDFE-570D-42BB-9E7C-215CDC934B97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0D264C-BE12-4C0C-8266-3A610E2E3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B716D7-138C-49B2-A307-2F5074B4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049C-5473-4B95-B49A-F1EDC88F6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587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928CF-0717-41CB-AF8B-AA1038E1F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DE11B4-365F-48AF-92B4-1A4698404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723306-5F0B-42FD-BDEE-6C6911752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6767699-AAAD-47DF-9734-ACC9676EB9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96470C-5A2F-4143-8EDE-5B069FE311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90F5FB-133B-494D-8D06-4DD7D7EA1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5BDFE-570D-42BB-9E7C-215CDC934B97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766B32E-E5B4-425D-A51B-E8721462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64CCA6-2A46-409F-8B8A-789E2DBC7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049C-5473-4B95-B49A-F1EDC88F6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37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740F1-7C60-4DB5-94C7-E34C162FB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AEA96CE-88AA-4BBA-8FAE-010D57820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5BDFE-570D-42BB-9E7C-215CDC934B97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71945D-3552-48F0-B9BC-B5853276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317675-98FF-4A61-BE42-4BF31880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049C-5473-4B95-B49A-F1EDC88F6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78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9D6BA7-7893-46C1-99AE-A83C8C8AB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5BDFE-570D-42BB-9E7C-215CDC934B97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E02097-DD2F-4F2E-8750-38FB7133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3FD9FF-60F3-409F-9FFC-DA707142C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049C-5473-4B95-B49A-F1EDC88F6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504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C04B1-AF2B-47A2-B3ED-68BA0396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3F4AF4-F848-42AC-9C66-A4FC6103F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7FA210-C917-4207-8293-AAD81142A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60608-420B-44D3-B22B-5C6344D02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5BDFE-570D-42BB-9E7C-215CDC934B97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15CD60-5AD5-43B3-9063-B23E1F098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778074-9662-4F43-BCCC-F31FD91F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049C-5473-4B95-B49A-F1EDC88F6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17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84E9F-1FE4-4C16-9E6B-21BD7E0D7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B01E199-0163-4B5F-8FDB-7B074245FC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ED1E6D-55DC-4761-A792-DBFD842F0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0EDA01-B972-4BC7-BB08-214F7E29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5BDFE-570D-42BB-9E7C-215CDC934B97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816227-3325-45A5-80F4-246A93E35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1BF009-E2E8-49C1-86F4-33D35B15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049C-5473-4B95-B49A-F1EDC88F6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663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153DD-8516-41C5-8C9F-659F5587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26DEF6-58B6-48B2-B25C-424E5AF32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7E1ABD-19EA-4750-924D-D9C99E168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5BDFE-570D-42BB-9E7C-215CDC934B97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7FA7AF-1D5C-4F18-8541-B468EA32D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3B54DD-6246-452E-B48A-71CC92DBD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8049C-5473-4B95-B49A-F1EDC88F6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38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5D09EBB-E448-48E2-921D-98630814F7DC}" type="datetimeFigureOut">
              <a:rPr lang="ru-RU" smtClean="0"/>
              <a:t>24.04.2026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F0F4758-44DF-4451-AABA-94B62A172B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463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09EBB-E448-48E2-921D-98630814F7DC}" type="datetimeFigureOut">
              <a:rPr lang="ru-RU" smtClean="0"/>
              <a:t>24.04.2026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F4758-44DF-4451-AABA-94B62A172B4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Line 30"/>
          <p:cNvSpPr>
            <a:spLocks noChangeShapeType="1"/>
          </p:cNvSpPr>
          <p:nvPr userDrawn="1"/>
        </p:nvSpPr>
        <p:spPr bwMode="auto">
          <a:xfrm>
            <a:off x="0" y="755650"/>
            <a:ext cx="12192000" cy="0"/>
          </a:xfrm>
          <a:prstGeom prst="line">
            <a:avLst/>
          </a:prstGeom>
          <a:noFill/>
          <a:ln w="57150" cmpd="thinThick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>
              <a:solidFill>
                <a:srgbClr val="000000"/>
              </a:solidFill>
            </a:endParaRPr>
          </a:p>
        </p:txBody>
      </p:sp>
      <p:sp>
        <p:nvSpPr>
          <p:cNvPr id="8" name="Rectangle 31"/>
          <p:cNvSpPr>
            <a:spLocks noChangeArrowheads="1"/>
          </p:cNvSpPr>
          <p:nvPr userDrawn="1"/>
        </p:nvSpPr>
        <p:spPr bwMode="auto">
          <a:xfrm>
            <a:off x="6493934" y="119063"/>
            <a:ext cx="5391151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0800" bIns="10800" anchor="ctr">
            <a:spAutoFit/>
          </a:bodyPr>
          <a:lstStyle/>
          <a:p>
            <a:pPr algn="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dirty="0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Продажи компонентов ВОЛС производства ГК </a:t>
            </a:r>
            <a:r>
              <a:rPr lang="en-US" sz="2000" b="1" i="1" dirty="0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INSTALL</a:t>
            </a:r>
            <a:endParaRPr lang="ru-RU" sz="2000" b="1" i="1" dirty="0">
              <a:solidFill>
                <a:srgbClr val="FF7C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1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66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2.png"/><Relationship Id="rId7" Type="http://schemas.openxmlformats.org/officeDocument/2006/relationships/image" Target="../media/image74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73.jpeg"/><Relationship Id="rId10" Type="http://schemas.microsoft.com/office/2007/relationships/hdphoto" Target="../media/hdphoto8.wdp"/><Relationship Id="rId4" Type="http://schemas.openxmlformats.org/officeDocument/2006/relationships/image" Target="../media/image64.jpeg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56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64.jpeg"/><Relationship Id="rId9" Type="http://schemas.openxmlformats.org/officeDocument/2006/relationships/image" Target="../media/image8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26" Type="http://schemas.openxmlformats.org/officeDocument/2006/relationships/image" Target="../media/image113.png"/><Relationship Id="rId39" Type="http://schemas.openxmlformats.org/officeDocument/2006/relationships/image" Target="../media/image126.png"/><Relationship Id="rId21" Type="http://schemas.openxmlformats.org/officeDocument/2006/relationships/image" Target="../media/image108.jpeg"/><Relationship Id="rId34" Type="http://schemas.openxmlformats.org/officeDocument/2006/relationships/image" Target="../media/image121.png"/><Relationship Id="rId42" Type="http://schemas.openxmlformats.org/officeDocument/2006/relationships/image" Target="../media/image129.jpeg"/><Relationship Id="rId47" Type="http://schemas.openxmlformats.org/officeDocument/2006/relationships/image" Target="../media/image134.jpeg"/><Relationship Id="rId50" Type="http://schemas.openxmlformats.org/officeDocument/2006/relationships/image" Target="../media/image137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3.jpeg"/><Relationship Id="rId29" Type="http://schemas.openxmlformats.org/officeDocument/2006/relationships/image" Target="../media/image116.png"/><Relationship Id="rId11" Type="http://schemas.openxmlformats.org/officeDocument/2006/relationships/image" Target="../media/image98.jpeg"/><Relationship Id="rId24" Type="http://schemas.openxmlformats.org/officeDocument/2006/relationships/image" Target="../media/image111.png"/><Relationship Id="rId32" Type="http://schemas.openxmlformats.org/officeDocument/2006/relationships/image" Target="../media/image119.png"/><Relationship Id="rId37" Type="http://schemas.openxmlformats.org/officeDocument/2006/relationships/image" Target="../media/image124.jpeg"/><Relationship Id="rId40" Type="http://schemas.openxmlformats.org/officeDocument/2006/relationships/image" Target="../media/image127.png"/><Relationship Id="rId45" Type="http://schemas.openxmlformats.org/officeDocument/2006/relationships/image" Target="../media/image132.jpeg"/><Relationship Id="rId5" Type="http://schemas.openxmlformats.org/officeDocument/2006/relationships/image" Target="../media/image92.jpeg"/><Relationship Id="rId15" Type="http://schemas.openxmlformats.org/officeDocument/2006/relationships/image" Target="../media/image102.jpeg"/><Relationship Id="rId23" Type="http://schemas.openxmlformats.org/officeDocument/2006/relationships/image" Target="../media/image110.png"/><Relationship Id="rId28" Type="http://schemas.openxmlformats.org/officeDocument/2006/relationships/image" Target="../media/image115.jpeg"/><Relationship Id="rId36" Type="http://schemas.openxmlformats.org/officeDocument/2006/relationships/image" Target="../media/image123.png"/><Relationship Id="rId49" Type="http://schemas.openxmlformats.org/officeDocument/2006/relationships/image" Target="../media/image136.jpeg"/><Relationship Id="rId10" Type="http://schemas.openxmlformats.org/officeDocument/2006/relationships/image" Target="../media/image97.jpeg"/><Relationship Id="rId19" Type="http://schemas.openxmlformats.org/officeDocument/2006/relationships/image" Target="../media/image106.png"/><Relationship Id="rId31" Type="http://schemas.openxmlformats.org/officeDocument/2006/relationships/image" Target="../media/image118.png"/><Relationship Id="rId44" Type="http://schemas.openxmlformats.org/officeDocument/2006/relationships/image" Target="../media/image131.jpeg"/><Relationship Id="rId4" Type="http://schemas.openxmlformats.org/officeDocument/2006/relationships/image" Target="../media/image6.svg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Relationship Id="rId22" Type="http://schemas.openxmlformats.org/officeDocument/2006/relationships/image" Target="../media/image109.png"/><Relationship Id="rId27" Type="http://schemas.openxmlformats.org/officeDocument/2006/relationships/image" Target="../media/image114.png"/><Relationship Id="rId30" Type="http://schemas.openxmlformats.org/officeDocument/2006/relationships/image" Target="../media/image117.png"/><Relationship Id="rId35" Type="http://schemas.openxmlformats.org/officeDocument/2006/relationships/image" Target="../media/image122.jpeg"/><Relationship Id="rId43" Type="http://schemas.openxmlformats.org/officeDocument/2006/relationships/image" Target="../media/image130.jpeg"/><Relationship Id="rId48" Type="http://schemas.openxmlformats.org/officeDocument/2006/relationships/image" Target="../media/image135.jpeg"/><Relationship Id="rId8" Type="http://schemas.openxmlformats.org/officeDocument/2006/relationships/image" Target="../media/image95.jpeg"/><Relationship Id="rId51" Type="http://schemas.openxmlformats.org/officeDocument/2006/relationships/image" Target="../media/image138.jpeg"/><Relationship Id="rId3" Type="http://schemas.openxmlformats.org/officeDocument/2006/relationships/image" Target="../media/image5.png"/><Relationship Id="rId12" Type="http://schemas.openxmlformats.org/officeDocument/2006/relationships/image" Target="../media/image99.jpeg"/><Relationship Id="rId17" Type="http://schemas.openxmlformats.org/officeDocument/2006/relationships/image" Target="../media/image104.jpeg"/><Relationship Id="rId25" Type="http://schemas.openxmlformats.org/officeDocument/2006/relationships/image" Target="../media/image112.png"/><Relationship Id="rId33" Type="http://schemas.openxmlformats.org/officeDocument/2006/relationships/image" Target="../media/image120.png"/><Relationship Id="rId38" Type="http://schemas.openxmlformats.org/officeDocument/2006/relationships/image" Target="../media/image125.jpeg"/><Relationship Id="rId46" Type="http://schemas.openxmlformats.org/officeDocument/2006/relationships/image" Target="../media/image133.jpeg"/><Relationship Id="rId20" Type="http://schemas.openxmlformats.org/officeDocument/2006/relationships/image" Target="../media/image107.png"/><Relationship Id="rId41" Type="http://schemas.openxmlformats.org/officeDocument/2006/relationships/image" Target="../media/image1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7" Type="http://schemas.openxmlformats.org/officeDocument/2006/relationships/image" Target="../media/image142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4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g"/><Relationship Id="rId3" Type="http://schemas.openxmlformats.org/officeDocument/2006/relationships/image" Target="../media/image5.png"/><Relationship Id="rId7" Type="http://schemas.openxmlformats.org/officeDocument/2006/relationships/image" Target="../media/image146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g"/><Relationship Id="rId11" Type="http://schemas.openxmlformats.org/officeDocument/2006/relationships/image" Target="../media/image150.jpeg"/><Relationship Id="rId5" Type="http://schemas.openxmlformats.org/officeDocument/2006/relationships/image" Target="../media/image144.jpg"/><Relationship Id="rId10" Type="http://schemas.openxmlformats.org/officeDocument/2006/relationships/image" Target="../media/image149.jpg"/><Relationship Id="rId4" Type="http://schemas.openxmlformats.org/officeDocument/2006/relationships/image" Target="../media/image6.svg"/><Relationship Id="rId9" Type="http://schemas.openxmlformats.org/officeDocument/2006/relationships/image" Target="../media/image14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g"/><Relationship Id="rId3" Type="http://schemas.openxmlformats.org/officeDocument/2006/relationships/image" Target="../media/image5.png"/><Relationship Id="rId7" Type="http://schemas.openxmlformats.org/officeDocument/2006/relationships/image" Target="../media/image146.jpg"/><Relationship Id="rId12" Type="http://schemas.openxmlformats.org/officeDocument/2006/relationships/image" Target="../media/image154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g"/><Relationship Id="rId11" Type="http://schemas.openxmlformats.org/officeDocument/2006/relationships/image" Target="../media/image153.jpg"/><Relationship Id="rId5" Type="http://schemas.openxmlformats.org/officeDocument/2006/relationships/image" Target="../media/image144.jpg"/><Relationship Id="rId10" Type="http://schemas.openxmlformats.org/officeDocument/2006/relationships/image" Target="../media/image149.jpg"/><Relationship Id="rId4" Type="http://schemas.openxmlformats.org/officeDocument/2006/relationships/image" Target="../media/image6.svg"/><Relationship Id="rId9" Type="http://schemas.openxmlformats.org/officeDocument/2006/relationships/image" Target="../media/image152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g"/><Relationship Id="rId3" Type="http://schemas.openxmlformats.org/officeDocument/2006/relationships/image" Target="../media/image6.svg"/><Relationship Id="rId7" Type="http://schemas.openxmlformats.org/officeDocument/2006/relationships/image" Target="../media/image1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5" Type="http://schemas.openxmlformats.org/officeDocument/2006/relationships/image" Target="../media/image145.jpg"/><Relationship Id="rId4" Type="http://schemas.openxmlformats.org/officeDocument/2006/relationships/image" Target="../media/image152.jp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40.sv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34" Type="http://schemas.openxmlformats.org/officeDocument/2006/relationships/image" Target="../media/image6.sv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24" Type="http://schemas.openxmlformats.org/officeDocument/2006/relationships/image" Target="../media/image38.svg"/><Relationship Id="rId32" Type="http://schemas.openxmlformats.org/officeDocument/2006/relationships/image" Target="../media/image46.sv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sv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Relationship Id="rId27" Type="http://schemas.openxmlformats.org/officeDocument/2006/relationships/image" Target="../media/image41.png"/><Relationship Id="rId30" Type="http://schemas.openxmlformats.org/officeDocument/2006/relationships/image" Target="../media/image44.svg"/><Relationship Id="rId35" Type="http://schemas.openxmlformats.org/officeDocument/2006/relationships/image" Target="../media/image47.jpg"/><Relationship Id="rId8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svg"/><Relationship Id="rId11" Type="http://schemas.openxmlformats.org/officeDocument/2006/relationships/image" Target="../media/image55.jpeg"/><Relationship Id="rId5" Type="http://schemas.openxmlformats.org/officeDocument/2006/relationships/image" Target="../media/image51.png"/><Relationship Id="rId10" Type="http://schemas.openxmlformats.org/officeDocument/2006/relationships/image" Target="../media/image6.svg"/><Relationship Id="rId4" Type="http://schemas.openxmlformats.org/officeDocument/2006/relationships/image" Target="../media/image50.sv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e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9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4.jpeg"/><Relationship Id="rId7" Type="http://schemas.microsoft.com/office/2007/relationships/hdphoto" Target="../media/hdphoto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png"/><Relationship Id="rId5" Type="http://schemas.microsoft.com/office/2007/relationships/hdphoto" Target="../media/hdphoto3.wdp"/><Relationship Id="rId4" Type="http://schemas.openxmlformats.org/officeDocument/2006/relationships/image" Target="../media/image65.png"/><Relationship Id="rId9" Type="http://schemas.openxmlformats.org/officeDocument/2006/relationships/image" Target="../media/image6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microsoft.com/office/2007/relationships/hdphoto" Target="../media/hdphoto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B861B2-E231-4F24-85B0-71085F750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66"/>
            <a:ext cx="4846286" cy="6858000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EE99D77-E140-4CFD-842C-3F725902ABF9}"/>
              </a:ext>
            </a:extLst>
          </p:cNvPr>
          <p:cNvSpPr/>
          <p:nvPr/>
        </p:nvSpPr>
        <p:spPr>
          <a:xfrm>
            <a:off x="3933825" y="0"/>
            <a:ext cx="8252010" cy="6858000"/>
          </a:xfrm>
          <a:prstGeom prst="roundRect">
            <a:avLst>
              <a:gd name="adj" fmla="val 0"/>
            </a:avLst>
          </a:prstGeom>
          <a:solidFill>
            <a:srgbClr val="45BD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53806E78-574F-4417-B170-E70734B60EE5}"/>
              </a:ext>
            </a:extLst>
          </p:cNvPr>
          <p:cNvSpPr txBox="1">
            <a:spLocks/>
          </p:cNvSpPr>
          <p:nvPr/>
        </p:nvSpPr>
        <p:spPr>
          <a:xfrm>
            <a:off x="4617472" y="1756410"/>
            <a:ext cx="5966089" cy="25314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5400" b="1" kern="0" spc="-30" dirty="0"/>
              <a:t>Install</a:t>
            </a:r>
            <a:r>
              <a:rPr lang="ru-RU" sz="5400" b="1" kern="0" spc="-30" dirty="0"/>
              <a:t>. </a:t>
            </a:r>
          </a:p>
          <a:p>
            <a:pPr marL="12700">
              <a:spcBef>
                <a:spcPts val="100"/>
              </a:spcBef>
            </a:pPr>
            <a:r>
              <a:rPr lang="ru-RU" sz="5400" b="1" kern="0" spc="-30" dirty="0"/>
              <a:t>Качество во всём.</a:t>
            </a:r>
          </a:p>
          <a:p>
            <a:pPr marL="12700">
              <a:spcBef>
                <a:spcPts val="100"/>
              </a:spcBef>
            </a:pPr>
            <a:r>
              <a:rPr lang="ru-RU" sz="5400" b="1" kern="0" spc="-30" dirty="0"/>
              <a:t>Всё для клиента</a:t>
            </a:r>
            <a:endParaRPr lang="ru-RU" sz="5400" b="1" kern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119219-AA62-4B09-A61F-0442721E4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584960"/>
            <a:ext cx="3933825" cy="122173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4BF9FA7-F03F-484D-A712-F7A7877C146E}"/>
              </a:ext>
            </a:extLst>
          </p:cNvPr>
          <p:cNvSpPr/>
          <p:nvPr/>
        </p:nvSpPr>
        <p:spPr>
          <a:xfrm>
            <a:off x="320997" y="6382319"/>
            <a:ext cx="3069905" cy="315699"/>
          </a:xfrm>
          <a:prstGeom prst="rect">
            <a:avLst/>
          </a:prstGeom>
          <a:solidFill>
            <a:srgbClr val="00A5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КАЧЕСТВО ВО ВСЁМ </a:t>
            </a:r>
            <a:r>
              <a:rPr lang="ru-RU" sz="800" b="1" dirty="0">
                <a:sym typeface="Symbol" panose="05050102010706020507" pitchFamily="18" charset="2"/>
              </a:rPr>
              <a:t></a:t>
            </a:r>
            <a:r>
              <a:rPr lang="ru-RU" sz="1200" b="1" dirty="0"/>
              <a:t>  ВСЁ ДЛЯ КЛИЕНТА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471AFA7-F9A2-4AB3-860B-83F6B1CA44A6}"/>
              </a:ext>
            </a:extLst>
          </p:cNvPr>
          <p:cNvSpPr/>
          <p:nvPr/>
        </p:nvSpPr>
        <p:spPr>
          <a:xfrm>
            <a:off x="3931673" y="13791"/>
            <a:ext cx="145028" cy="6853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037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0"/>
            <a:ext cx="1512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79576" y="260649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Кроссовое оборудование для волоконно-оптических </a:t>
            </a:r>
            <a:r>
              <a:rPr lang="en-US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линий </a:t>
            </a:r>
            <a:r>
              <a:rPr lang="en-US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связи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Кросс-муфты для узлов связи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54486" y="3320458"/>
            <a:ext cx="81181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– морозостойкий</a:t>
            </a:r>
            <a:r>
              <a:rPr lang="en-US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поликарбонат.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размещение в вентиляционной системе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внутри помещений. </a:t>
            </a:r>
          </a:p>
          <a:p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муфту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GJS-X20A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возможен ввод 16 оптических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патчкордов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крепление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сплиттера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1х2. 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эксплуатации – от -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до +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°С. 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install-ltd.ru.images.1c-bitrix-cdn.ru/upload/iblock/cbc/6ae076c3_5fd6_11e4_80dd_bc5ff4fa2b9f_img1.png?144754073056642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7608" b="6523"/>
          <a:stretch/>
        </p:blipFill>
        <p:spPr bwMode="auto">
          <a:xfrm rot="10800000">
            <a:off x="7730341" y="1406609"/>
            <a:ext cx="2790909" cy="180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2279576" y="980728"/>
            <a:ext cx="27363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0000"/>
                </a:solidFill>
                <a:cs typeface="Times New Roman" pitchFamily="18" charset="0"/>
              </a:rPr>
              <a:t>Кросс-муфта </a:t>
            </a:r>
            <a:r>
              <a:rPr lang="en-US" altLang="ru-RU" sz="1600" b="1" dirty="0">
                <a:solidFill>
                  <a:srgbClr val="000000"/>
                </a:solidFill>
                <a:cs typeface="Times New Roman" pitchFamily="18" charset="0"/>
              </a:rPr>
              <a:t>GP-A</a:t>
            </a:r>
          </a:p>
        </p:txBody>
      </p:sp>
      <p:sp>
        <p:nvSpPr>
          <p:cNvPr id="17" name="Прямоугольник 2"/>
          <p:cNvSpPr>
            <a:spLocks noChangeArrowheads="1"/>
          </p:cNvSpPr>
          <p:nvPr/>
        </p:nvSpPr>
        <p:spPr bwMode="auto">
          <a:xfrm>
            <a:off x="5046294" y="980728"/>
            <a:ext cx="2664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0000"/>
                </a:solidFill>
                <a:cs typeface="Times New Roman" pitchFamily="18" charset="0"/>
              </a:rPr>
              <a:t>Кросс-муфта </a:t>
            </a:r>
            <a:r>
              <a:rPr lang="en-US" altLang="ru-RU" sz="1600" b="1" dirty="0">
                <a:solidFill>
                  <a:srgbClr val="000000"/>
                </a:solidFill>
                <a:cs typeface="Times New Roman" pitchFamily="18" charset="0"/>
              </a:rPr>
              <a:t>GP-D</a:t>
            </a:r>
          </a:p>
        </p:txBody>
      </p:sp>
      <p:sp>
        <p:nvSpPr>
          <p:cNvPr id="18" name="Прямоугольник 2"/>
          <p:cNvSpPr>
            <a:spLocks noChangeArrowheads="1"/>
          </p:cNvSpPr>
          <p:nvPr/>
        </p:nvSpPr>
        <p:spPr bwMode="auto">
          <a:xfrm>
            <a:off x="7741572" y="980728"/>
            <a:ext cx="28310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0000"/>
                </a:solidFill>
                <a:cs typeface="Times New Roman" pitchFamily="18" charset="0"/>
              </a:rPr>
              <a:t>Кросс-муфта </a:t>
            </a:r>
            <a:r>
              <a:rPr lang="en-US" altLang="ru-RU" sz="1600" b="1" dirty="0">
                <a:solidFill>
                  <a:srgbClr val="000000"/>
                </a:solidFill>
                <a:cs typeface="Times New Roman" pitchFamily="18" charset="0"/>
              </a:rPr>
              <a:t>GJS-X20A</a:t>
            </a:r>
          </a:p>
        </p:txBody>
      </p:sp>
      <p:pic>
        <p:nvPicPr>
          <p:cNvPr id="19" name="Picture 9" descr="C:\Users\Вячеслав\Desktop\рамк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4361" r="36205" b="4167"/>
          <a:stretch/>
        </p:blipFill>
        <p:spPr bwMode="auto">
          <a:xfrm>
            <a:off x="10052621" y="6309321"/>
            <a:ext cx="363859" cy="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052621" y="6350005"/>
            <a:ext cx="363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8" name="Picture 8" descr="http://www.strongdv.ru/sites/strongdv.ru/files/styles/large/public/product/opticheskiy_kross-mufta_gp-d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55" b="11186"/>
          <a:stretch/>
        </p:blipFill>
        <p:spPr bwMode="auto">
          <a:xfrm>
            <a:off x="5190310" y="1377392"/>
            <a:ext cx="2273842" cy="176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vimcom.ru/UserFiles/Image/img2345_8924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82" r="9795"/>
          <a:stretch/>
        </p:blipFill>
        <p:spPr bwMode="auto">
          <a:xfrm rot="5400000">
            <a:off x="2720431" y="1057280"/>
            <a:ext cx="2038349" cy="248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34" y="4509121"/>
            <a:ext cx="7671915" cy="163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365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0"/>
            <a:ext cx="1512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79576" y="260649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Кроссовое оборудование для волоконно-оптических </a:t>
            </a:r>
            <a:r>
              <a:rPr lang="en-US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линий </a:t>
            </a:r>
            <a:r>
              <a:rPr lang="en-US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связи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Кроссы стоечные для узлов связи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54486" y="3212976"/>
            <a:ext cx="79619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– сталь с порошковым покрытием.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защиты места сварки от внешних воздействий и монтажа в 19" стойку. Глубина установки кросса в стойке или шкафу может быть изменена.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 комплектуется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сплайс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-кассетой и тремя сменными планками на 8 портов.</a:t>
            </a:r>
          </a:p>
        </p:txBody>
      </p:sp>
      <p:pic>
        <p:nvPicPr>
          <p:cNvPr id="6" name="Picture 9" descr="C:\Users\Вячеслав\Desktop\рамк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4361" r="36205" b="4167"/>
          <a:stretch/>
        </p:blipFill>
        <p:spPr bwMode="auto">
          <a:xfrm>
            <a:off x="10052621" y="6309321"/>
            <a:ext cx="363859" cy="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052621" y="6350005"/>
            <a:ext cx="363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</a:t>
            </a:r>
          </a:p>
        </p:txBody>
      </p:sp>
      <p:pic>
        <p:nvPicPr>
          <p:cNvPr id="6146" name="Picture 2" descr="http://www.vimcom.ru/UserFiles/Image/img31_128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30526" b="22442"/>
          <a:stretch/>
        </p:blipFill>
        <p:spPr bwMode="auto">
          <a:xfrm>
            <a:off x="2423592" y="1196753"/>
            <a:ext cx="397381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hop.karat-omsk.ru/published/publicdata/SHOPKARAT/attachments/SC/products_pictures/img2196_21137bs_en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5" r="2890" b="17901"/>
          <a:stretch/>
        </p:blipFill>
        <p:spPr bwMode="auto">
          <a:xfrm>
            <a:off x="6600056" y="1176502"/>
            <a:ext cx="3816424" cy="182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6" t="5220" r="3254" b="7195"/>
          <a:stretch/>
        </p:blipFill>
        <p:spPr bwMode="auto">
          <a:xfrm>
            <a:off x="2495600" y="4324420"/>
            <a:ext cx="7386680" cy="191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347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0"/>
            <a:ext cx="1512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"/>
            <a:ext cx="831641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5805265"/>
            <a:ext cx="1493518" cy="67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279576" y="2204864"/>
            <a:ext cx="8064896" cy="2160240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ru-RU" sz="3100" dirty="0">
                <a:solidFill>
                  <a:srgbClr val="006400"/>
                </a:solidFill>
                <a:latin typeface="PF DinDisplay Pro Black" pitchFamily="2" charset="0"/>
              </a:rPr>
            </a:br>
            <a:r>
              <a:rPr lang="ru-RU" sz="4300" dirty="0">
                <a:solidFill>
                  <a:prstClr val="white"/>
                </a:solidFill>
                <a:latin typeface="PF DinDisplay Pro Black" pitchFamily="2" charset="0"/>
              </a:rPr>
              <a:t>ОПТИЧЕСКИЕ КОМПОНЕНТЫ</a:t>
            </a:r>
          </a:p>
          <a:p>
            <a:pPr algn="ctr"/>
            <a:r>
              <a:rPr lang="ru-RU" sz="3100" dirty="0">
                <a:solidFill>
                  <a:prstClr val="white"/>
                </a:solidFill>
                <a:latin typeface="PF DinDisplay Pro Black" pitchFamily="2" charset="0"/>
              </a:rPr>
              <a:t>ДЛЯ </a:t>
            </a:r>
            <a:br>
              <a:rPr lang="ru-RU" sz="3100" dirty="0">
                <a:solidFill>
                  <a:prstClr val="white"/>
                </a:solidFill>
                <a:latin typeface="PF DinDisplay Pro Black" pitchFamily="2" charset="0"/>
              </a:rPr>
            </a:br>
            <a:r>
              <a:rPr lang="ru-RU" sz="3100" dirty="0">
                <a:solidFill>
                  <a:prstClr val="white"/>
                </a:solidFill>
                <a:latin typeface="PF DinDisplay Pro Black" pitchFamily="2" charset="0"/>
              </a:rPr>
              <a:t>СТРОИТЕЛЬСТВА  ВОЛС</a:t>
            </a:r>
          </a:p>
        </p:txBody>
      </p:sp>
    </p:spTree>
    <p:extLst>
      <p:ext uri="{BB962C8B-B14F-4D97-AF65-F5344CB8AC3E}">
        <p14:creationId xmlns:p14="http://schemas.microsoft.com/office/powerpoint/2010/main" val="2085321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0"/>
            <a:ext cx="1512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Вячеслав\Desktop\рамк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4361" r="36205" b="4167"/>
          <a:stretch/>
        </p:blipFill>
        <p:spPr bwMode="auto">
          <a:xfrm>
            <a:off x="10052621" y="6309321"/>
            <a:ext cx="363859" cy="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052621" y="6350005"/>
            <a:ext cx="363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79576" y="260649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Оптические компоненты для волоконно-оптических </a:t>
            </a:r>
            <a:r>
              <a:rPr lang="en-US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линий </a:t>
            </a:r>
            <a:r>
              <a:rPr lang="en-US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связи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Патчкорды</a:t>
            </a: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пигтейлы</a:t>
            </a: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адаптеры </a:t>
            </a:r>
          </a:p>
        </p:txBody>
      </p:sp>
      <p:pic>
        <p:nvPicPr>
          <p:cNvPr id="7170" name="Picture 2" descr="http://install-ltd.ru.images.1c-bitrix-cdn.ru/upload/iblock/067/1f26dad1_71ba_11df_b57d_001731eb29ff_img1.png?144754077122027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8" b="26199"/>
          <a:stretch/>
        </p:blipFill>
        <p:spPr bwMode="auto">
          <a:xfrm>
            <a:off x="2336178" y="1420122"/>
            <a:ext cx="2967734" cy="172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nstall-ltd.ru.images.1c-bitrix-cdn.ru/upload/iblock/5e4/1f26dad9_71ba_11df_b57d_001731eb29ff_img1.png?144754077114001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t="19357" r="2059" b="21586"/>
          <a:stretch/>
        </p:blipFill>
        <p:spPr bwMode="auto">
          <a:xfrm>
            <a:off x="5375922" y="1420122"/>
            <a:ext cx="2535809" cy="172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Оптичен патчкорд, пигтейл и адаптер: HSC/SC Adaptor-Simpex, Zirconia Sleeve, S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29512" y="1351231"/>
            <a:ext cx="775442" cy="90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Оптичен патчкорд, пигтейл и адаптер: APC/SC Adaptor-Simpex, Zirconia Sleeve, S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33096" y="2231173"/>
            <a:ext cx="768277" cy="90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02552" y="1831011"/>
            <a:ext cx="1247947" cy="98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454486" y="3352924"/>
            <a:ext cx="8034002" cy="314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Шнуры изготовлены из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одномодового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оптического волокна </a:t>
            </a:r>
            <a:r>
              <a:rPr lang="en-US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G.652.D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(9/125 мкм) в буферном покрытии (0,9 мм – для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пигтейлов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мм – для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патчкордов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Патчкорды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поставляются в исполнениях </a:t>
            </a:r>
            <a:r>
              <a:rPr lang="en-US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Simplex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Duplex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Шнуры поставляются различными длинами от 0,5 до 20 метров с различными вариантами коннекторов: </a:t>
            </a:r>
            <a:r>
              <a:rPr lang="en-US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SC, FC, LC, ST (MTRJ, E2000, MU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поставляются под заказ</a:t>
            </a:r>
            <a:r>
              <a:rPr lang="en-US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оптический шнур поставляется в индивидуальной упаковке.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Оптические адаптеры:</a:t>
            </a:r>
            <a:r>
              <a:rPr lang="en-US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 Simplex, SC Duplex, FC, ST, LC Duplex, LC 4-port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MTRJ, E2000, MU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поставляются под заказ).</a:t>
            </a:r>
            <a:endParaRPr lang="en-US" alt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полировки адаптеров </a:t>
            </a:r>
            <a:r>
              <a:rPr lang="en-US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UPC/UPC, APC/APC, UPC/APC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 algn="just" fontAlgn="base">
              <a:spcBef>
                <a:spcPct val="0"/>
              </a:spcBef>
              <a:spcAft>
                <a:spcPct val="0"/>
              </a:spcAft>
            </a:pPr>
            <a:endParaRPr lang="en-US" alt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487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20646" y="0"/>
          <a:ext cx="7023354" cy="6877050"/>
          <a:chOff x="2120646" y="0"/>
          <a:chExt cx="7023354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46" y="0"/>
            <a:ext cx="4902708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20646" y="0"/>
          <a:ext cx="7023354" cy="6877050"/>
          <a:chOff x="2120646" y="0"/>
          <a:chExt cx="7023354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46" y="0"/>
            <a:ext cx="4902708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20646" y="0"/>
          <a:ext cx="7023354" cy="6877050"/>
          <a:chOff x="2120646" y="0"/>
          <a:chExt cx="7023354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46" y="0"/>
            <a:ext cx="4902708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20646" y="0"/>
          <a:ext cx="7023354" cy="6877050"/>
          <a:chOff x="2120646" y="0"/>
          <a:chExt cx="7023354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0"/>
            <a:ext cx="5756529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20646" y="0"/>
          <a:ext cx="7023354" cy="6877050"/>
          <a:chOff x="2120646" y="0"/>
          <a:chExt cx="7023354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275" y="0"/>
            <a:ext cx="5585079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20646" y="0"/>
          <a:ext cx="7023354" cy="6877050"/>
          <a:chOff x="2120646" y="0"/>
          <a:chExt cx="7023354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46" y="0"/>
            <a:ext cx="4902708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26">
            <a:extLst>
              <a:ext uri="{FF2B5EF4-FFF2-40B4-BE49-F238E27FC236}">
                <a16:creationId xmlns:a16="http://schemas.microsoft.com/office/drawing/2014/main" id="{F2660BB7-55D0-4C6E-AFEB-CFC102B8E16A}"/>
              </a:ext>
            </a:extLst>
          </p:cNvPr>
          <p:cNvSpPr/>
          <p:nvPr/>
        </p:nvSpPr>
        <p:spPr>
          <a:xfrm>
            <a:off x="-2990850" y="1865143"/>
            <a:ext cx="16644761" cy="5400094"/>
          </a:xfrm>
          <a:custGeom>
            <a:avLst/>
            <a:gdLst>
              <a:gd name="connsiteX0" fmla="*/ 2199115 w 13581144"/>
              <a:gd name="connsiteY0" fmla="*/ 4358771 h 4406158"/>
              <a:gd name="connsiteX1" fmla="*/ 2233122 w 13581144"/>
              <a:gd name="connsiteY1" fmla="*/ 4382464 h 4406158"/>
              <a:gd name="connsiteX2" fmla="*/ 2183815 w 13581144"/>
              <a:gd name="connsiteY2" fmla="*/ 4406158 h 4406158"/>
              <a:gd name="connsiteX3" fmla="*/ 2149820 w 13581144"/>
              <a:gd name="connsiteY3" fmla="*/ 4382464 h 4406158"/>
              <a:gd name="connsiteX4" fmla="*/ 2199115 w 13581144"/>
              <a:gd name="connsiteY4" fmla="*/ 4358771 h 4406158"/>
              <a:gd name="connsiteX5" fmla="*/ 2080117 w 13581144"/>
              <a:gd name="connsiteY5" fmla="*/ 4358771 h 4406158"/>
              <a:gd name="connsiteX6" fmla="*/ 2114125 w 13581144"/>
              <a:gd name="connsiteY6" fmla="*/ 4382464 h 4406158"/>
              <a:gd name="connsiteX7" fmla="*/ 2064818 w 13581144"/>
              <a:gd name="connsiteY7" fmla="*/ 4406158 h 4406158"/>
              <a:gd name="connsiteX8" fmla="*/ 2030823 w 13581144"/>
              <a:gd name="connsiteY8" fmla="*/ 4382464 h 4406158"/>
              <a:gd name="connsiteX9" fmla="*/ 2080117 w 13581144"/>
              <a:gd name="connsiteY9" fmla="*/ 4358771 h 4406158"/>
              <a:gd name="connsiteX10" fmla="*/ 2455848 w 13581144"/>
              <a:gd name="connsiteY10" fmla="*/ 4292750 h 4406158"/>
              <a:gd name="connsiteX11" fmla="*/ 2489867 w 13581144"/>
              <a:gd name="connsiteY11" fmla="*/ 4316443 h 4406158"/>
              <a:gd name="connsiteX12" fmla="*/ 2442247 w 13581144"/>
              <a:gd name="connsiteY12" fmla="*/ 4340148 h 4406158"/>
              <a:gd name="connsiteX13" fmla="*/ 2408251 w 13581144"/>
              <a:gd name="connsiteY13" fmla="*/ 4316443 h 4406158"/>
              <a:gd name="connsiteX14" fmla="*/ 2455848 w 13581144"/>
              <a:gd name="connsiteY14" fmla="*/ 4292750 h 4406158"/>
              <a:gd name="connsiteX15" fmla="*/ 1988310 w 13581144"/>
              <a:gd name="connsiteY15" fmla="*/ 4280904 h 4406158"/>
              <a:gd name="connsiteX16" fmla="*/ 2022318 w 13581144"/>
              <a:gd name="connsiteY16" fmla="*/ 4304597 h 4406158"/>
              <a:gd name="connsiteX17" fmla="*/ 1973011 w 13581144"/>
              <a:gd name="connsiteY17" fmla="*/ 4328290 h 4406158"/>
              <a:gd name="connsiteX18" fmla="*/ 1939015 w 13581144"/>
              <a:gd name="connsiteY18" fmla="*/ 4304597 h 4406158"/>
              <a:gd name="connsiteX19" fmla="*/ 1988310 w 13581144"/>
              <a:gd name="connsiteY19" fmla="*/ 4280904 h 4406158"/>
              <a:gd name="connsiteX20" fmla="*/ 2008718 w 13581144"/>
              <a:gd name="connsiteY20" fmla="*/ 4218271 h 4406158"/>
              <a:gd name="connsiteX21" fmla="*/ 2042714 w 13581144"/>
              <a:gd name="connsiteY21" fmla="*/ 4241964 h 4406158"/>
              <a:gd name="connsiteX22" fmla="*/ 1993407 w 13581144"/>
              <a:gd name="connsiteY22" fmla="*/ 4265657 h 4406158"/>
              <a:gd name="connsiteX23" fmla="*/ 1959399 w 13581144"/>
              <a:gd name="connsiteY23" fmla="*/ 4241964 h 4406158"/>
              <a:gd name="connsiteX24" fmla="*/ 2008718 w 13581144"/>
              <a:gd name="connsiteY24" fmla="*/ 4218271 h 4406158"/>
              <a:gd name="connsiteX25" fmla="*/ 1893106 w 13581144"/>
              <a:gd name="connsiteY25" fmla="*/ 4214871 h 4406158"/>
              <a:gd name="connsiteX26" fmla="*/ 1925415 w 13581144"/>
              <a:gd name="connsiteY26" fmla="*/ 4238588 h 4406158"/>
              <a:gd name="connsiteX27" fmla="*/ 1876108 w 13581144"/>
              <a:gd name="connsiteY27" fmla="*/ 4262281 h 4406158"/>
              <a:gd name="connsiteX28" fmla="*/ 1843799 w 13581144"/>
              <a:gd name="connsiteY28" fmla="*/ 4238588 h 4406158"/>
              <a:gd name="connsiteX29" fmla="*/ 1893106 w 13581144"/>
              <a:gd name="connsiteY29" fmla="*/ 4214871 h 4406158"/>
              <a:gd name="connsiteX30" fmla="*/ 2146434 w 13581144"/>
              <a:gd name="connsiteY30" fmla="*/ 4157332 h 4406158"/>
              <a:gd name="connsiteX31" fmla="*/ 2180441 w 13581144"/>
              <a:gd name="connsiteY31" fmla="*/ 4181025 h 4406158"/>
              <a:gd name="connsiteX32" fmla="*/ 2131134 w 13581144"/>
              <a:gd name="connsiteY32" fmla="*/ 4204718 h 4406158"/>
              <a:gd name="connsiteX33" fmla="*/ 2097127 w 13581144"/>
              <a:gd name="connsiteY33" fmla="*/ 4181025 h 4406158"/>
              <a:gd name="connsiteX34" fmla="*/ 2146434 w 13581144"/>
              <a:gd name="connsiteY34" fmla="*/ 4157332 h 4406158"/>
              <a:gd name="connsiteX35" fmla="*/ 2032522 w 13581144"/>
              <a:gd name="connsiteY35" fmla="*/ 4153944 h 4406158"/>
              <a:gd name="connsiteX36" fmla="*/ 2064819 w 13581144"/>
              <a:gd name="connsiteY36" fmla="*/ 4177637 h 4406158"/>
              <a:gd name="connsiteX37" fmla="*/ 2015512 w 13581144"/>
              <a:gd name="connsiteY37" fmla="*/ 4201342 h 4406158"/>
              <a:gd name="connsiteX38" fmla="*/ 1983203 w 13581144"/>
              <a:gd name="connsiteY38" fmla="*/ 4177637 h 4406158"/>
              <a:gd name="connsiteX39" fmla="*/ 2032522 w 13581144"/>
              <a:gd name="connsiteY39" fmla="*/ 4153944 h 4406158"/>
              <a:gd name="connsiteX40" fmla="*/ 1911816 w 13581144"/>
              <a:gd name="connsiteY40" fmla="*/ 4150556 h 4406158"/>
              <a:gd name="connsiteX41" fmla="*/ 1944113 w 13581144"/>
              <a:gd name="connsiteY41" fmla="*/ 4174249 h 4406158"/>
              <a:gd name="connsiteX42" fmla="*/ 1894817 w 13581144"/>
              <a:gd name="connsiteY42" fmla="*/ 4197954 h 4406158"/>
              <a:gd name="connsiteX43" fmla="*/ 1862509 w 13581144"/>
              <a:gd name="connsiteY43" fmla="*/ 4174249 h 4406158"/>
              <a:gd name="connsiteX44" fmla="*/ 1911816 w 13581144"/>
              <a:gd name="connsiteY44" fmla="*/ 4150556 h 4406158"/>
              <a:gd name="connsiteX45" fmla="*/ 1796205 w 13581144"/>
              <a:gd name="connsiteY45" fmla="*/ 4148873 h 4406158"/>
              <a:gd name="connsiteX46" fmla="*/ 1828514 w 13581144"/>
              <a:gd name="connsiteY46" fmla="*/ 4172566 h 4406158"/>
              <a:gd name="connsiteX47" fmla="*/ 1779207 w 13581144"/>
              <a:gd name="connsiteY47" fmla="*/ 4196260 h 4406158"/>
              <a:gd name="connsiteX48" fmla="*/ 1746898 w 13581144"/>
              <a:gd name="connsiteY48" fmla="*/ 4172566 h 4406158"/>
              <a:gd name="connsiteX49" fmla="*/ 1796205 w 13581144"/>
              <a:gd name="connsiteY49" fmla="*/ 4148873 h 4406158"/>
              <a:gd name="connsiteX50" fmla="*/ 13057884 w 13581144"/>
              <a:gd name="connsiteY50" fmla="*/ 4118404 h 4406158"/>
              <a:gd name="connsiteX51" fmla="*/ 13107191 w 13581144"/>
              <a:gd name="connsiteY51" fmla="*/ 4140403 h 4406158"/>
              <a:gd name="connsiteX52" fmla="*/ 13083363 w 13581144"/>
              <a:gd name="connsiteY52" fmla="*/ 4160720 h 4406158"/>
              <a:gd name="connsiteX53" fmla="*/ 13034056 w 13581144"/>
              <a:gd name="connsiteY53" fmla="*/ 4138709 h 4406158"/>
              <a:gd name="connsiteX54" fmla="*/ 13057884 w 13581144"/>
              <a:gd name="connsiteY54" fmla="*/ 4118404 h 4406158"/>
              <a:gd name="connsiteX55" fmla="*/ 12967882 w 13581144"/>
              <a:gd name="connsiteY55" fmla="*/ 4118404 h 4406158"/>
              <a:gd name="connsiteX56" fmla="*/ 13017071 w 13581144"/>
              <a:gd name="connsiteY56" fmla="*/ 4140403 h 4406158"/>
              <a:gd name="connsiteX57" fmla="*/ 12993243 w 13581144"/>
              <a:gd name="connsiteY57" fmla="*/ 4160720 h 4406158"/>
              <a:gd name="connsiteX58" fmla="*/ 12944054 w 13581144"/>
              <a:gd name="connsiteY58" fmla="*/ 4138709 h 4406158"/>
              <a:gd name="connsiteX59" fmla="*/ 12967882 w 13581144"/>
              <a:gd name="connsiteY59" fmla="*/ 4118404 h 4406158"/>
              <a:gd name="connsiteX60" fmla="*/ 2052917 w 13581144"/>
              <a:gd name="connsiteY60" fmla="*/ 4091299 h 4406158"/>
              <a:gd name="connsiteX61" fmla="*/ 2085214 w 13581144"/>
              <a:gd name="connsiteY61" fmla="*/ 4115016 h 4406158"/>
              <a:gd name="connsiteX62" fmla="*/ 2035919 w 13581144"/>
              <a:gd name="connsiteY62" fmla="*/ 4138709 h 4406158"/>
              <a:gd name="connsiteX63" fmla="*/ 2003622 w 13581144"/>
              <a:gd name="connsiteY63" fmla="*/ 4115016 h 4406158"/>
              <a:gd name="connsiteX64" fmla="*/ 2052917 w 13581144"/>
              <a:gd name="connsiteY64" fmla="*/ 4091299 h 4406158"/>
              <a:gd name="connsiteX65" fmla="*/ 1937307 w 13581144"/>
              <a:gd name="connsiteY65" fmla="*/ 4086229 h 4406158"/>
              <a:gd name="connsiteX66" fmla="*/ 1969616 w 13581144"/>
              <a:gd name="connsiteY66" fmla="*/ 4109934 h 4406158"/>
              <a:gd name="connsiteX67" fmla="*/ 1920309 w 13581144"/>
              <a:gd name="connsiteY67" fmla="*/ 4133639 h 4406158"/>
              <a:gd name="connsiteX68" fmla="*/ 1888012 w 13581144"/>
              <a:gd name="connsiteY68" fmla="*/ 4109934 h 4406158"/>
              <a:gd name="connsiteX69" fmla="*/ 1937307 w 13581144"/>
              <a:gd name="connsiteY69" fmla="*/ 4086229 h 4406158"/>
              <a:gd name="connsiteX70" fmla="*/ 1818299 w 13581144"/>
              <a:gd name="connsiteY70" fmla="*/ 4086229 h 4406158"/>
              <a:gd name="connsiteX71" fmla="*/ 1850596 w 13581144"/>
              <a:gd name="connsiteY71" fmla="*/ 4109934 h 4406158"/>
              <a:gd name="connsiteX72" fmla="*/ 1801289 w 13581144"/>
              <a:gd name="connsiteY72" fmla="*/ 4133639 h 4406158"/>
              <a:gd name="connsiteX73" fmla="*/ 1768992 w 13581144"/>
              <a:gd name="connsiteY73" fmla="*/ 4109934 h 4406158"/>
              <a:gd name="connsiteX74" fmla="*/ 1818299 w 13581144"/>
              <a:gd name="connsiteY74" fmla="*/ 4086229 h 4406158"/>
              <a:gd name="connsiteX75" fmla="*/ 13227863 w 13581144"/>
              <a:gd name="connsiteY75" fmla="*/ 4055760 h 4406158"/>
              <a:gd name="connsiteX76" fmla="*/ 13277169 w 13581144"/>
              <a:gd name="connsiteY76" fmla="*/ 4077771 h 4406158"/>
              <a:gd name="connsiteX77" fmla="*/ 13253459 w 13581144"/>
              <a:gd name="connsiteY77" fmla="*/ 4098088 h 4406158"/>
              <a:gd name="connsiteX78" fmla="*/ 13204035 w 13581144"/>
              <a:gd name="connsiteY78" fmla="*/ 4076077 h 4406158"/>
              <a:gd name="connsiteX79" fmla="*/ 13227863 w 13581144"/>
              <a:gd name="connsiteY79" fmla="*/ 4055760 h 4406158"/>
              <a:gd name="connsiteX80" fmla="*/ 13124177 w 13581144"/>
              <a:gd name="connsiteY80" fmla="*/ 4055760 h 4406158"/>
              <a:gd name="connsiteX81" fmla="*/ 13173484 w 13581144"/>
              <a:gd name="connsiteY81" fmla="*/ 4077771 h 4406158"/>
              <a:gd name="connsiteX82" fmla="*/ 13149656 w 13581144"/>
              <a:gd name="connsiteY82" fmla="*/ 4098088 h 4406158"/>
              <a:gd name="connsiteX83" fmla="*/ 13100467 w 13581144"/>
              <a:gd name="connsiteY83" fmla="*/ 4076077 h 4406158"/>
              <a:gd name="connsiteX84" fmla="*/ 13124177 w 13581144"/>
              <a:gd name="connsiteY84" fmla="*/ 4055760 h 4406158"/>
              <a:gd name="connsiteX85" fmla="*/ 2076722 w 13581144"/>
              <a:gd name="connsiteY85" fmla="*/ 4025302 h 4406158"/>
              <a:gd name="connsiteX86" fmla="*/ 2109019 w 13581144"/>
              <a:gd name="connsiteY86" fmla="*/ 4048995 h 4406158"/>
              <a:gd name="connsiteX87" fmla="*/ 2061422 w 13581144"/>
              <a:gd name="connsiteY87" fmla="*/ 4072689 h 4406158"/>
              <a:gd name="connsiteX88" fmla="*/ 2029125 w 13581144"/>
              <a:gd name="connsiteY88" fmla="*/ 4048995 h 4406158"/>
              <a:gd name="connsiteX89" fmla="*/ 2076722 w 13581144"/>
              <a:gd name="connsiteY89" fmla="*/ 4025302 h 4406158"/>
              <a:gd name="connsiteX90" fmla="*/ 1961111 w 13581144"/>
              <a:gd name="connsiteY90" fmla="*/ 4020220 h 4406158"/>
              <a:gd name="connsiteX91" fmla="*/ 1993408 w 13581144"/>
              <a:gd name="connsiteY91" fmla="*/ 4043913 h 4406158"/>
              <a:gd name="connsiteX92" fmla="*/ 1944113 w 13581144"/>
              <a:gd name="connsiteY92" fmla="*/ 4067606 h 4406158"/>
              <a:gd name="connsiteX93" fmla="*/ 1911816 w 13581144"/>
              <a:gd name="connsiteY93" fmla="*/ 4043913 h 4406158"/>
              <a:gd name="connsiteX94" fmla="*/ 1961111 w 13581144"/>
              <a:gd name="connsiteY94" fmla="*/ 4020220 h 4406158"/>
              <a:gd name="connsiteX95" fmla="*/ 1842092 w 13581144"/>
              <a:gd name="connsiteY95" fmla="*/ 4020220 h 4406158"/>
              <a:gd name="connsiteX96" fmla="*/ 1874389 w 13581144"/>
              <a:gd name="connsiteY96" fmla="*/ 4043913 h 4406158"/>
              <a:gd name="connsiteX97" fmla="*/ 1825093 w 13581144"/>
              <a:gd name="connsiteY97" fmla="*/ 4067606 h 4406158"/>
              <a:gd name="connsiteX98" fmla="*/ 1792796 w 13581144"/>
              <a:gd name="connsiteY98" fmla="*/ 4043913 h 4406158"/>
              <a:gd name="connsiteX99" fmla="*/ 1842092 w 13581144"/>
              <a:gd name="connsiteY99" fmla="*/ 4020220 h 4406158"/>
              <a:gd name="connsiteX100" fmla="*/ 13295926 w 13581144"/>
              <a:gd name="connsiteY100" fmla="*/ 3994832 h 4406158"/>
              <a:gd name="connsiteX101" fmla="*/ 13345232 w 13581144"/>
              <a:gd name="connsiteY101" fmla="*/ 4016843 h 4406158"/>
              <a:gd name="connsiteX102" fmla="*/ 13323055 w 13581144"/>
              <a:gd name="connsiteY102" fmla="*/ 4037148 h 4406158"/>
              <a:gd name="connsiteX103" fmla="*/ 13273867 w 13581144"/>
              <a:gd name="connsiteY103" fmla="*/ 4015149 h 4406158"/>
              <a:gd name="connsiteX104" fmla="*/ 13295926 w 13581144"/>
              <a:gd name="connsiteY104" fmla="*/ 3994832 h 4406158"/>
              <a:gd name="connsiteX105" fmla="*/ 12422086 w 13581144"/>
              <a:gd name="connsiteY105" fmla="*/ 3994832 h 4406158"/>
              <a:gd name="connsiteX106" fmla="*/ 12474696 w 13581144"/>
              <a:gd name="connsiteY106" fmla="*/ 4018525 h 4406158"/>
              <a:gd name="connsiteX107" fmla="*/ 12447565 w 13581144"/>
              <a:gd name="connsiteY107" fmla="*/ 4042230 h 4406158"/>
              <a:gd name="connsiteX108" fmla="*/ 12394838 w 13581144"/>
              <a:gd name="connsiteY108" fmla="*/ 4018525 h 4406158"/>
              <a:gd name="connsiteX109" fmla="*/ 12422086 w 13581144"/>
              <a:gd name="connsiteY109" fmla="*/ 3994832 h 4406158"/>
              <a:gd name="connsiteX110" fmla="*/ 2098816 w 13581144"/>
              <a:gd name="connsiteY110" fmla="*/ 3957587 h 4406158"/>
              <a:gd name="connsiteX111" fmla="*/ 2131125 w 13581144"/>
              <a:gd name="connsiteY111" fmla="*/ 3981292 h 4406158"/>
              <a:gd name="connsiteX112" fmla="*/ 2083516 w 13581144"/>
              <a:gd name="connsiteY112" fmla="*/ 4004985 h 4406158"/>
              <a:gd name="connsiteX113" fmla="*/ 2051219 w 13581144"/>
              <a:gd name="connsiteY113" fmla="*/ 3981292 h 4406158"/>
              <a:gd name="connsiteX114" fmla="*/ 2098816 w 13581144"/>
              <a:gd name="connsiteY114" fmla="*/ 3957587 h 4406158"/>
              <a:gd name="connsiteX115" fmla="*/ 1990010 w 13581144"/>
              <a:gd name="connsiteY115" fmla="*/ 3957587 h 4406158"/>
              <a:gd name="connsiteX116" fmla="*/ 2022319 w 13581144"/>
              <a:gd name="connsiteY116" fmla="*/ 3981292 h 4406158"/>
              <a:gd name="connsiteX117" fmla="*/ 1974711 w 13581144"/>
              <a:gd name="connsiteY117" fmla="*/ 4004985 h 4406158"/>
              <a:gd name="connsiteX118" fmla="*/ 1942402 w 13581144"/>
              <a:gd name="connsiteY118" fmla="*/ 3981292 h 4406158"/>
              <a:gd name="connsiteX119" fmla="*/ 1990010 w 13581144"/>
              <a:gd name="connsiteY119" fmla="*/ 3957587 h 4406158"/>
              <a:gd name="connsiteX120" fmla="*/ 1865908 w 13581144"/>
              <a:gd name="connsiteY120" fmla="*/ 3952505 h 4406158"/>
              <a:gd name="connsiteX121" fmla="*/ 1898217 w 13581144"/>
              <a:gd name="connsiteY121" fmla="*/ 3976210 h 4406158"/>
              <a:gd name="connsiteX122" fmla="*/ 1848910 w 13581144"/>
              <a:gd name="connsiteY122" fmla="*/ 3999915 h 4406158"/>
              <a:gd name="connsiteX123" fmla="*/ 1816613 w 13581144"/>
              <a:gd name="connsiteY123" fmla="*/ 3976210 h 4406158"/>
              <a:gd name="connsiteX124" fmla="*/ 1865908 w 13581144"/>
              <a:gd name="connsiteY124" fmla="*/ 3952505 h 4406158"/>
              <a:gd name="connsiteX125" fmla="*/ 13469324 w 13581144"/>
              <a:gd name="connsiteY125" fmla="*/ 3938964 h 4406158"/>
              <a:gd name="connsiteX126" fmla="*/ 13518631 w 13581144"/>
              <a:gd name="connsiteY126" fmla="*/ 3960975 h 4406158"/>
              <a:gd name="connsiteX127" fmla="*/ 13496573 w 13581144"/>
              <a:gd name="connsiteY127" fmla="*/ 3981280 h 4406158"/>
              <a:gd name="connsiteX128" fmla="*/ 13447266 w 13581144"/>
              <a:gd name="connsiteY128" fmla="*/ 3959281 h 4406158"/>
              <a:gd name="connsiteX129" fmla="*/ 13469324 w 13581144"/>
              <a:gd name="connsiteY129" fmla="*/ 3938964 h 4406158"/>
              <a:gd name="connsiteX130" fmla="*/ 2238237 w 13581144"/>
              <a:gd name="connsiteY130" fmla="*/ 3891578 h 4406158"/>
              <a:gd name="connsiteX131" fmla="*/ 2270546 w 13581144"/>
              <a:gd name="connsiteY131" fmla="*/ 3915271 h 4406158"/>
              <a:gd name="connsiteX132" fmla="*/ 2222938 w 13581144"/>
              <a:gd name="connsiteY132" fmla="*/ 3938964 h 4406158"/>
              <a:gd name="connsiteX133" fmla="*/ 2190629 w 13581144"/>
              <a:gd name="connsiteY133" fmla="*/ 3915271 h 4406158"/>
              <a:gd name="connsiteX134" fmla="*/ 2238237 w 13581144"/>
              <a:gd name="connsiteY134" fmla="*/ 3891578 h 4406158"/>
              <a:gd name="connsiteX135" fmla="*/ 2120936 w 13581144"/>
              <a:gd name="connsiteY135" fmla="*/ 3891578 h 4406158"/>
              <a:gd name="connsiteX136" fmla="*/ 2153244 w 13581144"/>
              <a:gd name="connsiteY136" fmla="*/ 3915271 h 4406158"/>
              <a:gd name="connsiteX137" fmla="*/ 2105636 w 13581144"/>
              <a:gd name="connsiteY137" fmla="*/ 3938964 h 4406158"/>
              <a:gd name="connsiteX138" fmla="*/ 2073339 w 13581144"/>
              <a:gd name="connsiteY138" fmla="*/ 3915271 h 4406158"/>
              <a:gd name="connsiteX139" fmla="*/ 2120936 w 13581144"/>
              <a:gd name="connsiteY139" fmla="*/ 3891578 h 4406158"/>
              <a:gd name="connsiteX140" fmla="*/ 2005335 w 13581144"/>
              <a:gd name="connsiteY140" fmla="*/ 3891578 h 4406158"/>
              <a:gd name="connsiteX141" fmla="*/ 2037633 w 13581144"/>
              <a:gd name="connsiteY141" fmla="*/ 3915271 h 4406158"/>
              <a:gd name="connsiteX142" fmla="*/ 1990024 w 13581144"/>
              <a:gd name="connsiteY142" fmla="*/ 3938964 h 4406158"/>
              <a:gd name="connsiteX143" fmla="*/ 1957727 w 13581144"/>
              <a:gd name="connsiteY143" fmla="*/ 3915271 h 4406158"/>
              <a:gd name="connsiteX144" fmla="*/ 2005335 w 13581144"/>
              <a:gd name="connsiteY144" fmla="*/ 3891578 h 4406158"/>
              <a:gd name="connsiteX145" fmla="*/ 1888025 w 13581144"/>
              <a:gd name="connsiteY145" fmla="*/ 3889883 h 4406158"/>
              <a:gd name="connsiteX146" fmla="*/ 1920322 w 13581144"/>
              <a:gd name="connsiteY146" fmla="*/ 3913576 h 4406158"/>
              <a:gd name="connsiteX147" fmla="*/ 1872714 w 13581144"/>
              <a:gd name="connsiteY147" fmla="*/ 3937269 h 4406158"/>
              <a:gd name="connsiteX148" fmla="*/ 1840405 w 13581144"/>
              <a:gd name="connsiteY148" fmla="*/ 3913576 h 4406158"/>
              <a:gd name="connsiteX149" fmla="*/ 1888025 w 13581144"/>
              <a:gd name="connsiteY149" fmla="*/ 3889883 h 4406158"/>
              <a:gd name="connsiteX150" fmla="*/ 1775809 w 13581144"/>
              <a:gd name="connsiteY150" fmla="*/ 3889883 h 4406158"/>
              <a:gd name="connsiteX151" fmla="*/ 1806419 w 13581144"/>
              <a:gd name="connsiteY151" fmla="*/ 3913576 h 4406158"/>
              <a:gd name="connsiteX152" fmla="*/ 1757101 w 13581144"/>
              <a:gd name="connsiteY152" fmla="*/ 3937269 h 4406158"/>
              <a:gd name="connsiteX153" fmla="*/ 1726502 w 13581144"/>
              <a:gd name="connsiteY153" fmla="*/ 3913576 h 4406158"/>
              <a:gd name="connsiteX154" fmla="*/ 1775809 w 13581144"/>
              <a:gd name="connsiteY154" fmla="*/ 3889883 h 4406158"/>
              <a:gd name="connsiteX155" fmla="*/ 13528776 w 13581144"/>
              <a:gd name="connsiteY155" fmla="*/ 3874649 h 4406158"/>
              <a:gd name="connsiteX156" fmla="*/ 13578200 w 13581144"/>
              <a:gd name="connsiteY156" fmla="*/ 3896648 h 4406158"/>
              <a:gd name="connsiteX157" fmla="*/ 13556024 w 13581144"/>
              <a:gd name="connsiteY157" fmla="*/ 3916965 h 4406158"/>
              <a:gd name="connsiteX158" fmla="*/ 13506718 w 13581144"/>
              <a:gd name="connsiteY158" fmla="*/ 3894954 h 4406158"/>
              <a:gd name="connsiteX159" fmla="*/ 13528776 w 13581144"/>
              <a:gd name="connsiteY159" fmla="*/ 3874649 h 4406158"/>
              <a:gd name="connsiteX160" fmla="*/ 12578499 w 13581144"/>
              <a:gd name="connsiteY160" fmla="*/ 3869567 h 4406158"/>
              <a:gd name="connsiteX161" fmla="*/ 12631110 w 13581144"/>
              <a:gd name="connsiteY161" fmla="*/ 3893272 h 4406158"/>
              <a:gd name="connsiteX162" fmla="*/ 12605630 w 13581144"/>
              <a:gd name="connsiteY162" fmla="*/ 3916965 h 4406158"/>
              <a:gd name="connsiteX163" fmla="*/ 12552903 w 13581144"/>
              <a:gd name="connsiteY163" fmla="*/ 3893272 h 4406158"/>
              <a:gd name="connsiteX164" fmla="*/ 12578499 w 13581144"/>
              <a:gd name="connsiteY164" fmla="*/ 3869567 h 4406158"/>
              <a:gd name="connsiteX165" fmla="*/ 12462901 w 13581144"/>
              <a:gd name="connsiteY165" fmla="*/ 3869567 h 4406158"/>
              <a:gd name="connsiteX166" fmla="*/ 12515510 w 13581144"/>
              <a:gd name="connsiteY166" fmla="*/ 3893272 h 4406158"/>
              <a:gd name="connsiteX167" fmla="*/ 12488379 w 13581144"/>
              <a:gd name="connsiteY167" fmla="*/ 3916965 h 4406158"/>
              <a:gd name="connsiteX168" fmla="*/ 12435651 w 13581144"/>
              <a:gd name="connsiteY168" fmla="*/ 3893272 h 4406158"/>
              <a:gd name="connsiteX169" fmla="*/ 12462901 w 13581144"/>
              <a:gd name="connsiteY169" fmla="*/ 3869567 h 4406158"/>
              <a:gd name="connsiteX170" fmla="*/ 12350721 w 13581144"/>
              <a:gd name="connsiteY170" fmla="*/ 3869567 h 4406158"/>
              <a:gd name="connsiteX171" fmla="*/ 12403330 w 13581144"/>
              <a:gd name="connsiteY171" fmla="*/ 3893272 h 4406158"/>
              <a:gd name="connsiteX172" fmla="*/ 12376081 w 13581144"/>
              <a:gd name="connsiteY172" fmla="*/ 3916965 h 4406158"/>
              <a:gd name="connsiteX173" fmla="*/ 12323472 w 13581144"/>
              <a:gd name="connsiteY173" fmla="*/ 3893272 h 4406158"/>
              <a:gd name="connsiteX174" fmla="*/ 12350721 w 13581144"/>
              <a:gd name="connsiteY174" fmla="*/ 3869567 h 4406158"/>
              <a:gd name="connsiteX175" fmla="*/ 12235003 w 13581144"/>
              <a:gd name="connsiteY175" fmla="*/ 3869567 h 4406158"/>
              <a:gd name="connsiteX176" fmla="*/ 12287730 w 13581144"/>
              <a:gd name="connsiteY176" fmla="*/ 3893272 h 4406158"/>
              <a:gd name="connsiteX177" fmla="*/ 12260482 w 13581144"/>
              <a:gd name="connsiteY177" fmla="*/ 3916965 h 4406158"/>
              <a:gd name="connsiteX178" fmla="*/ 12207755 w 13581144"/>
              <a:gd name="connsiteY178" fmla="*/ 3893272 h 4406158"/>
              <a:gd name="connsiteX179" fmla="*/ 12235003 w 13581144"/>
              <a:gd name="connsiteY179" fmla="*/ 3869567 h 4406158"/>
              <a:gd name="connsiteX180" fmla="*/ 2481362 w 13581144"/>
              <a:gd name="connsiteY180" fmla="*/ 3828945 h 4406158"/>
              <a:gd name="connsiteX181" fmla="*/ 2513671 w 13581144"/>
              <a:gd name="connsiteY181" fmla="*/ 3852638 h 4406158"/>
              <a:gd name="connsiteX182" fmla="*/ 2466062 w 13581144"/>
              <a:gd name="connsiteY182" fmla="*/ 3876343 h 4406158"/>
              <a:gd name="connsiteX183" fmla="*/ 2433765 w 13581144"/>
              <a:gd name="connsiteY183" fmla="*/ 3852638 h 4406158"/>
              <a:gd name="connsiteX184" fmla="*/ 2481362 w 13581144"/>
              <a:gd name="connsiteY184" fmla="*/ 3828945 h 4406158"/>
              <a:gd name="connsiteX185" fmla="*/ 2369168 w 13581144"/>
              <a:gd name="connsiteY185" fmla="*/ 3828945 h 4406158"/>
              <a:gd name="connsiteX186" fmla="*/ 2401465 w 13581144"/>
              <a:gd name="connsiteY186" fmla="*/ 3852638 h 4406158"/>
              <a:gd name="connsiteX187" fmla="*/ 2353858 w 13581144"/>
              <a:gd name="connsiteY187" fmla="*/ 3876343 h 4406158"/>
              <a:gd name="connsiteX188" fmla="*/ 2321560 w 13581144"/>
              <a:gd name="connsiteY188" fmla="*/ 3852638 h 4406158"/>
              <a:gd name="connsiteX189" fmla="*/ 2369168 w 13581144"/>
              <a:gd name="connsiteY189" fmla="*/ 3828945 h 4406158"/>
              <a:gd name="connsiteX190" fmla="*/ 2255233 w 13581144"/>
              <a:gd name="connsiteY190" fmla="*/ 3828945 h 4406158"/>
              <a:gd name="connsiteX191" fmla="*/ 2287542 w 13581144"/>
              <a:gd name="connsiteY191" fmla="*/ 3852638 h 4406158"/>
              <a:gd name="connsiteX192" fmla="*/ 2239935 w 13581144"/>
              <a:gd name="connsiteY192" fmla="*/ 3876343 h 4406158"/>
              <a:gd name="connsiteX193" fmla="*/ 2207626 w 13581144"/>
              <a:gd name="connsiteY193" fmla="*/ 3852638 h 4406158"/>
              <a:gd name="connsiteX194" fmla="*/ 2255233 w 13581144"/>
              <a:gd name="connsiteY194" fmla="*/ 3828945 h 4406158"/>
              <a:gd name="connsiteX195" fmla="*/ 2143043 w 13581144"/>
              <a:gd name="connsiteY195" fmla="*/ 3828945 h 4406158"/>
              <a:gd name="connsiteX196" fmla="*/ 2175341 w 13581144"/>
              <a:gd name="connsiteY196" fmla="*/ 3852638 h 4406158"/>
              <a:gd name="connsiteX197" fmla="*/ 2127744 w 13581144"/>
              <a:gd name="connsiteY197" fmla="*/ 3876343 h 4406158"/>
              <a:gd name="connsiteX198" fmla="*/ 2095435 w 13581144"/>
              <a:gd name="connsiteY198" fmla="*/ 3852638 h 4406158"/>
              <a:gd name="connsiteX199" fmla="*/ 2143043 w 13581144"/>
              <a:gd name="connsiteY199" fmla="*/ 3828945 h 4406158"/>
              <a:gd name="connsiteX200" fmla="*/ 2024019 w 13581144"/>
              <a:gd name="connsiteY200" fmla="*/ 3827250 h 4406158"/>
              <a:gd name="connsiteX201" fmla="*/ 2056317 w 13581144"/>
              <a:gd name="connsiteY201" fmla="*/ 3850943 h 4406158"/>
              <a:gd name="connsiteX202" fmla="*/ 2008720 w 13581144"/>
              <a:gd name="connsiteY202" fmla="*/ 3874648 h 4406158"/>
              <a:gd name="connsiteX203" fmla="*/ 1976411 w 13581144"/>
              <a:gd name="connsiteY203" fmla="*/ 3850943 h 4406158"/>
              <a:gd name="connsiteX204" fmla="*/ 2024019 w 13581144"/>
              <a:gd name="connsiteY204" fmla="*/ 3827250 h 4406158"/>
              <a:gd name="connsiteX205" fmla="*/ 1913528 w 13581144"/>
              <a:gd name="connsiteY205" fmla="*/ 3827250 h 4406158"/>
              <a:gd name="connsiteX206" fmla="*/ 1944127 w 13581144"/>
              <a:gd name="connsiteY206" fmla="*/ 3850943 h 4406158"/>
              <a:gd name="connsiteX207" fmla="*/ 1896518 w 13581144"/>
              <a:gd name="connsiteY207" fmla="*/ 3874648 h 4406158"/>
              <a:gd name="connsiteX208" fmla="*/ 1865908 w 13581144"/>
              <a:gd name="connsiteY208" fmla="*/ 3850943 h 4406158"/>
              <a:gd name="connsiteX209" fmla="*/ 1913528 w 13581144"/>
              <a:gd name="connsiteY209" fmla="*/ 3827250 h 4406158"/>
              <a:gd name="connsiteX210" fmla="*/ 1799589 w 13581144"/>
              <a:gd name="connsiteY210" fmla="*/ 3823862 h 4406158"/>
              <a:gd name="connsiteX211" fmla="*/ 1830200 w 13581144"/>
              <a:gd name="connsiteY211" fmla="*/ 3847555 h 4406158"/>
              <a:gd name="connsiteX212" fmla="*/ 1782591 w 13581144"/>
              <a:gd name="connsiteY212" fmla="*/ 3871260 h 4406158"/>
              <a:gd name="connsiteX213" fmla="*/ 1751981 w 13581144"/>
              <a:gd name="connsiteY213" fmla="*/ 3847555 h 4406158"/>
              <a:gd name="connsiteX214" fmla="*/ 1799589 w 13581144"/>
              <a:gd name="connsiteY214" fmla="*/ 3823862 h 4406158"/>
              <a:gd name="connsiteX215" fmla="*/ 12660127 w 13581144"/>
              <a:gd name="connsiteY215" fmla="*/ 3803546 h 4406158"/>
              <a:gd name="connsiteX216" fmla="*/ 12712737 w 13581144"/>
              <a:gd name="connsiteY216" fmla="*/ 3827251 h 4406158"/>
              <a:gd name="connsiteX217" fmla="*/ 12687257 w 13581144"/>
              <a:gd name="connsiteY217" fmla="*/ 3850944 h 4406158"/>
              <a:gd name="connsiteX218" fmla="*/ 12634530 w 13581144"/>
              <a:gd name="connsiteY218" fmla="*/ 3827251 h 4406158"/>
              <a:gd name="connsiteX219" fmla="*/ 12660127 w 13581144"/>
              <a:gd name="connsiteY219" fmla="*/ 3803546 h 4406158"/>
              <a:gd name="connsiteX220" fmla="*/ 12539337 w 13581144"/>
              <a:gd name="connsiteY220" fmla="*/ 3803546 h 4406158"/>
              <a:gd name="connsiteX221" fmla="*/ 12592065 w 13581144"/>
              <a:gd name="connsiteY221" fmla="*/ 3827251 h 4406158"/>
              <a:gd name="connsiteX222" fmla="*/ 12566467 w 13581144"/>
              <a:gd name="connsiteY222" fmla="*/ 3850944 h 4406158"/>
              <a:gd name="connsiteX223" fmla="*/ 12513858 w 13581144"/>
              <a:gd name="connsiteY223" fmla="*/ 3827251 h 4406158"/>
              <a:gd name="connsiteX224" fmla="*/ 12539337 w 13581144"/>
              <a:gd name="connsiteY224" fmla="*/ 3803546 h 4406158"/>
              <a:gd name="connsiteX225" fmla="*/ 12425507 w 13581144"/>
              <a:gd name="connsiteY225" fmla="*/ 3801852 h 4406158"/>
              <a:gd name="connsiteX226" fmla="*/ 12478116 w 13581144"/>
              <a:gd name="connsiteY226" fmla="*/ 3825557 h 4406158"/>
              <a:gd name="connsiteX227" fmla="*/ 12452638 w 13581144"/>
              <a:gd name="connsiteY227" fmla="*/ 3849250 h 4406158"/>
              <a:gd name="connsiteX228" fmla="*/ 12399910 w 13581144"/>
              <a:gd name="connsiteY228" fmla="*/ 3825557 h 4406158"/>
              <a:gd name="connsiteX229" fmla="*/ 12425507 w 13581144"/>
              <a:gd name="connsiteY229" fmla="*/ 3801852 h 4406158"/>
              <a:gd name="connsiteX230" fmla="*/ 12313328 w 13581144"/>
              <a:gd name="connsiteY230" fmla="*/ 3801852 h 4406158"/>
              <a:gd name="connsiteX231" fmla="*/ 12365937 w 13581144"/>
              <a:gd name="connsiteY231" fmla="*/ 3825557 h 4406158"/>
              <a:gd name="connsiteX232" fmla="*/ 12338689 w 13581144"/>
              <a:gd name="connsiteY232" fmla="*/ 3849250 h 4406158"/>
              <a:gd name="connsiteX233" fmla="*/ 12285962 w 13581144"/>
              <a:gd name="connsiteY233" fmla="*/ 3825557 h 4406158"/>
              <a:gd name="connsiteX234" fmla="*/ 12313328 w 13581144"/>
              <a:gd name="connsiteY234" fmla="*/ 3801852 h 4406158"/>
              <a:gd name="connsiteX235" fmla="*/ 12199379 w 13581144"/>
              <a:gd name="connsiteY235" fmla="*/ 3801852 h 4406158"/>
              <a:gd name="connsiteX236" fmla="*/ 12251990 w 13581144"/>
              <a:gd name="connsiteY236" fmla="*/ 3825557 h 4406158"/>
              <a:gd name="connsiteX237" fmla="*/ 12224740 w 13581144"/>
              <a:gd name="connsiteY237" fmla="*/ 3849250 h 4406158"/>
              <a:gd name="connsiteX238" fmla="*/ 12172131 w 13581144"/>
              <a:gd name="connsiteY238" fmla="*/ 3825557 h 4406158"/>
              <a:gd name="connsiteX239" fmla="*/ 12199379 w 13581144"/>
              <a:gd name="connsiteY239" fmla="*/ 3801852 h 4406158"/>
              <a:gd name="connsiteX240" fmla="*/ 2501757 w 13581144"/>
              <a:gd name="connsiteY240" fmla="*/ 3762924 h 4406158"/>
              <a:gd name="connsiteX241" fmla="*/ 2534065 w 13581144"/>
              <a:gd name="connsiteY241" fmla="*/ 3786629 h 4406158"/>
              <a:gd name="connsiteX242" fmla="*/ 2488156 w 13581144"/>
              <a:gd name="connsiteY242" fmla="*/ 3810322 h 4406158"/>
              <a:gd name="connsiteX243" fmla="*/ 2455847 w 13581144"/>
              <a:gd name="connsiteY243" fmla="*/ 3786629 h 4406158"/>
              <a:gd name="connsiteX244" fmla="*/ 2501757 w 13581144"/>
              <a:gd name="connsiteY244" fmla="*/ 3762924 h 4406158"/>
              <a:gd name="connsiteX245" fmla="*/ 2391263 w 13581144"/>
              <a:gd name="connsiteY245" fmla="*/ 3762924 h 4406158"/>
              <a:gd name="connsiteX246" fmla="*/ 2423560 w 13581144"/>
              <a:gd name="connsiteY246" fmla="*/ 3786629 h 4406158"/>
              <a:gd name="connsiteX247" fmla="*/ 2375964 w 13581144"/>
              <a:gd name="connsiteY247" fmla="*/ 3810322 h 4406158"/>
              <a:gd name="connsiteX248" fmla="*/ 2343655 w 13581144"/>
              <a:gd name="connsiteY248" fmla="*/ 3786629 h 4406158"/>
              <a:gd name="connsiteX249" fmla="*/ 2391263 w 13581144"/>
              <a:gd name="connsiteY249" fmla="*/ 3762924 h 4406158"/>
              <a:gd name="connsiteX250" fmla="*/ 2277351 w 13581144"/>
              <a:gd name="connsiteY250" fmla="*/ 3761229 h 4406158"/>
              <a:gd name="connsiteX251" fmla="*/ 2309648 w 13581144"/>
              <a:gd name="connsiteY251" fmla="*/ 3784934 h 4406158"/>
              <a:gd name="connsiteX252" fmla="*/ 2262052 w 13581144"/>
              <a:gd name="connsiteY252" fmla="*/ 3808627 h 4406158"/>
              <a:gd name="connsiteX253" fmla="*/ 2229743 w 13581144"/>
              <a:gd name="connsiteY253" fmla="*/ 3784934 h 4406158"/>
              <a:gd name="connsiteX254" fmla="*/ 2277351 w 13581144"/>
              <a:gd name="connsiteY254" fmla="*/ 3761229 h 4406158"/>
              <a:gd name="connsiteX255" fmla="*/ 2165137 w 13581144"/>
              <a:gd name="connsiteY255" fmla="*/ 3761229 h 4406158"/>
              <a:gd name="connsiteX256" fmla="*/ 2197435 w 13581144"/>
              <a:gd name="connsiteY256" fmla="*/ 3784934 h 4406158"/>
              <a:gd name="connsiteX257" fmla="*/ 2149838 w 13581144"/>
              <a:gd name="connsiteY257" fmla="*/ 3808627 h 4406158"/>
              <a:gd name="connsiteX258" fmla="*/ 2117529 w 13581144"/>
              <a:gd name="connsiteY258" fmla="*/ 3784934 h 4406158"/>
              <a:gd name="connsiteX259" fmla="*/ 2165137 w 13581144"/>
              <a:gd name="connsiteY259" fmla="*/ 3761229 h 4406158"/>
              <a:gd name="connsiteX260" fmla="*/ 2049512 w 13581144"/>
              <a:gd name="connsiteY260" fmla="*/ 3761229 h 4406158"/>
              <a:gd name="connsiteX261" fmla="*/ 2080111 w 13581144"/>
              <a:gd name="connsiteY261" fmla="*/ 3784934 h 4406158"/>
              <a:gd name="connsiteX262" fmla="*/ 2032514 w 13581144"/>
              <a:gd name="connsiteY262" fmla="*/ 3808627 h 4406158"/>
              <a:gd name="connsiteX263" fmla="*/ 2001916 w 13581144"/>
              <a:gd name="connsiteY263" fmla="*/ 3784934 h 4406158"/>
              <a:gd name="connsiteX264" fmla="*/ 2049512 w 13581144"/>
              <a:gd name="connsiteY264" fmla="*/ 3761229 h 4406158"/>
              <a:gd name="connsiteX265" fmla="*/ 1937309 w 13581144"/>
              <a:gd name="connsiteY265" fmla="*/ 3761229 h 4406158"/>
              <a:gd name="connsiteX266" fmla="*/ 1967908 w 13581144"/>
              <a:gd name="connsiteY266" fmla="*/ 3784934 h 4406158"/>
              <a:gd name="connsiteX267" fmla="*/ 1920312 w 13581144"/>
              <a:gd name="connsiteY267" fmla="*/ 3808627 h 4406158"/>
              <a:gd name="connsiteX268" fmla="*/ 1889713 w 13581144"/>
              <a:gd name="connsiteY268" fmla="*/ 3784934 h 4406158"/>
              <a:gd name="connsiteX269" fmla="*/ 1937309 w 13581144"/>
              <a:gd name="connsiteY269" fmla="*/ 3761229 h 4406158"/>
              <a:gd name="connsiteX270" fmla="*/ 1825107 w 13581144"/>
              <a:gd name="connsiteY270" fmla="*/ 3759547 h 4406158"/>
              <a:gd name="connsiteX271" fmla="*/ 1855706 w 13581144"/>
              <a:gd name="connsiteY271" fmla="*/ 3783240 h 4406158"/>
              <a:gd name="connsiteX272" fmla="*/ 1808098 w 13581144"/>
              <a:gd name="connsiteY272" fmla="*/ 3806934 h 4406158"/>
              <a:gd name="connsiteX273" fmla="*/ 1777487 w 13581144"/>
              <a:gd name="connsiteY273" fmla="*/ 3783240 h 4406158"/>
              <a:gd name="connsiteX274" fmla="*/ 1825107 w 13581144"/>
              <a:gd name="connsiteY274" fmla="*/ 3759547 h 4406158"/>
              <a:gd name="connsiteX275" fmla="*/ 12729723 w 13581144"/>
              <a:gd name="connsiteY275" fmla="*/ 3735842 h 4406158"/>
              <a:gd name="connsiteX276" fmla="*/ 12782450 w 13581144"/>
              <a:gd name="connsiteY276" fmla="*/ 3759547 h 4406158"/>
              <a:gd name="connsiteX277" fmla="*/ 12756971 w 13581144"/>
              <a:gd name="connsiteY277" fmla="*/ 3783240 h 4406158"/>
              <a:gd name="connsiteX278" fmla="*/ 12704243 w 13581144"/>
              <a:gd name="connsiteY278" fmla="*/ 3759547 h 4406158"/>
              <a:gd name="connsiteX279" fmla="*/ 12729723 w 13581144"/>
              <a:gd name="connsiteY279" fmla="*/ 3735842 h 4406158"/>
              <a:gd name="connsiteX280" fmla="*/ 12619313 w 13581144"/>
              <a:gd name="connsiteY280" fmla="*/ 3735842 h 4406158"/>
              <a:gd name="connsiteX281" fmla="*/ 12671923 w 13581144"/>
              <a:gd name="connsiteY281" fmla="*/ 3759547 h 4406158"/>
              <a:gd name="connsiteX282" fmla="*/ 12646443 w 13581144"/>
              <a:gd name="connsiteY282" fmla="*/ 3783240 h 4406158"/>
              <a:gd name="connsiteX283" fmla="*/ 12593716 w 13581144"/>
              <a:gd name="connsiteY283" fmla="*/ 3759547 h 4406158"/>
              <a:gd name="connsiteX284" fmla="*/ 12619313 w 13581144"/>
              <a:gd name="connsiteY284" fmla="*/ 3735842 h 4406158"/>
              <a:gd name="connsiteX285" fmla="*/ 12500293 w 13581144"/>
              <a:gd name="connsiteY285" fmla="*/ 3735842 h 4406158"/>
              <a:gd name="connsiteX286" fmla="*/ 12552903 w 13581144"/>
              <a:gd name="connsiteY286" fmla="*/ 3759547 h 4406158"/>
              <a:gd name="connsiteX287" fmla="*/ 12527542 w 13581144"/>
              <a:gd name="connsiteY287" fmla="*/ 3783240 h 4406158"/>
              <a:gd name="connsiteX288" fmla="*/ 12474696 w 13581144"/>
              <a:gd name="connsiteY288" fmla="*/ 3759547 h 4406158"/>
              <a:gd name="connsiteX289" fmla="*/ 12500293 w 13581144"/>
              <a:gd name="connsiteY289" fmla="*/ 3735842 h 4406158"/>
              <a:gd name="connsiteX290" fmla="*/ 12386345 w 13581144"/>
              <a:gd name="connsiteY290" fmla="*/ 3735842 h 4406158"/>
              <a:gd name="connsiteX291" fmla="*/ 12439072 w 13581144"/>
              <a:gd name="connsiteY291" fmla="*/ 3759547 h 4406158"/>
              <a:gd name="connsiteX292" fmla="*/ 12413474 w 13581144"/>
              <a:gd name="connsiteY292" fmla="*/ 3783240 h 4406158"/>
              <a:gd name="connsiteX293" fmla="*/ 12360865 w 13581144"/>
              <a:gd name="connsiteY293" fmla="*/ 3759547 h 4406158"/>
              <a:gd name="connsiteX294" fmla="*/ 12386345 w 13581144"/>
              <a:gd name="connsiteY294" fmla="*/ 3735842 h 4406158"/>
              <a:gd name="connsiteX295" fmla="*/ 12274166 w 13581144"/>
              <a:gd name="connsiteY295" fmla="*/ 3734148 h 4406158"/>
              <a:gd name="connsiteX296" fmla="*/ 12326894 w 13581144"/>
              <a:gd name="connsiteY296" fmla="*/ 3757853 h 4406158"/>
              <a:gd name="connsiteX297" fmla="*/ 12301296 w 13581144"/>
              <a:gd name="connsiteY297" fmla="*/ 3781546 h 4406158"/>
              <a:gd name="connsiteX298" fmla="*/ 12248569 w 13581144"/>
              <a:gd name="connsiteY298" fmla="*/ 3757853 h 4406158"/>
              <a:gd name="connsiteX299" fmla="*/ 12274166 w 13581144"/>
              <a:gd name="connsiteY299" fmla="*/ 3734148 h 4406158"/>
              <a:gd name="connsiteX300" fmla="*/ 12161869 w 13581144"/>
              <a:gd name="connsiteY300" fmla="*/ 3734148 h 4406158"/>
              <a:gd name="connsiteX301" fmla="*/ 12214597 w 13581144"/>
              <a:gd name="connsiteY301" fmla="*/ 3757853 h 4406158"/>
              <a:gd name="connsiteX302" fmla="*/ 12187348 w 13581144"/>
              <a:gd name="connsiteY302" fmla="*/ 3781546 h 4406158"/>
              <a:gd name="connsiteX303" fmla="*/ 12134738 w 13581144"/>
              <a:gd name="connsiteY303" fmla="*/ 3757853 h 4406158"/>
              <a:gd name="connsiteX304" fmla="*/ 12161869 w 13581144"/>
              <a:gd name="connsiteY304" fmla="*/ 3734148 h 4406158"/>
              <a:gd name="connsiteX305" fmla="*/ 11939162 w 13581144"/>
              <a:gd name="connsiteY305" fmla="*/ 3734148 h 4406158"/>
              <a:gd name="connsiteX306" fmla="*/ 11990120 w 13581144"/>
              <a:gd name="connsiteY306" fmla="*/ 3757853 h 4406158"/>
              <a:gd name="connsiteX307" fmla="*/ 11962990 w 13581144"/>
              <a:gd name="connsiteY307" fmla="*/ 3781546 h 4406158"/>
              <a:gd name="connsiteX308" fmla="*/ 11912031 w 13581144"/>
              <a:gd name="connsiteY308" fmla="*/ 3757853 h 4406158"/>
              <a:gd name="connsiteX309" fmla="*/ 11939162 w 13581144"/>
              <a:gd name="connsiteY309" fmla="*/ 3734148 h 4406158"/>
              <a:gd name="connsiteX310" fmla="*/ 11264225 w 13581144"/>
              <a:gd name="connsiteY310" fmla="*/ 3730760 h 4406158"/>
              <a:gd name="connsiteX311" fmla="*/ 11315230 w 13581144"/>
              <a:gd name="connsiteY311" fmla="*/ 3754465 h 4406158"/>
              <a:gd name="connsiteX312" fmla="*/ 11286378 w 13581144"/>
              <a:gd name="connsiteY312" fmla="*/ 3778158 h 4406158"/>
              <a:gd name="connsiteX313" fmla="*/ 11235384 w 13581144"/>
              <a:gd name="connsiteY313" fmla="*/ 3754465 h 4406158"/>
              <a:gd name="connsiteX314" fmla="*/ 11264225 w 13581144"/>
              <a:gd name="connsiteY314" fmla="*/ 3730760 h 4406158"/>
              <a:gd name="connsiteX315" fmla="*/ 11152035 w 13581144"/>
              <a:gd name="connsiteY315" fmla="*/ 3729066 h 4406158"/>
              <a:gd name="connsiteX316" fmla="*/ 11201389 w 13581144"/>
              <a:gd name="connsiteY316" fmla="*/ 3752771 h 4406158"/>
              <a:gd name="connsiteX317" fmla="*/ 11172431 w 13581144"/>
              <a:gd name="connsiteY317" fmla="*/ 3776464 h 4406158"/>
              <a:gd name="connsiteX318" fmla="*/ 11123194 w 13581144"/>
              <a:gd name="connsiteY318" fmla="*/ 3752771 h 4406158"/>
              <a:gd name="connsiteX319" fmla="*/ 11152035 w 13581144"/>
              <a:gd name="connsiteY319" fmla="*/ 3729066 h 4406158"/>
              <a:gd name="connsiteX320" fmla="*/ 11038087 w 13581144"/>
              <a:gd name="connsiteY320" fmla="*/ 3729066 h 4406158"/>
              <a:gd name="connsiteX321" fmla="*/ 11087441 w 13581144"/>
              <a:gd name="connsiteY321" fmla="*/ 3752771 h 4406158"/>
              <a:gd name="connsiteX322" fmla="*/ 11058482 w 13581144"/>
              <a:gd name="connsiteY322" fmla="*/ 3776464 h 4406158"/>
              <a:gd name="connsiteX323" fmla="*/ 11009246 w 13581144"/>
              <a:gd name="connsiteY323" fmla="*/ 3752771 h 4406158"/>
              <a:gd name="connsiteX324" fmla="*/ 11038087 w 13581144"/>
              <a:gd name="connsiteY324" fmla="*/ 3729066 h 4406158"/>
              <a:gd name="connsiteX325" fmla="*/ 6555018 w 13581144"/>
              <a:gd name="connsiteY325" fmla="*/ 3713831 h 4406158"/>
              <a:gd name="connsiteX326" fmla="*/ 6595812 w 13581144"/>
              <a:gd name="connsiteY326" fmla="*/ 3737524 h 4406158"/>
              <a:gd name="connsiteX327" fmla="*/ 6558414 w 13581144"/>
              <a:gd name="connsiteY327" fmla="*/ 3761229 h 4406158"/>
              <a:gd name="connsiteX328" fmla="*/ 6517606 w 13581144"/>
              <a:gd name="connsiteY328" fmla="*/ 3737524 h 4406158"/>
              <a:gd name="connsiteX329" fmla="*/ 6555018 w 13581144"/>
              <a:gd name="connsiteY329" fmla="*/ 3713831 h 4406158"/>
              <a:gd name="connsiteX330" fmla="*/ 6441120 w 13581144"/>
              <a:gd name="connsiteY330" fmla="*/ 3713831 h 4406158"/>
              <a:gd name="connsiteX331" fmla="*/ 6481914 w 13581144"/>
              <a:gd name="connsiteY331" fmla="*/ 3737524 h 4406158"/>
              <a:gd name="connsiteX332" fmla="*/ 6442817 w 13581144"/>
              <a:gd name="connsiteY332" fmla="*/ 3761229 h 4406158"/>
              <a:gd name="connsiteX333" fmla="*/ 6402024 w 13581144"/>
              <a:gd name="connsiteY333" fmla="*/ 3737524 h 4406158"/>
              <a:gd name="connsiteX334" fmla="*/ 6441120 w 13581144"/>
              <a:gd name="connsiteY334" fmla="*/ 3713831 h 4406158"/>
              <a:gd name="connsiteX335" fmla="*/ 6330652 w 13581144"/>
              <a:gd name="connsiteY335" fmla="*/ 3713831 h 4406158"/>
              <a:gd name="connsiteX336" fmla="*/ 6371441 w 13581144"/>
              <a:gd name="connsiteY336" fmla="*/ 3737524 h 4406158"/>
              <a:gd name="connsiteX337" fmla="*/ 6332349 w 13581144"/>
              <a:gd name="connsiteY337" fmla="*/ 3761229 h 4406158"/>
              <a:gd name="connsiteX338" fmla="*/ 6291540 w 13581144"/>
              <a:gd name="connsiteY338" fmla="*/ 3737524 h 4406158"/>
              <a:gd name="connsiteX339" fmla="*/ 6330652 w 13581144"/>
              <a:gd name="connsiteY339" fmla="*/ 3713831 h 4406158"/>
              <a:gd name="connsiteX340" fmla="*/ 6220154 w 13581144"/>
              <a:gd name="connsiteY340" fmla="*/ 3713831 h 4406158"/>
              <a:gd name="connsiteX341" fmla="*/ 6259252 w 13581144"/>
              <a:gd name="connsiteY341" fmla="*/ 3737524 h 4406158"/>
              <a:gd name="connsiteX342" fmla="*/ 6220154 w 13581144"/>
              <a:gd name="connsiteY342" fmla="*/ 3761229 h 4406158"/>
              <a:gd name="connsiteX343" fmla="*/ 6181048 w 13581144"/>
              <a:gd name="connsiteY343" fmla="*/ 3737524 h 4406158"/>
              <a:gd name="connsiteX344" fmla="*/ 6220154 w 13581144"/>
              <a:gd name="connsiteY344" fmla="*/ 3713831 h 4406158"/>
              <a:gd name="connsiteX345" fmla="*/ 2634379 w 13581144"/>
              <a:gd name="connsiteY345" fmla="*/ 3696914 h 4406158"/>
              <a:gd name="connsiteX346" fmla="*/ 2666677 w 13581144"/>
              <a:gd name="connsiteY346" fmla="*/ 3720607 h 4406158"/>
              <a:gd name="connsiteX347" fmla="*/ 2620779 w 13581144"/>
              <a:gd name="connsiteY347" fmla="*/ 3744312 h 4406158"/>
              <a:gd name="connsiteX348" fmla="*/ 2588458 w 13581144"/>
              <a:gd name="connsiteY348" fmla="*/ 3720607 h 4406158"/>
              <a:gd name="connsiteX349" fmla="*/ 2634379 w 13581144"/>
              <a:gd name="connsiteY349" fmla="*/ 3696914 h 4406158"/>
              <a:gd name="connsiteX350" fmla="*/ 2522165 w 13581144"/>
              <a:gd name="connsiteY350" fmla="*/ 3696914 h 4406158"/>
              <a:gd name="connsiteX351" fmla="*/ 2554462 w 13581144"/>
              <a:gd name="connsiteY351" fmla="*/ 3720607 h 4406158"/>
              <a:gd name="connsiteX352" fmla="*/ 2508565 w 13581144"/>
              <a:gd name="connsiteY352" fmla="*/ 3744312 h 4406158"/>
              <a:gd name="connsiteX353" fmla="*/ 2476267 w 13581144"/>
              <a:gd name="connsiteY353" fmla="*/ 3720607 h 4406158"/>
              <a:gd name="connsiteX354" fmla="*/ 2522165 w 13581144"/>
              <a:gd name="connsiteY354" fmla="*/ 3696914 h 4406158"/>
              <a:gd name="connsiteX355" fmla="*/ 2411647 w 13581144"/>
              <a:gd name="connsiteY355" fmla="*/ 3695220 h 4406158"/>
              <a:gd name="connsiteX356" fmla="*/ 2443944 w 13581144"/>
              <a:gd name="connsiteY356" fmla="*/ 3718913 h 4406158"/>
              <a:gd name="connsiteX357" fmla="*/ 2398047 w 13581144"/>
              <a:gd name="connsiteY357" fmla="*/ 3742618 h 4406158"/>
              <a:gd name="connsiteX358" fmla="*/ 2365749 w 13581144"/>
              <a:gd name="connsiteY358" fmla="*/ 3718913 h 4406158"/>
              <a:gd name="connsiteX359" fmla="*/ 2411647 w 13581144"/>
              <a:gd name="connsiteY359" fmla="*/ 3695220 h 4406158"/>
              <a:gd name="connsiteX360" fmla="*/ 2299445 w 13581144"/>
              <a:gd name="connsiteY360" fmla="*/ 3695220 h 4406158"/>
              <a:gd name="connsiteX361" fmla="*/ 2331742 w 13581144"/>
              <a:gd name="connsiteY361" fmla="*/ 3718913 h 4406158"/>
              <a:gd name="connsiteX362" fmla="*/ 2284145 w 13581144"/>
              <a:gd name="connsiteY362" fmla="*/ 3742618 h 4406158"/>
              <a:gd name="connsiteX363" fmla="*/ 2251848 w 13581144"/>
              <a:gd name="connsiteY363" fmla="*/ 3718913 h 4406158"/>
              <a:gd name="connsiteX364" fmla="*/ 2299445 w 13581144"/>
              <a:gd name="connsiteY364" fmla="*/ 3695220 h 4406158"/>
              <a:gd name="connsiteX365" fmla="*/ 2188942 w 13581144"/>
              <a:gd name="connsiteY365" fmla="*/ 3695220 h 4406158"/>
              <a:gd name="connsiteX366" fmla="*/ 2219541 w 13581144"/>
              <a:gd name="connsiteY366" fmla="*/ 3718913 h 4406158"/>
              <a:gd name="connsiteX367" fmla="*/ 2171945 w 13581144"/>
              <a:gd name="connsiteY367" fmla="*/ 3742618 h 4406158"/>
              <a:gd name="connsiteX368" fmla="*/ 2141346 w 13581144"/>
              <a:gd name="connsiteY368" fmla="*/ 3718913 h 4406158"/>
              <a:gd name="connsiteX369" fmla="*/ 2188942 w 13581144"/>
              <a:gd name="connsiteY369" fmla="*/ 3695220 h 4406158"/>
              <a:gd name="connsiteX370" fmla="*/ 2073339 w 13581144"/>
              <a:gd name="connsiteY370" fmla="*/ 3695220 h 4406158"/>
              <a:gd name="connsiteX371" fmla="*/ 2103938 w 13581144"/>
              <a:gd name="connsiteY371" fmla="*/ 3718913 h 4406158"/>
              <a:gd name="connsiteX372" fmla="*/ 2056330 w 13581144"/>
              <a:gd name="connsiteY372" fmla="*/ 3742618 h 4406158"/>
              <a:gd name="connsiteX373" fmla="*/ 2025731 w 13581144"/>
              <a:gd name="connsiteY373" fmla="*/ 3718913 h 4406158"/>
              <a:gd name="connsiteX374" fmla="*/ 2073339 w 13581144"/>
              <a:gd name="connsiteY374" fmla="*/ 3695220 h 4406158"/>
              <a:gd name="connsiteX375" fmla="*/ 1961115 w 13581144"/>
              <a:gd name="connsiteY375" fmla="*/ 3693515 h 4406158"/>
              <a:gd name="connsiteX376" fmla="*/ 1991713 w 13581144"/>
              <a:gd name="connsiteY376" fmla="*/ 3717220 h 4406158"/>
              <a:gd name="connsiteX377" fmla="*/ 1944117 w 13581144"/>
              <a:gd name="connsiteY377" fmla="*/ 3740925 h 4406158"/>
              <a:gd name="connsiteX378" fmla="*/ 1913518 w 13581144"/>
              <a:gd name="connsiteY378" fmla="*/ 3717220 h 4406158"/>
              <a:gd name="connsiteX379" fmla="*/ 1961115 w 13581144"/>
              <a:gd name="connsiteY379" fmla="*/ 3693515 h 4406158"/>
              <a:gd name="connsiteX380" fmla="*/ 1848912 w 13581144"/>
              <a:gd name="connsiteY380" fmla="*/ 3693515 h 4406158"/>
              <a:gd name="connsiteX381" fmla="*/ 1879511 w 13581144"/>
              <a:gd name="connsiteY381" fmla="*/ 3717220 h 4406158"/>
              <a:gd name="connsiteX382" fmla="*/ 1831914 w 13581144"/>
              <a:gd name="connsiteY382" fmla="*/ 3740925 h 4406158"/>
              <a:gd name="connsiteX383" fmla="*/ 1801316 w 13581144"/>
              <a:gd name="connsiteY383" fmla="*/ 3717220 h 4406158"/>
              <a:gd name="connsiteX384" fmla="*/ 1848912 w 13581144"/>
              <a:gd name="connsiteY384" fmla="*/ 3693515 h 4406158"/>
              <a:gd name="connsiteX385" fmla="*/ 12799435 w 13581144"/>
              <a:gd name="connsiteY385" fmla="*/ 3666445 h 4406158"/>
              <a:gd name="connsiteX386" fmla="*/ 12852164 w 13581144"/>
              <a:gd name="connsiteY386" fmla="*/ 3690138 h 4406158"/>
              <a:gd name="connsiteX387" fmla="*/ 12826684 w 13581144"/>
              <a:gd name="connsiteY387" fmla="*/ 3713832 h 4406158"/>
              <a:gd name="connsiteX388" fmla="*/ 12773957 w 13581144"/>
              <a:gd name="connsiteY388" fmla="*/ 3690138 h 4406158"/>
              <a:gd name="connsiteX389" fmla="*/ 12799435 w 13581144"/>
              <a:gd name="connsiteY389" fmla="*/ 3666445 h 4406158"/>
              <a:gd name="connsiteX390" fmla="*/ 12687257 w 13581144"/>
              <a:gd name="connsiteY390" fmla="*/ 3666445 h 4406158"/>
              <a:gd name="connsiteX391" fmla="*/ 12739985 w 13581144"/>
              <a:gd name="connsiteY391" fmla="*/ 3690138 h 4406158"/>
              <a:gd name="connsiteX392" fmla="*/ 12714506 w 13581144"/>
              <a:gd name="connsiteY392" fmla="*/ 3713832 h 4406158"/>
              <a:gd name="connsiteX393" fmla="*/ 12661779 w 13581144"/>
              <a:gd name="connsiteY393" fmla="*/ 3690138 h 4406158"/>
              <a:gd name="connsiteX394" fmla="*/ 12687257 w 13581144"/>
              <a:gd name="connsiteY394" fmla="*/ 3666445 h 4406158"/>
              <a:gd name="connsiteX395" fmla="*/ 12578499 w 13581144"/>
              <a:gd name="connsiteY395" fmla="*/ 3666445 h 4406158"/>
              <a:gd name="connsiteX396" fmla="*/ 12631109 w 13581144"/>
              <a:gd name="connsiteY396" fmla="*/ 3690138 h 4406158"/>
              <a:gd name="connsiteX397" fmla="*/ 12605630 w 13581144"/>
              <a:gd name="connsiteY397" fmla="*/ 3713832 h 4406158"/>
              <a:gd name="connsiteX398" fmla="*/ 12552902 w 13581144"/>
              <a:gd name="connsiteY398" fmla="*/ 3690138 h 4406158"/>
              <a:gd name="connsiteX399" fmla="*/ 12578499 w 13581144"/>
              <a:gd name="connsiteY399" fmla="*/ 3666445 h 4406158"/>
              <a:gd name="connsiteX400" fmla="*/ 12459479 w 13581144"/>
              <a:gd name="connsiteY400" fmla="*/ 3664751 h 4406158"/>
              <a:gd name="connsiteX401" fmla="*/ 12512089 w 13581144"/>
              <a:gd name="connsiteY401" fmla="*/ 3688444 h 4406158"/>
              <a:gd name="connsiteX402" fmla="*/ 12486727 w 13581144"/>
              <a:gd name="connsiteY402" fmla="*/ 3712137 h 4406158"/>
              <a:gd name="connsiteX403" fmla="*/ 12433882 w 13581144"/>
              <a:gd name="connsiteY403" fmla="*/ 3688444 h 4406158"/>
              <a:gd name="connsiteX404" fmla="*/ 12459479 w 13581144"/>
              <a:gd name="connsiteY404" fmla="*/ 3664751 h 4406158"/>
              <a:gd name="connsiteX405" fmla="*/ 12345530 w 13581144"/>
              <a:gd name="connsiteY405" fmla="*/ 3664751 h 4406158"/>
              <a:gd name="connsiteX406" fmla="*/ 12398258 w 13581144"/>
              <a:gd name="connsiteY406" fmla="*/ 3688444 h 4406158"/>
              <a:gd name="connsiteX407" fmla="*/ 12372779 w 13581144"/>
              <a:gd name="connsiteY407" fmla="*/ 3712137 h 4406158"/>
              <a:gd name="connsiteX408" fmla="*/ 12320051 w 13581144"/>
              <a:gd name="connsiteY408" fmla="*/ 3688444 h 4406158"/>
              <a:gd name="connsiteX409" fmla="*/ 12345530 w 13581144"/>
              <a:gd name="connsiteY409" fmla="*/ 3664751 h 4406158"/>
              <a:gd name="connsiteX410" fmla="*/ 12235002 w 13581144"/>
              <a:gd name="connsiteY410" fmla="*/ 3664751 h 4406158"/>
              <a:gd name="connsiteX411" fmla="*/ 12287730 w 13581144"/>
              <a:gd name="connsiteY411" fmla="*/ 3688444 h 4406158"/>
              <a:gd name="connsiteX412" fmla="*/ 12262134 w 13581144"/>
              <a:gd name="connsiteY412" fmla="*/ 3712137 h 4406158"/>
              <a:gd name="connsiteX413" fmla="*/ 12209523 w 13581144"/>
              <a:gd name="connsiteY413" fmla="*/ 3688444 h 4406158"/>
              <a:gd name="connsiteX414" fmla="*/ 12235002 w 13581144"/>
              <a:gd name="connsiteY414" fmla="*/ 3664751 h 4406158"/>
              <a:gd name="connsiteX415" fmla="*/ 12122824 w 13581144"/>
              <a:gd name="connsiteY415" fmla="*/ 3664751 h 4406158"/>
              <a:gd name="connsiteX416" fmla="*/ 12175551 w 13581144"/>
              <a:gd name="connsiteY416" fmla="*/ 3688444 h 4406158"/>
              <a:gd name="connsiteX417" fmla="*/ 12149955 w 13581144"/>
              <a:gd name="connsiteY417" fmla="*/ 3712137 h 4406158"/>
              <a:gd name="connsiteX418" fmla="*/ 12097346 w 13581144"/>
              <a:gd name="connsiteY418" fmla="*/ 3688444 h 4406158"/>
              <a:gd name="connsiteX419" fmla="*/ 12122824 w 13581144"/>
              <a:gd name="connsiteY419" fmla="*/ 3664751 h 4406158"/>
              <a:gd name="connsiteX420" fmla="*/ 12012297 w 13581144"/>
              <a:gd name="connsiteY420" fmla="*/ 3663057 h 4406158"/>
              <a:gd name="connsiteX421" fmla="*/ 12063373 w 13581144"/>
              <a:gd name="connsiteY421" fmla="*/ 3686750 h 4406158"/>
              <a:gd name="connsiteX422" fmla="*/ 12036124 w 13581144"/>
              <a:gd name="connsiteY422" fmla="*/ 3710455 h 4406158"/>
              <a:gd name="connsiteX423" fmla="*/ 11985166 w 13581144"/>
              <a:gd name="connsiteY423" fmla="*/ 3686750 h 4406158"/>
              <a:gd name="connsiteX424" fmla="*/ 12012297 w 13581144"/>
              <a:gd name="connsiteY424" fmla="*/ 3663057 h 4406158"/>
              <a:gd name="connsiteX425" fmla="*/ 11901769 w 13581144"/>
              <a:gd name="connsiteY425" fmla="*/ 3663057 h 4406158"/>
              <a:gd name="connsiteX426" fmla="*/ 11952727 w 13581144"/>
              <a:gd name="connsiteY426" fmla="*/ 3686750 h 4406158"/>
              <a:gd name="connsiteX427" fmla="*/ 11925597 w 13581144"/>
              <a:gd name="connsiteY427" fmla="*/ 3710455 h 4406158"/>
              <a:gd name="connsiteX428" fmla="*/ 11874639 w 13581144"/>
              <a:gd name="connsiteY428" fmla="*/ 3686750 h 4406158"/>
              <a:gd name="connsiteX429" fmla="*/ 11901769 w 13581144"/>
              <a:gd name="connsiteY429" fmla="*/ 3663057 h 4406158"/>
              <a:gd name="connsiteX430" fmla="*/ 11791336 w 13581144"/>
              <a:gd name="connsiteY430" fmla="*/ 3663057 h 4406158"/>
              <a:gd name="connsiteX431" fmla="*/ 11842318 w 13581144"/>
              <a:gd name="connsiteY431" fmla="*/ 3686750 h 4406158"/>
              <a:gd name="connsiteX432" fmla="*/ 11815188 w 13581144"/>
              <a:gd name="connsiteY432" fmla="*/ 3710455 h 4406158"/>
              <a:gd name="connsiteX433" fmla="*/ 11764147 w 13581144"/>
              <a:gd name="connsiteY433" fmla="*/ 3686750 h 4406158"/>
              <a:gd name="connsiteX434" fmla="*/ 11791336 w 13581144"/>
              <a:gd name="connsiteY434" fmla="*/ 3663057 h 4406158"/>
              <a:gd name="connsiteX435" fmla="*/ 11672222 w 13581144"/>
              <a:gd name="connsiteY435" fmla="*/ 3661363 h 4406158"/>
              <a:gd name="connsiteX436" fmla="*/ 11723333 w 13581144"/>
              <a:gd name="connsiteY436" fmla="*/ 3685056 h 4406158"/>
              <a:gd name="connsiteX437" fmla="*/ 11696026 w 13581144"/>
              <a:gd name="connsiteY437" fmla="*/ 3708761 h 4406158"/>
              <a:gd name="connsiteX438" fmla="*/ 11645020 w 13581144"/>
              <a:gd name="connsiteY438" fmla="*/ 3685056 h 4406158"/>
              <a:gd name="connsiteX439" fmla="*/ 11672222 w 13581144"/>
              <a:gd name="connsiteY439" fmla="*/ 3661363 h 4406158"/>
              <a:gd name="connsiteX440" fmla="*/ 11568583 w 13581144"/>
              <a:gd name="connsiteY440" fmla="*/ 3661363 h 4406158"/>
              <a:gd name="connsiteX441" fmla="*/ 11619577 w 13581144"/>
              <a:gd name="connsiteY441" fmla="*/ 3685056 h 4406158"/>
              <a:gd name="connsiteX442" fmla="*/ 11592375 w 13581144"/>
              <a:gd name="connsiteY442" fmla="*/ 3708761 h 4406158"/>
              <a:gd name="connsiteX443" fmla="*/ 11541382 w 13581144"/>
              <a:gd name="connsiteY443" fmla="*/ 3685056 h 4406158"/>
              <a:gd name="connsiteX444" fmla="*/ 11568583 w 13581144"/>
              <a:gd name="connsiteY444" fmla="*/ 3661363 h 4406158"/>
              <a:gd name="connsiteX445" fmla="*/ 11451238 w 13581144"/>
              <a:gd name="connsiteY445" fmla="*/ 3661363 h 4406158"/>
              <a:gd name="connsiteX446" fmla="*/ 11502231 w 13581144"/>
              <a:gd name="connsiteY446" fmla="*/ 3685056 h 4406158"/>
              <a:gd name="connsiteX447" fmla="*/ 11475042 w 13581144"/>
              <a:gd name="connsiteY447" fmla="*/ 3708761 h 4406158"/>
              <a:gd name="connsiteX448" fmla="*/ 11424036 w 13581144"/>
              <a:gd name="connsiteY448" fmla="*/ 3685056 h 4406158"/>
              <a:gd name="connsiteX449" fmla="*/ 11451238 w 13581144"/>
              <a:gd name="connsiteY449" fmla="*/ 3661363 h 4406158"/>
              <a:gd name="connsiteX450" fmla="*/ 11339035 w 13581144"/>
              <a:gd name="connsiteY450" fmla="*/ 3661363 h 4406158"/>
              <a:gd name="connsiteX451" fmla="*/ 11390041 w 13581144"/>
              <a:gd name="connsiteY451" fmla="*/ 3685056 h 4406158"/>
              <a:gd name="connsiteX452" fmla="*/ 11362839 w 13581144"/>
              <a:gd name="connsiteY452" fmla="*/ 3708761 h 4406158"/>
              <a:gd name="connsiteX453" fmla="*/ 11311834 w 13581144"/>
              <a:gd name="connsiteY453" fmla="*/ 3685056 h 4406158"/>
              <a:gd name="connsiteX454" fmla="*/ 11339035 w 13581144"/>
              <a:gd name="connsiteY454" fmla="*/ 3661363 h 4406158"/>
              <a:gd name="connsiteX455" fmla="*/ 11231988 w 13581144"/>
              <a:gd name="connsiteY455" fmla="*/ 3659669 h 4406158"/>
              <a:gd name="connsiteX456" fmla="*/ 11281236 w 13581144"/>
              <a:gd name="connsiteY456" fmla="*/ 3683362 h 4406158"/>
              <a:gd name="connsiteX457" fmla="*/ 11252395 w 13581144"/>
              <a:gd name="connsiteY457" fmla="*/ 3707055 h 4406158"/>
              <a:gd name="connsiteX458" fmla="*/ 11203041 w 13581144"/>
              <a:gd name="connsiteY458" fmla="*/ 3683362 h 4406158"/>
              <a:gd name="connsiteX459" fmla="*/ 11231988 w 13581144"/>
              <a:gd name="connsiteY459" fmla="*/ 3659669 h 4406158"/>
              <a:gd name="connsiteX460" fmla="*/ 11119797 w 13581144"/>
              <a:gd name="connsiteY460" fmla="*/ 3659669 h 4406158"/>
              <a:gd name="connsiteX461" fmla="*/ 11169044 w 13581144"/>
              <a:gd name="connsiteY461" fmla="*/ 3683362 h 4406158"/>
              <a:gd name="connsiteX462" fmla="*/ 11140204 w 13581144"/>
              <a:gd name="connsiteY462" fmla="*/ 3707055 h 4406158"/>
              <a:gd name="connsiteX463" fmla="*/ 11090850 w 13581144"/>
              <a:gd name="connsiteY463" fmla="*/ 3683362 h 4406158"/>
              <a:gd name="connsiteX464" fmla="*/ 11119797 w 13581144"/>
              <a:gd name="connsiteY464" fmla="*/ 3659669 h 4406158"/>
              <a:gd name="connsiteX465" fmla="*/ 11007488 w 13581144"/>
              <a:gd name="connsiteY465" fmla="*/ 3659669 h 4406158"/>
              <a:gd name="connsiteX466" fmla="*/ 11056843 w 13581144"/>
              <a:gd name="connsiteY466" fmla="*/ 3683362 h 4406158"/>
              <a:gd name="connsiteX467" fmla="*/ 11027895 w 13581144"/>
              <a:gd name="connsiteY467" fmla="*/ 3707055 h 4406158"/>
              <a:gd name="connsiteX468" fmla="*/ 10978647 w 13581144"/>
              <a:gd name="connsiteY468" fmla="*/ 3683362 h 4406158"/>
              <a:gd name="connsiteX469" fmla="*/ 11007488 w 13581144"/>
              <a:gd name="connsiteY469" fmla="*/ 3659669 h 4406158"/>
              <a:gd name="connsiteX470" fmla="*/ 6665513 w 13581144"/>
              <a:gd name="connsiteY470" fmla="*/ 3647822 h 4406158"/>
              <a:gd name="connsiteX471" fmla="*/ 6706306 w 13581144"/>
              <a:gd name="connsiteY471" fmla="*/ 3671515 h 4406158"/>
              <a:gd name="connsiteX472" fmla="*/ 6668910 w 13581144"/>
              <a:gd name="connsiteY472" fmla="*/ 3695220 h 4406158"/>
              <a:gd name="connsiteX473" fmla="*/ 6628113 w 13581144"/>
              <a:gd name="connsiteY473" fmla="*/ 3671515 h 4406158"/>
              <a:gd name="connsiteX474" fmla="*/ 6665513 w 13581144"/>
              <a:gd name="connsiteY474" fmla="*/ 3647822 h 4406158"/>
              <a:gd name="connsiteX475" fmla="*/ 6549922 w 13581144"/>
              <a:gd name="connsiteY475" fmla="*/ 3647822 h 4406158"/>
              <a:gd name="connsiteX476" fmla="*/ 6590715 w 13581144"/>
              <a:gd name="connsiteY476" fmla="*/ 3671515 h 4406158"/>
              <a:gd name="connsiteX477" fmla="*/ 6553322 w 13581144"/>
              <a:gd name="connsiteY477" fmla="*/ 3695220 h 4406158"/>
              <a:gd name="connsiteX478" fmla="*/ 6512524 w 13581144"/>
              <a:gd name="connsiteY478" fmla="*/ 3671515 h 4406158"/>
              <a:gd name="connsiteX479" fmla="*/ 6549922 w 13581144"/>
              <a:gd name="connsiteY479" fmla="*/ 3647822 h 4406158"/>
              <a:gd name="connsiteX480" fmla="*/ 6439420 w 13581144"/>
              <a:gd name="connsiteY480" fmla="*/ 3647822 h 4406158"/>
              <a:gd name="connsiteX481" fmla="*/ 6480218 w 13581144"/>
              <a:gd name="connsiteY481" fmla="*/ 3671515 h 4406158"/>
              <a:gd name="connsiteX482" fmla="*/ 6442817 w 13581144"/>
              <a:gd name="connsiteY482" fmla="*/ 3695220 h 4406158"/>
              <a:gd name="connsiteX483" fmla="*/ 6402024 w 13581144"/>
              <a:gd name="connsiteY483" fmla="*/ 3671515 h 4406158"/>
              <a:gd name="connsiteX484" fmla="*/ 6439420 w 13581144"/>
              <a:gd name="connsiteY484" fmla="*/ 3647822 h 4406158"/>
              <a:gd name="connsiteX485" fmla="*/ 6328950 w 13581144"/>
              <a:gd name="connsiteY485" fmla="*/ 3646128 h 4406158"/>
              <a:gd name="connsiteX486" fmla="*/ 6368032 w 13581144"/>
              <a:gd name="connsiteY486" fmla="*/ 3669821 h 4406158"/>
              <a:gd name="connsiteX487" fmla="*/ 6328950 w 13581144"/>
              <a:gd name="connsiteY487" fmla="*/ 3693526 h 4406158"/>
              <a:gd name="connsiteX488" fmla="*/ 6289839 w 13581144"/>
              <a:gd name="connsiteY488" fmla="*/ 3669821 h 4406158"/>
              <a:gd name="connsiteX489" fmla="*/ 6328950 w 13581144"/>
              <a:gd name="connsiteY489" fmla="*/ 3646128 h 4406158"/>
              <a:gd name="connsiteX490" fmla="*/ 6220154 w 13581144"/>
              <a:gd name="connsiteY490" fmla="*/ 3646128 h 4406158"/>
              <a:gd name="connsiteX491" fmla="*/ 6259252 w 13581144"/>
              <a:gd name="connsiteY491" fmla="*/ 3669821 h 4406158"/>
              <a:gd name="connsiteX492" fmla="*/ 6220154 w 13581144"/>
              <a:gd name="connsiteY492" fmla="*/ 3693526 h 4406158"/>
              <a:gd name="connsiteX493" fmla="*/ 6181048 w 13581144"/>
              <a:gd name="connsiteY493" fmla="*/ 3669821 h 4406158"/>
              <a:gd name="connsiteX494" fmla="*/ 6220154 w 13581144"/>
              <a:gd name="connsiteY494" fmla="*/ 3646128 h 4406158"/>
              <a:gd name="connsiteX495" fmla="*/ 2765290 w 13581144"/>
              <a:gd name="connsiteY495" fmla="*/ 3630893 h 4406158"/>
              <a:gd name="connsiteX496" fmla="*/ 2797589 w 13581144"/>
              <a:gd name="connsiteY496" fmla="*/ 3654586 h 4406158"/>
              <a:gd name="connsiteX497" fmla="*/ 2751689 w 13581144"/>
              <a:gd name="connsiteY497" fmla="*/ 3678291 h 4406158"/>
              <a:gd name="connsiteX498" fmla="*/ 2719392 w 13581144"/>
              <a:gd name="connsiteY498" fmla="*/ 3654586 h 4406158"/>
              <a:gd name="connsiteX499" fmla="*/ 2765290 w 13581144"/>
              <a:gd name="connsiteY499" fmla="*/ 3630893 h 4406158"/>
              <a:gd name="connsiteX500" fmla="*/ 2653076 w 13581144"/>
              <a:gd name="connsiteY500" fmla="*/ 3629199 h 4406158"/>
              <a:gd name="connsiteX501" fmla="*/ 2685373 w 13581144"/>
              <a:gd name="connsiteY501" fmla="*/ 3652892 h 4406158"/>
              <a:gd name="connsiteX502" fmla="*/ 2639475 w 13581144"/>
              <a:gd name="connsiteY502" fmla="*/ 3676597 h 4406158"/>
              <a:gd name="connsiteX503" fmla="*/ 2607178 w 13581144"/>
              <a:gd name="connsiteY503" fmla="*/ 3652892 h 4406158"/>
              <a:gd name="connsiteX504" fmla="*/ 2653076 w 13581144"/>
              <a:gd name="connsiteY504" fmla="*/ 3629199 h 4406158"/>
              <a:gd name="connsiteX505" fmla="*/ 2542573 w 13581144"/>
              <a:gd name="connsiteY505" fmla="*/ 3629199 h 4406158"/>
              <a:gd name="connsiteX506" fmla="*/ 2574870 w 13581144"/>
              <a:gd name="connsiteY506" fmla="*/ 3652892 h 4406158"/>
              <a:gd name="connsiteX507" fmla="*/ 2528972 w 13581144"/>
              <a:gd name="connsiteY507" fmla="*/ 3676597 h 4406158"/>
              <a:gd name="connsiteX508" fmla="*/ 2496675 w 13581144"/>
              <a:gd name="connsiteY508" fmla="*/ 3652892 h 4406158"/>
              <a:gd name="connsiteX509" fmla="*/ 2542573 w 13581144"/>
              <a:gd name="connsiteY509" fmla="*/ 3629199 h 4406158"/>
              <a:gd name="connsiteX510" fmla="*/ 2432055 w 13581144"/>
              <a:gd name="connsiteY510" fmla="*/ 3629199 h 4406158"/>
              <a:gd name="connsiteX511" fmla="*/ 2464352 w 13581144"/>
              <a:gd name="connsiteY511" fmla="*/ 3652892 h 4406158"/>
              <a:gd name="connsiteX512" fmla="*/ 2418454 w 13581144"/>
              <a:gd name="connsiteY512" fmla="*/ 3676597 h 4406158"/>
              <a:gd name="connsiteX513" fmla="*/ 2386157 w 13581144"/>
              <a:gd name="connsiteY513" fmla="*/ 3652892 h 4406158"/>
              <a:gd name="connsiteX514" fmla="*/ 2432055 w 13581144"/>
              <a:gd name="connsiteY514" fmla="*/ 3629199 h 4406158"/>
              <a:gd name="connsiteX515" fmla="*/ 2323239 w 13581144"/>
              <a:gd name="connsiteY515" fmla="*/ 3629199 h 4406158"/>
              <a:gd name="connsiteX516" fmla="*/ 2353849 w 13581144"/>
              <a:gd name="connsiteY516" fmla="*/ 3652892 h 4406158"/>
              <a:gd name="connsiteX517" fmla="*/ 2307940 w 13581144"/>
              <a:gd name="connsiteY517" fmla="*/ 3676597 h 4406158"/>
              <a:gd name="connsiteX518" fmla="*/ 2277341 w 13581144"/>
              <a:gd name="connsiteY518" fmla="*/ 3652892 h 4406158"/>
              <a:gd name="connsiteX519" fmla="*/ 2323239 w 13581144"/>
              <a:gd name="connsiteY519" fmla="*/ 3629199 h 4406158"/>
              <a:gd name="connsiteX520" fmla="*/ 2211036 w 13581144"/>
              <a:gd name="connsiteY520" fmla="*/ 3627517 h 4406158"/>
              <a:gd name="connsiteX521" fmla="*/ 2241647 w 13581144"/>
              <a:gd name="connsiteY521" fmla="*/ 3651210 h 4406158"/>
              <a:gd name="connsiteX522" fmla="*/ 2194039 w 13581144"/>
              <a:gd name="connsiteY522" fmla="*/ 3674904 h 4406158"/>
              <a:gd name="connsiteX523" fmla="*/ 2163440 w 13581144"/>
              <a:gd name="connsiteY523" fmla="*/ 3651210 h 4406158"/>
              <a:gd name="connsiteX524" fmla="*/ 2211036 w 13581144"/>
              <a:gd name="connsiteY524" fmla="*/ 3627517 h 4406158"/>
              <a:gd name="connsiteX525" fmla="*/ 2095434 w 13581144"/>
              <a:gd name="connsiteY525" fmla="*/ 3627517 h 4406158"/>
              <a:gd name="connsiteX526" fmla="*/ 2126045 w 13581144"/>
              <a:gd name="connsiteY526" fmla="*/ 3651210 h 4406158"/>
              <a:gd name="connsiteX527" fmla="*/ 2078425 w 13581144"/>
              <a:gd name="connsiteY527" fmla="*/ 3674904 h 4406158"/>
              <a:gd name="connsiteX528" fmla="*/ 2047826 w 13581144"/>
              <a:gd name="connsiteY528" fmla="*/ 3651210 h 4406158"/>
              <a:gd name="connsiteX529" fmla="*/ 2095434 w 13581144"/>
              <a:gd name="connsiteY529" fmla="*/ 3627517 h 4406158"/>
              <a:gd name="connsiteX530" fmla="*/ 1984906 w 13581144"/>
              <a:gd name="connsiteY530" fmla="*/ 3627517 h 4406158"/>
              <a:gd name="connsiteX531" fmla="*/ 2015517 w 13581144"/>
              <a:gd name="connsiteY531" fmla="*/ 3651210 h 4406158"/>
              <a:gd name="connsiteX532" fmla="*/ 1967908 w 13581144"/>
              <a:gd name="connsiteY532" fmla="*/ 3674904 h 4406158"/>
              <a:gd name="connsiteX533" fmla="*/ 1937310 w 13581144"/>
              <a:gd name="connsiteY533" fmla="*/ 3651210 h 4406158"/>
              <a:gd name="connsiteX534" fmla="*/ 1984906 w 13581144"/>
              <a:gd name="connsiteY534" fmla="*/ 3627517 h 4406158"/>
              <a:gd name="connsiteX535" fmla="*/ 1872716 w 13581144"/>
              <a:gd name="connsiteY535" fmla="*/ 3627517 h 4406158"/>
              <a:gd name="connsiteX536" fmla="*/ 1903327 w 13581144"/>
              <a:gd name="connsiteY536" fmla="*/ 3651210 h 4406158"/>
              <a:gd name="connsiteX537" fmla="*/ 1855718 w 13581144"/>
              <a:gd name="connsiteY537" fmla="*/ 3674904 h 4406158"/>
              <a:gd name="connsiteX538" fmla="*/ 1825108 w 13581144"/>
              <a:gd name="connsiteY538" fmla="*/ 3651210 h 4406158"/>
              <a:gd name="connsiteX539" fmla="*/ 1872716 w 13581144"/>
              <a:gd name="connsiteY539" fmla="*/ 3627517 h 4406158"/>
              <a:gd name="connsiteX540" fmla="*/ 12869149 w 13581144"/>
              <a:gd name="connsiteY540" fmla="*/ 3600424 h 4406158"/>
              <a:gd name="connsiteX541" fmla="*/ 12921876 w 13581144"/>
              <a:gd name="connsiteY541" fmla="*/ 3624129 h 4406158"/>
              <a:gd name="connsiteX542" fmla="*/ 12898049 w 13581144"/>
              <a:gd name="connsiteY542" fmla="*/ 3647822 h 4406158"/>
              <a:gd name="connsiteX543" fmla="*/ 12845321 w 13581144"/>
              <a:gd name="connsiteY543" fmla="*/ 3624129 h 4406158"/>
              <a:gd name="connsiteX544" fmla="*/ 12869149 w 13581144"/>
              <a:gd name="connsiteY544" fmla="*/ 3600424 h 4406158"/>
              <a:gd name="connsiteX545" fmla="*/ 12756970 w 13581144"/>
              <a:gd name="connsiteY545" fmla="*/ 3598730 h 4406158"/>
              <a:gd name="connsiteX546" fmla="*/ 12809697 w 13581144"/>
              <a:gd name="connsiteY546" fmla="*/ 3622435 h 4406158"/>
              <a:gd name="connsiteX547" fmla="*/ 12785871 w 13581144"/>
              <a:gd name="connsiteY547" fmla="*/ 3646128 h 4406158"/>
              <a:gd name="connsiteX548" fmla="*/ 12733142 w 13581144"/>
              <a:gd name="connsiteY548" fmla="*/ 3622435 h 4406158"/>
              <a:gd name="connsiteX549" fmla="*/ 12756970 w 13581144"/>
              <a:gd name="connsiteY549" fmla="*/ 3598730 h 4406158"/>
              <a:gd name="connsiteX550" fmla="*/ 12648095 w 13581144"/>
              <a:gd name="connsiteY550" fmla="*/ 3598730 h 4406158"/>
              <a:gd name="connsiteX551" fmla="*/ 12700822 w 13581144"/>
              <a:gd name="connsiteY551" fmla="*/ 3622435 h 4406158"/>
              <a:gd name="connsiteX552" fmla="*/ 12675344 w 13581144"/>
              <a:gd name="connsiteY552" fmla="*/ 3646128 h 4406158"/>
              <a:gd name="connsiteX553" fmla="*/ 12622615 w 13581144"/>
              <a:gd name="connsiteY553" fmla="*/ 3622435 h 4406158"/>
              <a:gd name="connsiteX554" fmla="*/ 12648095 w 13581144"/>
              <a:gd name="connsiteY554" fmla="*/ 3598730 h 4406158"/>
              <a:gd name="connsiteX555" fmla="*/ 12537685 w 13581144"/>
              <a:gd name="connsiteY555" fmla="*/ 3598730 h 4406158"/>
              <a:gd name="connsiteX556" fmla="*/ 12590295 w 13581144"/>
              <a:gd name="connsiteY556" fmla="*/ 3622435 h 4406158"/>
              <a:gd name="connsiteX557" fmla="*/ 12564933 w 13581144"/>
              <a:gd name="connsiteY557" fmla="*/ 3646128 h 4406158"/>
              <a:gd name="connsiteX558" fmla="*/ 12512088 w 13581144"/>
              <a:gd name="connsiteY558" fmla="*/ 3622435 h 4406158"/>
              <a:gd name="connsiteX559" fmla="*/ 12537685 w 13581144"/>
              <a:gd name="connsiteY559" fmla="*/ 3598730 h 4406158"/>
              <a:gd name="connsiteX560" fmla="*/ 12420316 w 13581144"/>
              <a:gd name="connsiteY560" fmla="*/ 3598730 h 4406158"/>
              <a:gd name="connsiteX561" fmla="*/ 12473044 w 13581144"/>
              <a:gd name="connsiteY561" fmla="*/ 3622435 h 4406158"/>
              <a:gd name="connsiteX562" fmla="*/ 12447565 w 13581144"/>
              <a:gd name="connsiteY562" fmla="*/ 3646128 h 4406158"/>
              <a:gd name="connsiteX563" fmla="*/ 12394838 w 13581144"/>
              <a:gd name="connsiteY563" fmla="*/ 3622435 h 4406158"/>
              <a:gd name="connsiteX564" fmla="*/ 12420316 w 13581144"/>
              <a:gd name="connsiteY564" fmla="*/ 3598730 h 4406158"/>
              <a:gd name="connsiteX565" fmla="*/ 12308138 w 13581144"/>
              <a:gd name="connsiteY565" fmla="*/ 3597036 h 4406158"/>
              <a:gd name="connsiteX566" fmla="*/ 12360866 w 13581144"/>
              <a:gd name="connsiteY566" fmla="*/ 3620729 h 4406158"/>
              <a:gd name="connsiteX567" fmla="*/ 12335386 w 13581144"/>
              <a:gd name="connsiteY567" fmla="*/ 3644434 h 4406158"/>
              <a:gd name="connsiteX568" fmla="*/ 12282541 w 13581144"/>
              <a:gd name="connsiteY568" fmla="*/ 3620729 h 4406158"/>
              <a:gd name="connsiteX569" fmla="*/ 12308138 w 13581144"/>
              <a:gd name="connsiteY569" fmla="*/ 3597036 h 4406158"/>
              <a:gd name="connsiteX570" fmla="*/ 12197611 w 13581144"/>
              <a:gd name="connsiteY570" fmla="*/ 3597036 h 4406158"/>
              <a:gd name="connsiteX571" fmla="*/ 12250338 w 13581144"/>
              <a:gd name="connsiteY571" fmla="*/ 3620729 h 4406158"/>
              <a:gd name="connsiteX572" fmla="*/ 12224741 w 13581144"/>
              <a:gd name="connsiteY572" fmla="*/ 3644434 h 4406158"/>
              <a:gd name="connsiteX573" fmla="*/ 12172132 w 13581144"/>
              <a:gd name="connsiteY573" fmla="*/ 3620729 h 4406158"/>
              <a:gd name="connsiteX574" fmla="*/ 12197611 w 13581144"/>
              <a:gd name="connsiteY574" fmla="*/ 3597036 h 4406158"/>
              <a:gd name="connsiteX575" fmla="*/ 12087082 w 13581144"/>
              <a:gd name="connsiteY575" fmla="*/ 3597036 h 4406158"/>
              <a:gd name="connsiteX576" fmla="*/ 12138159 w 13581144"/>
              <a:gd name="connsiteY576" fmla="*/ 3620729 h 4406158"/>
              <a:gd name="connsiteX577" fmla="*/ 12112562 w 13581144"/>
              <a:gd name="connsiteY577" fmla="*/ 3644434 h 4406158"/>
              <a:gd name="connsiteX578" fmla="*/ 12061604 w 13581144"/>
              <a:gd name="connsiteY578" fmla="*/ 3620729 h 4406158"/>
              <a:gd name="connsiteX579" fmla="*/ 12087082 w 13581144"/>
              <a:gd name="connsiteY579" fmla="*/ 3597036 h 4406158"/>
              <a:gd name="connsiteX580" fmla="*/ 11976556 w 13581144"/>
              <a:gd name="connsiteY580" fmla="*/ 3597036 h 4406158"/>
              <a:gd name="connsiteX581" fmla="*/ 12027632 w 13581144"/>
              <a:gd name="connsiteY581" fmla="*/ 3620729 h 4406158"/>
              <a:gd name="connsiteX582" fmla="*/ 12002153 w 13581144"/>
              <a:gd name="connsiteY582" fmla="*/ 3644434 h 4406158"/>
              <a:gd name="connsiteX583" fmla="*/ 11951194 w 13581144"/>
              <a:gd name="connsiteY583" fmla="*/ 3620729 h 4406158"/>
              <a:gd name="connsiteX584" fmla="*/ 11976556 w 13581144"/>
              <a:gd name="connsiteY584" fmla="*/ 3597036 h 4406158"/>
              <a:gd name="connsiteX585" fmla="*/ 11866146 w 13581144"/>
              <a:gd name="connsiteY585" fmla="*/ 3595342 h 4406158"/>
              <a:gd name="connsiteX586" fmla="*/ 11917104 w 13581144"/>
              <a:gd name="connsiteY586" fmla="*/ 3619035 h 4406158"/>
              <a:gd name="connsiteX587" fmla="*/ 11889973 w 13581144"/>
              <a:gd name="connsiteY587" fmla="*/ 3642740 h 4406158"/>
              <a:gd name="connsiteX588" fmla="*/ 11838898 w 13581144"/>
              <a:gd name="connsiteY588" fmla="*/ 3619035 h 4406158"/>
              <a:gd name="connsiteX589" fmla="*/ 11866146 w 13581144"/>
              <a:gd name="connsiteY589" fmla="*/ 3595342 h 4406158"/>
              <a:gd name="connsiteX590" fmla="*/ 11755571 w 13581144"/>
              <a:gd name="connsiteY590" fmla="*/ 3595342 h 4406158"/>
              <a:gd name="connsiteX591" fmla="*/ 11806576 w 13581144"/>
              <a:gd name="connsiteY591" fmla="*/ 3619035 h 4406158"/>
              <a:gd name="connsiteX592" fmla="*/ 11779375 w 13581144"/>
              <a:gd name="connsiteY592" fmla="*/ 3642740 h 4406158"/>
              <a:gd name="connsiteX593" fmla="*/ 11728382 w 13581144"/>
              <a:gd name="connsiteY593" fmla="*/ 3619035 h 4406158"/>
              <a:gd name="connsiteX594" fmla="*/ 11755571 w 13581144"/>
              <a:gd name="connsiteY594" fmla="*/ 3595342 h 4406158"/>
              <a:gd name="connsiteX595" fmla="*/ 11638237 w 13581144"/>
              <a:gd name="connsiteY595" fmla="*/ 3595342 h 4406158"/>
              <a:gd name="connsiteX596" fmla="*/ 11689243 w 13581144"/>
              <a:gd name="connsiteY596" fmla="*/ 3619035 h 4406158"/>
              <a:gd name="connsiteX597" fmla="*/ 11662041 w 13581144"/>
              <a:gd name="connsiteY597" fmla="*/ 3642740 h 4406158"/>
              <a:gd name="connsiteX598" fmla="*/ 11611036 w 13581144"/>
              <a:gd name="connsiteY598" fmla="*/ 3619035 h 4406158"/>
              <a:gd name="connsiteX599" fmla="*/ 11638237 w 13581144"/>
              <a:gd name="connsiteY599" fmla="*/ 3595342 h 4406158"/>
              <a:gd name="connsiteX600" fmla="*/ 11534576 w 13581144"/>
              <a:gd name="connsiteY600" fmla="*/ 3593648 h 4406158"/>
              <a:gd name="connsiteX601" fmla="*/ 11585570 w 13581144"/>
              <a:gd name="connsiteY601" fmla="*/ 3617341 h 4406158"/>
              <a:gd name="connsiteX602" fmla="*/ 11558380 w 13581144"/>
              <a:gd name="connsiteY602" fmla="*/ 3641058 h 4406158"/>
              <a:gd name="connsiteX603" fmla="*/ 11507374 w 13581144"/>
              <a:gd name="connsiteY603" fmla="*/ 3617341 h 4406158"/>
              <a:gd name="connsiteX604" fmla="*/ 11534576 w 13581144"/>
              <a:gd name="connsiteY604" fmla="*/ 3593648 h 4406158"/>
              <a:gd name="connsiteX605" fmla="*/ 11418988 w 13581144"/>
              <a:gd name="connsiteY605" fmla="*/ 3593648 h 4406158"/>
              <a:gd name="connsiteX606" fmla="*/ 11469982 w 13581144"/>
              <a:gd name="connsiteY606" fmla="*/ 3617341 h 4406158"/>
              <a:gd name="connsiteX607" fmla="*/ 11442780 w 13581144"/>
              <a:gd name="connsiteY607" fmla="*/ 3641058 h 4406158"/>
              <a:gd name="connsiteX608" fmla="*/ 11391786 w 13581144"/>
              <a:gd name="connsiteY608" fmla="*/ 3617341 h 4406158"/>
              <a:gd name="connsiteX609" fmla="*/ 11418988 w 13581144"/>
              <a:gd name="connsiteY609" fmla="*/ 3593648 h 4406158"/>
              <a:gd name="connsiteX610" fmla="*/ 11308436 w 13581144"/>
              <a:gd name="connsiteY610" fmla="*/ 3593648 h 4406158"/>
              <a:gd name="connsiteX611" fmla="*/ 11357790 w 13581144"/>
              <a:gd name="connsiteY611" fmla="*/ 3617341 h 4406158"/>
              <a:gd name="connsiteX612" fmla="*/ 11330601 w 13581144"/>
              <a:gd name="connsiteY612" fmla="*/ 3641058 h 4406158"/>
              <a:gd name="connsiteX613" fmla="*/ 11281247 w 13581144"/>
              <a:gd name="connsiteY613" fmla="*/ 3617341 h 4406158"/>
              <a:gd name="connsiteX614" fmla="*/ 11308436 w 13581144"/>
              <a:gd name="connsiteY614" fmla="*/ 3593648 h 4406158"/>
              <a:gd name="connsiteX615" fmla="*/ 11201401 w 13581144"/>
              <a:gd name="connsiteY615" fmla="*/ 3593648 h 4406158"/>
              <a:gd name="connsiteX616" fmla="*/ 11250649 w 13581144"/>
              <a:gd name="connsiteY616" fmla="*/ 3617341 h 4406158"/>
              <a:gd name="connsiteX617" fmla="*/ 11223447 w 13581144"/>
              <a:gd name="connsiteY617" fmla="*/ 3641058 h 4406158"/>
              <a:gd name="connsiteX618" fmla="*/ 11174199 w 13581144"/>
              <a:gd name="connsiteY618" fmla="*/ 3617341 h 4406158"/>
              <a:gd name="connsiteX619" fmla="*/ 11201401 w 13581144"/>
              <a:gd name="connsiteY619" fmla="*/ 3593648 h 4406158"/>
              <a:gd name="connsiteX620" fmla="*/ 11089068 w 13581144"/>
              <a:gd name="connsiteY620" fmla="*/ 3591953 h 4406158"/>
              <a:gd name="connsiteX621" fmla="*/ 11138423 w 13581144"/>
              <a:gd name="connsiteY621" fmla="*/ 3615658 h 4406158"/>
              <a:gd name="connsiteX622" fmla="*/ 11109475 w 13581144"/>
              <a:gd name="connsiteY622" fmla="*/ 3639363 h 4406158"/>
              <a:gd name="connsiteX623" fmla="*/ 11060227 w 13581144"/>
              <a:gd name="connsiteY623" fmla="*/ 3615658 h 4406158"/>
              <a:gd name="connsiteX624" fmla="*/ 11089068 w 13581144"/>
              <a:gd name="connsiteY624" fmla="*/ 3591953 h 4406158"/>
              <a:gd name="connsiteX625" fmla="*/ 10976889 w 13581144"/>
              <a:gd name="connsiteY625" fmla="*/ 3591953 h 4406158"/>
              <a:gd name="connsiteX626" fmla="*/ 11026244 w 13581144"/>
              <a:gd name="connsiteY626" fmla="*/ 3615658 h 4406158"/>
              <a:gd name="connsiteX627" fmla="*/ 10997296 w 13581144"/>
              <a:gd name="connsiteY627" fmla="*/ 3639363 h 4406158"/>
              <a:gd name="connsiteX628" fmla="*/ 10948037 w 13581144"/>
              <a:gd name="connsiteY628" fmla="*/ 3615658 h 4406158"/>
              <a:gd name="connsiteX629" fmla="*/ 10976889 w 13581144"/>
              <a:gd name="connsiteY629" fmla="*/ 3591953 h 4406158"/>
              <a:gd name="connsiteX630" fmla="*/ 6770887 w 13581144"/>
              <a:gd name="connsiteY630" fmla="*/ 3581801 h 4406158"/>
              <a:gd name="connsiteX631" fmla="*/ 6811661 w 13581144"/>
              <a:gd name="connsiteY631" fmla="*/ 3605494 h 4406158"/>
              <a:gd name="connsiteX632" fmla="*/ 6774285 w 13581144"/>
              <a:gd name="connsiteY632" fmla="*/ 3629199 h 4406158"/>
              <a:gd name="connsiteX633" fmla="*/ 6733493 w 13581144"/>
              <a:gd name="connsiteY633" fmla="*/ 3605494 h 4406158"/>
              <a:gd name="connsiteX634" fmla="*/ 6770887 w 13581144"/>
              <a:gd name="connsiteY634" fmla="*/ 3581801 h 4406158"/>
              <a:gd name="connsiteX635" fmla="*/ 6662111 w 13581144"/>
              <a:gd name="connsiteY635" fmla="*/ 3581801 h 4406158"/>
              <a:gd name="connsiteX636" fmla="*/ 6702898 w 13581144"/>
              <a:gd name="connsiteY636" fmla="*/ 3605494 h 4406158"/>
              <a:gd name="connsiteX637" fmla="*/ 6665504 w 13581144"/>
              <a:gd name="connsiteY637" fmla="*/ 3629199 h 4406158"/>
              <a:gd name="connsiteX638" fmla="*/ 6624707 w 13581144"/>
              <a:gd name="connsiteY638" fmla="*/ 3605494 h 4406158"/>
              <a:gd name="connsiteX639" fmla="*/ 6662111 w 13581144"/>
              <a:gd name="connsiteY639" fmla="*/ 3581801 h 4406158"/>
              <a:gd name="connsiteX640" fmla="*/ 6546542 w 13581144"/>
              <a:gd name="connsiteY640" fmla="*/ 3580107 h 4406158"/>
              <a:gd name="connsiteX641" fmla="*/ 6587326 w 13581144"/>
              <a:gd name="connsiteY641" fmla="*/ 3603812 h 4406158"/>
              <a:gd name="connsiteX642" fmla="*/ 6549937 w 13581144"/>
              <a:gd name="connsiteY642" fmla="*/ 3627517 h 4406158"/>
              <a:gd name="connsiteX643" fmla="*/ 6509127 w 13581144"/>
              <a:gd name="connsiteY643" fmla="*/ 3603812 h 4406158"/>
              <a:gd name="connsiteX644" fmla="*/ 6546542 w 13581144"/>
              <a:gd name="connsiteY644" fmla="*/ 3580107 h 4406158"/>
              <a:gd name="connsiteX645" fmla="*/ 6437721 w 13581144"/>
              <a:gd name="connsiteY645" fmla="*/ 3580107 h 4406158"/>
              <a:gd name="connsiteX646" fmla="*/ 6476810 w 13581144"/>
              <a:gd name="connsiteY646" fmla="*/ 3603812 h 4406158"/>
              <a:gd name="connsiteX647" fmla="*/ 6439420 w 13581144"/>
              <a:gd name="connsiteY647" fmla="*/ 3627517 h 4406158"/>
              <a:gd name="connsiteX648" fmla="*/ 6400312 w 13581144"/>
              <a:gd name="connsiteY648" fmla="*/ 3603812 h 4406158"/>
              <a:gd name="connsiteX649" fmla="*/ 6437721 w 13581144"/>
              <a:gd name="connsiteY649" fmla="*/ 3580107 h 4406158"/>
              <a:gd name="connsiteX650" fmla="*/ 6327236 w 13581144"/>
              <a:gd name="connsiteY650" fmla="*/ 3580107 h 4406158"/>
              <a:gd name="connsiteX651" fmla="*/ 6366334 w 13581144"/>
              <a:gd name="connsiteY651" fmla="*/ 3603812 h 4406158"/>
              <a:gd name="connsiteX652" fmla="*/ 6328950 w 13581144"/>
              <a:gd name="connsiteY652" fmla="*/ 3627517 h 4406158"/>
              <a:gd name="connsiteX653" fmla="*/ 6289839 w 13581144"/>
              <a:gd name="connsiteY653" fmla="*/ 3603812 h 4406158"/>
              <a:gd name="connsiteX654" fmla="*/ 6327236 w 13581144"/>
              <a:gd name="connsiteY654" fmla="*/ 3580107 h 4406158"/>
              <a:gd name="connsiteX655" fmla="*/ 6218443 w 13581144"/>
              <a:gd name="connsiteY655" fmla="*/ 3580107 h 4406158"/>
              <a:gd name="connsiteX656" fmla="*/ 6257540 w 13581144"/>
              <a:gd name="connsiteY656" fmla="*/ 3603812 h 4406158"/>
              <a:gd name="connsiteX657" fmla="*/ 6218443 w 13581144"/>
              <a:gd name="connsiteY657" fmla="*/ 3627517 h 4406158"/>
              <a:gd name="connsiteX658" fmla="*/ 6179345 w 13581144"/>
              <a:gd name="connsiteY658" fmla="*/ 3603812 h 4406158"/>
              <a:gd name="connsiteX659" fmla="*/ 6218443 w 13581144"/>
              <a:gd name="connsiteY659" fmla="*/ 3580107 h 4406158"/>
              <a:gd name="connsiteX660" fmla="*/ 2789213 w 13581144"/>
              <a:gd name="connsiteY660" fmla="*/ 3564872 h 4406158"/>
              <a:gd name="connsiteX661" fmla="*/ 2821551 w 13581144"/>
              <a:gd name="connsiteY661" fmla="*/ 3588577 h 4406158"/>
              <a:gd name="connsiteX662" fmla="*/ 2775613 w 13581144"/>
              <a:gd name="connsiteY662" fmla="*/ 3612270 h 4406158"/>
              <a:gd name="connsiteX663" fmla="*/ 2743315 w 13581144"/>
              <a:gd name="connsiteY663" fmla="*/ 3588577 h 4406158"/>
              <a:gd name="connsiteX664" fmla="*/ 2789213 w 13581144"/>
              <a:gd name="connsiteY664" fmla="*/ 3564872 h 4406158"/>
              <a:gd name="connsiteX665" fmla="*/ 2678701 w 13581144"/>
              <a:gd name="connsiteY665" fmla="*/ 3563178 h 4406158"/>
              <a:gd name="connsiteX666" fmla="*/ 2710998 w 13581144"/>
              <a:gd name="connsiteY666" fmla="*/ 3586883 h 4406158"/>
              <a:gd name="connsiteX667" fmla="*/ 2665101 w 13581144"/>
              <a:gd name="connsiteY667" fmla="*/ 3610576 h 4406158"/>
              <a:gd name="connsiteX668" fmla="*/ 2632803 w 13581144"/>
              <a:gd name="connsiteY668" fmla="*/ 3586883 h 4406158"/>
              <a:gd name="connsiteX669" fmla="*/ 2678701 w 13581144"/>
              <a:gd name="connsiteY669" fmla="*/ 3563178 h 4406158"/>
              <a:gd name="connsiteX670" fmla="*/ 2566500 w 13581144"/>
              <a:gd name="connsiteY670" fmla="*/ 3563178 h 4406158"/>
              <a:gd name="connsiteX671" fmla="*/ 2598809 w 13581144"/>
              <a:gd name="connsiteY671" fmla="*/ 3586883 h 4406158"/>
              <a:gd name="connsiteX672" fmla="*/ 2552900 w 13581144"/>
              <a:gd name="connsiteY672" fmla="*/ 3610576 h 4406158"/>
              <a:gd name="connsiteX673" fmla="*/ 2520603 w 13581144"/>
              <a:gd name="connsiteY673" fmla="*/ 3586883 h 4406158"/>
              <a:gd name="connsiteX674" fmla="*/ 2566500 w 13581144"/>
              <a:gd name="connsiteY674" fmla="*/ 3563178 h 4406158"/>
              <a:gd name="connsiteX675" fmla="*/ 2455986 w 13581144"/>
              <a:gd name="connsiteY675" fmla="*/ 3563178 h 4406158"/>
              <a:gd name="connsiteX676" fmla="*/ 2486584 w 13581144"/>
              <a:gd name="connsiteY676" fmla="*/ 3586883 h 4406158"/>
              <a:gd name="connsiteX677" fmla="*/ 2440687 w 13581144"/>
              <a:gd name="connsiteY677" fmla="*/ 3610576 h 4406158"/>
              <a:gd name="connsiteX678" fmla="*/ 2410088 w 13581144"/>
              <a:gd name="connsiteY678" fmla="*/ 3586883 h 4406158"/>
              <a:gd name="connsiteX679" fmla="*/ 2455986 w 13581144"/>
              <a:gd name="connsiteY679" fmla="*/ 3563178 h 4406158"/>
              <a:gd name="connsiteX680" fmla="*/ 2345473 w 13581144"/>
              <a:gd name="connsiteY680" fmla="*/ 3563178 h 4406158"/>
              <a:gd name="connsiteX681" fmla="*/ 2376082 w 13581144"/>
              <a:gd name="connsiteY681" fmla="*/ 3586883 h 4406158"/>
              <a:gd name="connsiteX682" fmla="*/ 2330172 w 13581144"/>
              <a:gd name="connsiteY682" fmla="*/ 3610576 h 4406158"/>
              <a:gd name="connsiteX683" fmla="*/ 2299563 w 13581144"/>
              <a:gd name="connsiteY683" fmla="*/ 3586883 h 4406158"/>
              <a:gd name="connsiteX684" fmla="*/ 2345473 w 13581144"/>
              <a:gd name="connsiteY684" fmla="*/ 3563178 h 4406158"/>
              <a:gd name="connsiteX685" fmla="*/ 2236653 w 13581144"/>
              <a:gd name="connsiteY685" fmla="*/ 3561484 h 4406158"/>
              <a:gd name="connsiteX686" fmla="*/ 2267263 w 13581144"/>
              <a:gd name="connsiteY686" fmla="*/ 3585189 h 4406158"/>
              <a:gd name="connsiteX687" fmla="*/ 2221354 w 13581144"/>
              <a:gd name="connsiteY687" fmla="*/ 3608882 h 4406158"/>
              <a:gd name="connsiteX688" fmla="*/ 2190756 w 13581144"/>
              <a:gd name="connsiteY688" fmla="*/ 3585189 h 4406158"/>
              <a:gd name="connsiteX689" fmla="*/ 2236653 w 13581144"/>
              <a:gd name="connsiteY689" fmla="*/ 3561484 h 4406158"/>
              <a:gd name="connsiteX690" fmla="*/ 2124464 w 13581144"/>
              <a:gd name="connsiteY690" fmla="*/ 3561484 h 4406158"/>
              <a:gd name="connsiteX691" fmla="*/ 2155063 w 13581144"/>
              <a:gd name="connsiteY691" fmla="*/ 3585189 h 4406158"/>
              <a:gd name="connsiteX692" fmla="*/ 2107467 w 13581144"/>
              <a:gd name="connsiteY692" fmla="*/ 3608882 h 4406158"/>
              <a:gd name="connsiteX693" fmla="*/ 2076856 w 13581144"/>
              <a:gd name="connsiteY693" fmla="*/ 3585189 h 4406158"/>
              <a:gd name="connsiteX694" fmla="*/ 2124464 w 13581144"/>
              <a:gd name="connsiteY694" fmla="*/ 3561484 h 4406158"/>
              <a:gd name="connsiteX695" fmla="*/ 2010551 w 13581144"/>
              <a:gd name="connsiteY695" fmla="*/ 3561484 h 4406158"/>
              <a:gd name="connsiteX696" fmla="*/ 2041162 w 13581144"/>
              <a:gd name="connsiteY696" fmla="*/ 3585189 h 4406158"/>
              <a:gd name="connsiteX697" fmla="*/ 1993543 w 13581144"/>
              <a:gd name="connsiteY697" fmla="*/ 3608882 h 4406158"/>
              <a:gd name="connsiteX698" fmla="*/ 1962944 w 13581144"/>
              <a:gd name="connsiteY698" fmla="*/ 3585189 h 4406158"/>
              <a:gd name="connsiteX699" fmla="*/ 2010551 w 13581144"/>
              <a:gd name="connsiteY699" fmla="*/ 3561484 h 4406158"/>
              <a:gd name="connsiteX700" fmla="*/ 1900037 w 13581144"/>
              <a:gd name="connsiteY700" fmla="*/ 3561484 h 4406158"/>
              <a:gd name="connsiteX701" fmla="*/ 1930635 w 13581144"/>
              <a:gd name="connsiteY701" fmla="*/ 3585189 h 4406158"/>
              <a:gd name="connsiteX702" fmla="*/ 1883038 w 13581144"/>
              <a:gd name="connsiteY702" fmla="*/ 3608882 h 4406158"/>
              <a:gd name="connsiteX703" fmla="*/ 1852429 w 13581144"/>
              <a:gd name="connsiteY703" fmla="*/ 3585189 h 4406158"/>
              <a:gd name="connsiteX704" fmla="*/ 1900037 w 13581144"/>
              <a:gd name="connsiteY704" fmla="*/ 3561484 h 4406158"/>
              <a:gd name="connsiteX705" fmla="*/ 1787848 w 13581144"/>
              <a:gd name="connsiteY705" fmla="*/ 3559802 h 4406158"/>
              <a:gd name="connsiteX706" fmla="*/ 1818446 w 13581144"/>
              <a:gd name="connsiteY706" fmla="*/ 3583495 h 4406158"/>
              <a:gd name="connsiteX707" fmla="*/ 1770838 w 13581144"/>
              <a:gd name="connsiteY707" fmla="*/ 3607189 h 4406158"/>
              <a:gd name="connsiteX708" fmla="*/ 1740228 w 13581144"/>
              <a:gd name="connsiteY708" fmla="*/ 3583495 h 4406158"/>
              <a:gd name="connsiteX709" fmla="*/ 1787848 w 13581144"/>
              <a:gd name="connsiteY709" fmla="*/ 3559802 h 4406158"/>
              <a:gd name="connsiteX710" fmla="*/ 12828336 w 13581144"/>
              <a:gd name="connsiteY710" fmla="*/ 3536109 h 4406158"/>
              <a:gd name="connsiteX711" fmla="*/ 12881063 w 13581144"/>
              <a:gd name="connsiteY711" fmla="*/ 3559802 h 4406158"/>
              <a:gd name="connsiteX712" fmla="*/ 12857236 w 13581144"/>
              <a:gd name="connsiteY712" fmla="*/ 3583495 h 4406158"/>
              <a:gd name="connsiteX713" fmla="*/ 12804508 w 13581144"/>
              <a:gd name="connsiteY713" fmla="*/ 3559802 h 4406158"/>
              <a:gd name="connsiteX714" fmla="*/ 12828336 w 13581144"/>
              <a:gd name="connsiteY714" fmla="*/ 3536109 h 4406158"/>
              <a:gd name="connsiteX715" fmla="*/ 12717809 w 13581144"/>
              <a:gd name="connsiteY715" fmla="*/ 3534415 h 4406158"/>
              <a:gd name="connsiteX716" fmla="*/ 12770537 w 13581144"/>
              <a:gd name="connsiteY716" fmla="*/ 3558108 h 4406158"/>
              <a:gd name="connsiteX717" fmla="*/ 12746709 w 13581144"/>
              <a:gd name="connsiteY717" fmla="*/ 3581802 h 4406158"/>
              <a:gd name="connsiteX718" fmla="*/ 12694100 w 13581144"/>
              <a:gd name="connsiteY718" fmla="*/ 3558108 h 4406158"/>
              <a:gd name="connsiteX719" fmla="*/ 12717809 w 13581144"/>
              <a:gd name="connsiteY719" fmla="*/ 3534415 h 4406158"/>
              <a:gd name="connsiteX720" fmla="*/ 12609050 w 13581144"/>
              <a:gd name="connsiteY720" fmla="*/ 3534415 h 4406158"/>
              <a:gd name="connsiteX721" fmla="*/ 12661778 w 13581144"/>
              <a:gd name="connsiteY721" fmla="*/ 3558108 h 4406158"/>
              <a:gd name="connsiteX722" fmla="*/ 12637950 w 13581144"/>
              <a:gd name="connsiteY722" fmla="*/ 3581802 h 4406158"/>
              <a:gd name="connsiteX723" fmla="*/ 12585223 w 13581144"/>
              <a:gd name="connsiteY723" fmla="*/ 3558108 h 4406158"/>
              <a:gd name="connsiteX724" fmla="*/ 12609050 w 13581144"/>
              <a:gd name="connsiteY724" fmla="*/ 3534415 h 4406158"/>
              <a:gd name="connsiteX725" fmla="*/ 12500293 w 13581144"/>
              <a:gd name="connsiteY725" fmla="*/ 3534415 h 4406158"/>
              <a:gd name="connsiteX726" fmla="*/ 12552903 w 13581144"/>
              <a:gd name="connsiteY726" fmla="*/ 3558108 h 4406158"/>
              <a:gd name="connsiteX727" fmla="*/ 12527542 w 13581144"/>
              <a:gd name="connsiteY727" fmla="*/ 3581802 h 4406158"/>
              <a:gd name="connsiteX728" fmla="*/ 12474696 w 13581144"/>
              <a:gd name="connsiteY728" fmla="*/ 3558108 h 4406158"/>
              <a:gd name="connsiteX729" fmla="*/ 12500293 w 13581144"/>
              <a:gd name="connsiteY729" fmla="*/ 3534415 h 4406158"/>
              <a:gd name="connsiteX730" fmla="*/ 12382923 w 13581144"/>
              <a:gd name="connsiteY730" fmla="*/ 3534415 h 4406158"/>
              <a:gd name="connsiteX731" fmla="*/ 12435651 w 13581144"/>
              <a:gd name="connsiteY731" fmla="*/ 3558108 h 4406158"/>
              <a:gd name="connsiteX732" fmla="*/ 12410171 w 13581144"/>
              <a:gd name="connsiteY732" fmla="*/ 3581802 h 4406158"/>
              <a:gd name="connsiteX733" fmla="*/ 12357444 w 13581144"/>
              <a:gd name="connsiteY733" fmla="*/ 3558108 h 4406158"/>
              <a:gd name="connsiteX734" fmla="*/ 12382923 w 13581144"/>
              <a:gd name="connsiteY734" fmla="*/ 3534415 h 4406158"/>
              <a:gd name="connsiteX735" fmla="*/ 12272396 w 13581144"/>
              <a:gd name="connsiteY735" fmla="*/ 3532720 h 4406158"/>
              <a:gd name="connsiteX736" fmla="*/ 12323472 w 13581144"/>
              <a:gd name="connsiteY736" fmla="*/ 3556413 h 4406158"/>
              <a:gd name="connsiteX737" fmla="*/ 12297876 w 13581144"/>
              <a:gd name="connsiteY737" fmla="*/ 3580107 h 4406158"/>
              <a:gd name="connsiteX738" fmla="*/ 12246917 w 13581144"/>
              <a:gd name="connsiteY738" fmla="*/ 3556413 h 4406158"/>
              <a:gd name="connsiteX739" fmla="*/ 12272396 w 13581144"/>
              <a:gd name="connsiteY739" fmla="*/ 3532720 h 4406158"/>
              <a:gd name="connsiteX740" fmla="*/ 12163521 w 13581144"/>
              <a:gd name="connsiteY740" fmla="*/ 3532720 h 4406158"/>
              <a:gd name="connsiteX741" fmla="*/ 12214596 w 13581144"/>
              <a:gd name="connsiteY741" fmla="*/ 3556413 h 4406158"/>
              <a:gd name="connsiteX742" fmla="*/ 12189117 w 13581144"/>
              <a:gd name="connsiteY742" fmla="*/ 3580107 h 4406158"/>
              <a:gd name="connsiteX743" fmla="*/ 12138159 w 13581144"/>
              <a:gd name="connsiteY743" fmla="*/ 3556413 h 4406158"/>
              <a:gd name="connsiteX744" fmla="*/ 12163521 w 13581144"/>
              <a:gd name="connsiteY744" fmla="*/ 3532720 h 4406158"/>
              <a:gd name="connsiteX745" fmla="*/ 12051341 w 13581144"/>
              <a:gd name="connsiteY745" fmla="*/ 3532720 h 4406158"/>
              <a:gd name="connsiteX746" fmla="*/ 12102417 w 13581144"/>
              <a:gd name="connsiteY746" fmla="*/ 3556413 h 4406158"/>
              <a:gd name="connsiteX747" fmla="*/ 12076938 w 13581144"/>
              <a:gd name="connsiteY747" fmla="*/ 3580107 h 4406158"/>
              <a:gd name="connsiteX748" fmla="*/ 12025980 w 13581144"/>
              <a:gd name="connsiteY748" fmla="*/ 3556413 h 4406158"/>
              <a:gd name="connsiteX749" fmla="*/ 12051341 w 13581144"/>
              <a:gd name="connsiteY749" fmla="*/ 3532720 h 4406158"/>
              <a:gd name="connsiteX750" fmla="*/ 11940932 w 13581144"/>
              <a:gd name="connsiteY750" fmla="*/ 3532720 h 4406158"/>
              <a:gd name="connsiteX751" fmla="*/ 11991890 w 13581144"/>
              <a:gd name="connsiteY751" fmla="*/ 3556413 h 4406158"/>
              <a:gd name="connsiteX752" fmla="*/ 11966412 w 13581144"/>
              <a:gd name="connsiteY752" fmla="*/ 3580107 h 4406158"/>
              <a:gd name="connsiteX753" fmla="*/ 11915453 w 13581144"/>
              <a:gd name="connsiteY753" fmla="*/ 3556413 h 4406158"/>
              <a:gd name="connsiteX754" fmla="*/ 11940932 w 13581144"/>
              <a:gd name="connsiteY754" fmla="*/ 3532720 h 4406158"/>
              <a:gd name="connsiteX755" fmla="*/ 11832174 w 13581144"/>
              <a:gd name="connsiteY755" fmla="*/ 3531027 h 4406158"/>
              <a:gd name="connsiteX756" fmla="*/ 11883133 w 13581144"/>
              <a:gd name="connsiteY756" fmla="*/ 3554720 h 4406158"/>
              <a:gd name="connsiteX757" fmla="*/ 11857535 w 13581144"/>
              <a:gd name="connsiteY757" fmla="*/ 3578425 h 4406158"/>
              <a:gd name="connsiteX758" fmla="*/ 11806577 w 13581144"/>
              <a:gd name="connsiteY758" fmla="*/ 3554720 h 4406158"/>
              <a:gd name="connsiteX759" fmla="*/ 11832174 w 13581144"/>
              <a:gd name="connsiteY759" fmla="*/ 3531027 h 4406158"/>
              <a:gd name="connsiteX760" fmla="*/ 11723333 w 13581144"/>
              <a:gd name="connsiteY760" fmla="*/ 3531027 h 4406158"/>
              <a:gd name="connsiteX761" fmla="*/ 11774338 w 13581144"/>
              <a:gd name="connsiteY761" fmla="*/ 3554720 h 4406158"/>
              <a:gd name="connsiteX762" fmla="*/ 11747137 w 13581144"/>
              <a:gd name="connsiteY762" fmla="*/ 3578425 h 4406158"/>
              <a:gd name="connsiteX763" fmla="*/ 11696026 w 13581144"/>
              <a:gd name="connsiteY763" fmla="*/ 3554720 h 4406158"/>
              <a:gd name="connsiteX764" fmla="*/ 11723333 w 13581144"/>
              <a:gd name="connsiteY764" fmla="*/ 3531027 h 4406158"/>
              <a:gd name="connsiteX765" fmla="*/ 11605999 w 13581144"/>
              <a:gd name="connsiteY765" fmla="*/ 3531027 h 4406158"/>
              <a:gd name="connsiteX766" fmla="*/ 11656993 w 13581144"/>
              <a:gd name="connsiteY766" fmla="*/ 3554720 h 4406158"/>
              <a:gd name="connsiteX767" fmla="*/ 11629791 w 13581144"/>
              <a:gd name="connsiteY767" fmla="*/ 3578425 h 4406158"/>
              <a:gd name="connsiteX768" fmla="*/ 11578798 w 13581144"/>
              <a:gd name="connsiteY768" fmla="*/ 3554720 h 4406158"/>
              <a:gd name="connsiteX769" fmla="*/ 11605999 w 13581144"/>
              <a:gd name="connsiteY769" fmla="*/ 3531027 h 4406158"/>
              <a:gd name="connsiteX770" fmla="*/ 11502243 w 13581144"/>
              <a:gd name="connsiteY770" fmla="*/ 3531027 h 4406158"/>
              <a:gd name="connsiteX771" fmla="*/ 11553237 w 13581144"/>
              <a:gd name="connsiteY771" fmla="*/ 3554720 h 4406158"/>
              <a:gd name="connsiteX772" fmla="*/ 11526047 w 13581144"/>
              <a:gd name="connsiteY772" fmla="*/ 3578425 h 4406158"/>
              <a:gd name="connsiteX773" fmla="*/ 11475042 w 13581144"/>
              <a:gd name="connsiteY773" fmla="*/ 3554720 h 4406158"/>
              <a:gd name="connsiteX774" fmla="*/ 11502243 w 13581144"/>
              <a:gd name="connsiteY774" fmla="*/ 3531027 h 4406158"/>
              <a:gd name="connsiteX775" fmla="*/ 11388389 w 13581144"/>
              <a:gd name="connsiteY775" fmla="*/ 3529332 h 4406158"/>
              <a:gd name="connsiteX776" fmla="*/ 11437637 w 13581144"/>
              <a:gd name="connsiteY776" fmla="*/ 3553025 h 4406158"/>
              <a:gd name="connsiteX777" fmla="*/ 11410436 w 13581144"/>
              <a:gd name="connsiteY777" fmla="*/ 3576719 h 4406158"/>
              <a:gd name="connsiteX778" fmla="*/ 11361187 w 13581144"/>
              <a:gd name="connsiteY778" fmla="*/ 3553025 h 4406158"/>
              <a:gd name="connsiteX779" fmla="*/ 11388389 w 13581144"/>
              <a:gd name="connsiteY779" fmla="*/ 3529332 h 4406158"/>
              <a:gd name="connsiteX780" fmla="*/ 11277826 w 13581144"/>
              <a:gd name="connsiteY780" fmla="*/ 3529332 h 4406158"/>
              <a:gd name="connsiteX781" fmla="*/ 11327180 w 13581144"/>
              <a:gd name="connsiteY781" fmla="*/ 3553025 h 4406158"/>
              <a:gd name="connsiteX782" fmla="*/ 11299979 w 13581144"/>
              <a:gd name="connsiteY782" fmla="*/ 3576719 h 4406158"/>
              <a:gd name="connsiteX783" fmla="*/ 11250624 w 13581144"/>
              <a:gd name="connsiteY783" fmla="*/ 3553025 h 4406158"/>
              <a:gd name="connsiteX784" fmla="*/ 11277826 w 13581144"/>
              <a:gd name="connsiteY784" fmla="*/ 3529332 h 4406158"/>
              <a:gd name="connsiteX785" fmla="*/ 11170791 w 13581144"/>
              <a:gd name="connsiteY785" fmla="*/ 3529332 h 4406158"/>
              <a:gd name="connsiteX786" fmla="*/ 11220027 w 13581144"/>
              <a:gd name="connsiteY786" fmla="*/ 3553025 h 4406158"/>
              <a:gd name="connsiteX787" fmla="*/ 11192826 w 13581144"/>
              <a:gd name="connsiteY787" fmla="*/ 3576719 h 4406158"/>
              <a:gd name="connsiteX788" fmla="*/ 11143590 w 13581144"/>
              <a:gd name="connsiteY788" fmla="*/ 3553025 h 4406158"/>
              <a:gd name="connsiteX789" fmla="*/ 11170791 w 13581144"/>
              <a:gd name="connsiteY789" fmla="*/ 3529332 h 4406158"/>
              <a:gd name="connsiteX790" fmla="*/ 11058482 w 13581144"/>
              <a:gd name="connsiteY790" fmla="*/ 3529332 h 4406158"/>
              <a:gd name="connsiteX791" fmla="*/ 11107836 w 13581144"/>
              <a:gd name="connsiteY791" fmla="*/ 3553025 h 4406158"/>
              <a:gd name="connsiteX792" fmla="*/ 11080634 w 13581144"/>
              <a:gd name="connsiteY792" fmla="*/ 3576719 h 4406158"/>
              <a:gd name="connsiteX793" fmla="*/ 11031281 w 13581144"/>
              <a:gd name="connsiteY793" fmla="*/ 3553025 h 4406158"/>
              <a:gd name="connsiteX794" fmla="*/ 11058482 w 13581144"/>
              <a:gd name="connsiteY794" fmla="*/ 3529332 h 4406158"/>
              <a:gd name="connsiteX795" fmla="*/ 10948025 w 13581144"/>
              <a:gd name="connsiteY795" fmla="*/ 3527639 h 4406158"/>
              <a:gd name="connsiteX796" fmla="*/ 10997285 w 13581144"/>
              <a:gd name="connsiteY796" fmla="*/ 3551332 h 4406158"/>
              <a:gd name="connsiteX797" fmla="*/ 10968444 w 13581144"/>
              <a:gd name="connsiteY797" fmla="*/ 3575025 h 4406158"/>
              <a:gd name="connsiteX798" fmla="*/ 10919114 w 13581144"/>
              <a:gd name="connsiteY798" fmla="*/ 3551332 h 4406158"/>
              <a:gd name="connsiteX799" fmla="*/ 10948025 w 13581144"/>
              <a:gd name="connsiteY799" fmla="*/ 3527639 h 4406158"/>
              <a:gd name="connsiteX800" fmla="*/ 6877954 w 13581144"/>
              <a:gd name="connsiteY800" fmla="*/ 3519180 h 4406158"/>
              <a:gd name="connsiteX801" fmla="*/ 6918747 w 13581144"/>
              <a:gd name="connsiteY801" fmla="*/ 3542873 h 4406158"/>
              <a:gd name="connsiteX802" fmla="*/ 6881351 w 13581144"/>
              <a:gd name="connsiteY802" fmla="*/ 3566566 h 4406158"/>
              <a:gd name="connsiteX803" fmla="*/ 6840546 w 13581144"/>
              <a:gd name="connsiteY803" fmla="*/ 3542873 h 4406158"/>
              <a:gd name="connsiteX804" fmla="*/ 6877954 w 13581144"/>
              <a:gd name="connsiteY804" fmla="*/ 3519180 h 4406158"/>
              <a:gd name="connsiteX805" fmla="*/ 6767514 w 13581144"/>
              <a:gd name="connsiteY805" fmla="*/ 3519180 h 4406158"/>
              <a:gd name="connsiteX806" fmla="*/ 6808265 w 13581144"/>
              <a:gd name="connsiteY806" fmla="*/ 3542873 h 4406158"/>
              <a:gd name="connsiteX807" fmla="*/ 6770912 w 13581144"/>
              <a:gd name="connsiteY807" fmla="*/ 3566566 h 4406158"/>
              <a:gd name="connsiteX808" fmla="*/ 6730111 w 13581144"/>
              <a:gd name="connsiteY808" fmla="*/ 3542873 h 4406158"/>
              <a:gd name="connsiteX809" fmla="*/ 6767514 w 13581144"/>
              <a:gd name="connsiteY809" fmla="*/ 3519180 h 4406158"/>
              <a:gd name="connsiteX810" fmla="*/ 6656998 w 13581144"/>
              <a:gd name="connsiteY810" fmla="*/ 3519180 h 4406158"/>
              <a:gd name="connsiteX811" fmla="*/ 6697802 w 13581144"/>
              <a:gd name="connsiteY811" fmla="*/ 3542873 h 4406158"/>
              <a:gd name="connsiteX812" fmla="*/ 6660407 w 13581144"/>
              <a:gd name="connsiteY812" fmla="*/ 3566566 h 4406158"/>
              <a:gd name="connsiteX813" fmla="*/ 6619615 w 13581144"/>
              <a:gd name="connsiteY813" fmla="*/ 3542873 h 4406158"/>
              <a:gd name="connsiteX814" fmla="*/ 6656998 w 13581144"/>
              <a:gd name="connsiteY814" fmla="*/ 3519180 h 4406158"/>
              <a:gd name="connsiteX815" fmla="*/ 6544828 w 13581144"/>
              <a:gd name="connsiteY815" fmla="*/ 3517486 h 4406158"/>
              <a:gd name="connsiteX816" fmla="*/ 6583923 w 13581144"/>
              <a:gd name="connsiteY816" fmla="*/ 3541179 h 4406158"/>
              <a:gd name="connsiteX817" fmla="*/ 6546542 w 13581144"/>
              <a:gd name="connsiteY817" fmla="*/ 3564884 h 4406158"/>
              <a:gd name="connsiteX818" fmla="*/ 6507432 w 13581144"/>
              <a:gd name="connsiteY818" fmla="*/ 3541179 h 4406158"/>
              <a:gd name="connsiteX819" fmla="*/ 6544828 w 13581144"/>
              <a:gd name="connsiteY819" fmla="*/ 3517486 h 4406158"/>
              <a:gd name="connsiteX820" fmla="*/ 6434334 w 13581144"/>
              <a:gd name="connsiteY820" fmla="*/ 3517486 h 4406158"/>
              <a:gd name="connsiteX821" fmla="*/ 6473421 w 13581144"/>
              <a:gd name="connsiteY821" fmla="*/ 3541179 h 4406158"/>
              <a:gd name="connsiteX822" fmla="*/ 6436032 w 13581144"/>
              <a:gd name="connsiteY822" fmla="*/ 3564884 h 4406158"/>
              <a:gd name="connsiteX823" fmla="*/ 6396928 w 13581144"/>
              <a:gd name="connsiteY823" fmla="*/ 3541179 h 4406158"/>
              <a:gd name="connsiteX824" fmla="*/ 6434334 w 13581144"/>
              <a:gd name="connsiteY824" fmla="*/ 3517486 h 4406158"/>
              <a:gd name="connsiteX825" fmla="*/ 6325541 w 13581144"/>
              <a:gd name="connsiteY825" fmla="*/ 3517486 h 4406158"/>
              <a:gd name="connsiteX826" fmla="*/ 6364636 w 13581144"/>
              <a:gd name="connsiteY826" fmla="*/ 3541179 h 4406158"/>
              <a:gd name="connsiteX827" fmla="*/ 6327239 w 13581144"/>
              <a:gd name="connsiteY827" fmla="*/ 3564884 h 4406158"/>
              <a:gd name="connsiteX828" fmla="*/ 6288126 w 13581144"/>
              <a:gd name="connsiteY828" fmla="*/ 3541179 h 4406158"/>
              <a:gd name="connsiteX829" fmla="*/ 6325541 w 13581144"/>
              <a:gd name="connsiteY829" fmla="*/ 3517486 h 4406158"/>
              <a:gd name="connsiteX830" fmla="*/ 6216748 w 13581144"/>
              <a:gd name="connsiteY830" fmla="*/ 3517486 h 4406158"/>
              <a:gd name="connsiteX831" fmla="*/ 6255845 w 13581144"/>
              <a:gd name="connsiteY831" fmla="*/ 3541179 h 4406158"/>
              <a:gd name="connsiteX832" fmla="*/ 6218443 w 13581144"/>
              <a:gd name="connsiteY832" fmla="*/ 3564884 h 4406158"/>
              <a:gd name="connsiteX833" fmla="*/ 6179345 w 13581144"/>
              <a:gd name="connsiteY833" fmla="*/ 3541179 h 4406158"/>
              <a:gd name="connsiteX834" fmla="*/ 6216748 w 13581144"/>
              <a:gd name="connsiteY834" fmla="*/ 3517486 h 4406158"/>
              <a:gd name="connsiteX835" fmla="*/ 6106254 w 13581144"/>
              <a:gd name="connsiteY835" fmla="*/ 3515792 h 4406158"/>
              <a:gd name="connsiteX836" fmla="*/ 6145352 w 13581144"/>
              <a:gd name="connsiteY836" fmla="*/ 3539485 h 4406158"/>
              <a:gd name="connsiteX837" fmla="*/ 6106254 w 13581144"/>
              <a:gd name="connsiteY837" fmla="*/ 3563179 h 4406158"/>
              <a:gd name="connsiteX838" fmla="*/ 6067156 w 13581144"/>
              <a:gd name="connsiteY838" fmla="*/ 3539485 h 4406158"/>
              <a:gd name="connsiteX839" fmla="*/ 6106254 w 13581144"/>
              <a:gd name="connsiteY839" fmla="*/ 3515792 h 4406158"/>
              <a:gd name="connsiteX840" fmla="*/ 2916746 w 13581144"/>
              <a:gd name="connsiteY840" fmla="*/ 3497169 h 4406158"/>
              <a:gd name="connsiteX841" fmla="*/ 2950752 w 13581144"/>
              <a:gd name="connsiteY841" fmla="*/ 3520874 h 4406158"/>
              <a:gd name="connsiteX842" fmla="*/ 2904845 w 13581144"/>
              <a:gd name="connsiteY842" fmla="*/ 3544567 h 4406158"/>
              <a:gd name="connsiteX843" fmla="*/ 2872548 w 13581144"/>
              <a:gd name="connsiteY843" fmla="*/ 3520874 h 4406158"/>
              <a:gd name="connsiteX844" fmla="*/ 2916746 w 13581144"/>
              <a:gd name="connsiteY844" fmla="*/ 3497169 h 4406158"/>
              <a:gd name="connsiteX845" fmla="*/ 2807940 w 13581144"/>
              <a:gd name="connsiteY845" fmla="*/ 3497169 h 4406158"/>
              <a:gd name="connsiteX846" fmla="*/ 2840237 w 13581144"/>
              <a:gd name="connsiteY846" fmla="*/ 3520874 h 4406158"/>
              <a:gd name="connsiteX847" fmla="*/ 2794298 w 13581144"/>
              <a:gd name="connsiteY847" fmla="*/ 3544567 h 4406158"/>
              <a:gd name="connsiteX848" fmla="*/ 2762000 w 13581144"/>
              <a:gd name="connsiteY848" fmla="*/ 3520874 h 4406158"/>
              <a:gd name="connsiteX849" fmla="*/ 2807940 w 13581144"/>
              <a:gd name="connsiteY849" fmla="*/ 3497169 h 4406158"/>
              <a:gd name="connsiteX850" fmla="*/ 2697410 w 13581144"/>
              <a:gd name="connsiteY850" fmla="*/ 3497169 h 4406158"/>
              <a:gd name="connsiteX851" fmla="*/ 2729719 w 13581144"/>
              <a:gd name="connsiteY851" fmla="*/ 3520874 h 4406158"/>
              <a:gd name="connsiteX852" fmla="*/ 2683809 w 13581144"/>
              <a:gd name="connsiteY852" fmla="*/ 3544567 h 4406158"/>
              <a:gd name="connsiteX853" fmla="*/ 2651501 w 13581144"/>
              <a:gd name="connsiteY853" fmla="*/ 3520874 h 4406158"/>
              <a:gd name="connsiteX854" fmla="*/ 2697410 w 13581144"/>
              <a:gd name="connsiteY854" fmla="*/ 3497169 h 4406158"/>
              <a:gd name="connsiteX855" fmla="*/ 2588594 w 13581144"/>
              <a:gd name="connsiteY855" fmla="*/ 3497169 h 4406158"/>
              <a:gd name="connsiteX856" fmla="*/ 2619204 w 13581144"/>
              <a:gd name="connsiteY856" fmla="*/ 3520874 h 4406158"/>
              <a:gd name="connsiteX857" fmla="*/ 2573295 w 13581144"/>
              <a:gd name="connsiteY857" fmla="*/ 3544567 h 4406158"/>
              <a:gd name="connsiteX858" fmla="*/ 2542697 w 13581144"/>
              <a:gd name="connsiteY858" fmla="*/ 3520874 h 4406158"/>
              <a:gd name="connsiteX859" fmla="*/ 2588594 w 13581144"/>
              <a:gd name="connsiteY859" fmla="*/ 3497169 h 4406158"/>
              <a:gd name="connsiteX860" fmla="*/ 2478079 w 13581144"/>
              <a:gd name="connsiteY860" fmla="*/ 3495475 h 4406158"/>
              <a:gd name="connsiteX861" fmla="*/ 2508690 w 13581144"/>
              <a:gd name="connsiteY861" fmla="*/ 3519180 h 4406158"/>
              <a:gd name="connsiteX862" fmla="*/ 2462781 w 13581144"/>
              <a:gd name="connsiteY862" fmla="*/ 3542873 h 4406158"/>
              <a:gd name="connsiteX863" fmla="*/ 2432182 w 13581144"/>
              <a:gd name="connsiteY863" fmla="*/ 3519180 h 4406158"/>
              <a:gd name="connsiteX864" fmla="*/ 2478079 w 13581144"/>
              <a:gd name="connsiteY864" fmla="*/ 3495475 h 4406158"/>
              <a:gd name="connsiteX865" fmla="*/ 2367589 w 13581144"/>
              <a:gd name="connsiteY865" fmla="*/ 3495475 h 4406158"/>
              <a:gd name="connsiteX866" fmla="*/ 2398199 w 13581144"/>
              <a:gd name="connsiteY866" fmla="*/ 3519180 h 4406158"/>
              <a:gd name="connsiteX867" fmla="*/ 2352279 w 13581144"/>
              <a:gd name="connsiteY867" fmla="*/ 3542873 h 4406158"/>
              <a:gd name="connsiteX868" fmla="*/ 2321680 w 13581144"/>
              <a:gd name="connsiteY868" fmla="*/ 3519180 h 4406158"/>
              <a:gd name="connsiteX869" fmla="*/ 2367589 w 13581144"/>
              <a:gd name="connsiteY869" fmla="*/ 3495475 h 4406158"/>
              <a:gd name="connsiteX870" fmla="*/ 2258782 w 13581144"/>
              <a:gd name="connsiteY870" fmla="*/ 3495475 h 4406158"/>
              <a:gd name="connsiteX871" fmla="*/ 2289379 w 13581144"/>
              <a:gd name="connsiteY871" fmla="*/ 3519180 h 4406158"/>
              <a:gd name="connsiteX872" fmla="*/ 2243483 w 13581144"/>
              <a:gd name="connsiteY872" fmla="*/ 3542873 h 4406158"/>
              <a:gd name="connsiteX873" fmla="*/ 2212873 w 13581144"/>
              <a:gd name="connsiteY873" fmla="*/ 3519180 h 4406158"/>
              <a:gd name="connsiteX874" fmla="*/ 2258782 w 13581144"/>
              <a:gd name="connsiteY874" fmla="*/ 3495475 h 4406158"/>
              <a:gd name="connsiteX875" fmla="*/ 2148268 w 13581144"/>
              <a:gd name="connsiteY875" fmla="*/ 3495475 h 4406158"/>
              <a:gd name="connsiteX876" fmla="*/ 2178866 w 13581144"/>
              <a:gd name="connsiteY876" fmla="*/ 3519180 h 4406158"/>
              <a:gd name="connsiteX877" fmla="*/ 2132969 w 13581144"/>
              <a:gd name="connsiteY877" fmla="*/ 3542873 h 4406158"/>
              <a:gd name="connsiteX878" fmla="*/ 2102358 w 13581144"/>
              <a:gd name="connsiteY878" fmla="*/ 3519180 h 4406158"/>
              <a:gd name="connsiteX879" fmla="*/ 2148268 w 13581144"/>
              <a:gd name="connsiteY879" fmla="*/ 3495475 h 4406158"/>
              <a:gd name="connsiteX880" fmla="*/ 2037765 w 13581144"/>
              <a:gd name="connsiteY880" fmla="*/ 3493769 h 4406158"/>
              <a:gd name="connsiteX881" fmla="*/ 2068364 w 13581144"/>
              <a:gd name="connsiteY881" fmla="*/ 3517486 h 4406158"/>
              <a:gd name="connsiteX882" fmla="*/ 2020767 w 13581144"/>
              <a:gd name="connsiteY882" fmla="*/ 3541179 h 4406158"/>
              <a:gd name="connsiteX883" fmla="*/ 1990158 w 13581144"/>
              <a:gd name="connsiteY883" fmla="*/ 3517486 h 4406158"/>
              <a:gd name="connsiteX884" fmla="*/ 2037765 w 13581144"/>
              <a:gd name="connsiteY884" fmla="*/ 3493769 h 4406158"/>
              <a:gd name="connsiteX885" fmla="*/ 1928938 w 13581144"/>
              <a:gd name="connsiteY885" fmla="*/ 3493769 h 4406158"/>
              <a:gd name="connsiteX886" fmla="*/ 1959536 w 13581144"/>
              <a:gd name="connsiteY886" fmla="*/ 3517486 h 4406158"/>
              <a:gd name="connsiteX887" fmla="*/ 1911941 w 13581144"/>
              <a:gd name="connsiteY887" fmla="*/ 3541179 h 4406158"/>
              <a:gd name="connsiteX888" fmla="*/ 1881331 w 13581144"/>
              <a:gd name="connsiteY888" fmla="*/ 3517486 h 4406158"/>
              <a:gd name="connsiteX889" fmla="*/ 1928938 w 13581144"/>
              <a:gd name="connsiteY889" fmla="*/ 3493769 h 4406158"/>
              <a:gd name="connsiteX890" fmla="*/ 1806533 w 13581144"/>
              <a:gd name="connsiteY890" fmla="*/ 3493769 h 4406158"/>
              <a:gd name="connsiteX891" fmla="*/ 1837143 w 13581144"/>
              <a:gd name="connsiteY891" fmla="*/ 3517486 h 4406158"/>
              <a:gd name="connsiteX892" fmla="*/ 1789536 w 13581144"/>
              <a:gd name="connsiteY892" fmla="*/ 3541179 h 4406158"/>
              <a:gd name="connsiteX893" fmla="*/ 1758926 w 13581144"/>
              <a:gd name="connsiteY893" fmla="*/ 3517486 h 4406158"/>
              <a:gd name="connsiteX894" fmla="*/ 1806533 w 13581144"/>
              <a:gd name="connsiteY894" fmla="*/ 3493769 h 4406158"/>
              <a:gd name="connsiteX895" fmla="*/ 12785871 w 13581144"/>
              <a:gd name="connsiteY895" fmla="*/ 3465006 h 4406158"/>
              <a:gd name="connsiteX896" fmla="*/ 12838480 w 13581144"/>
              <a:gd name="connsiteY896" fmla="*/ 3488699 h 4406158"/>
              <a:gd name="connsiteX897" fmla="*/ 12814770 w 13581144"/>
              <a:gd name="connsiteY897" fmla="*/ 3512404 h 4406158"/>
              <a:gd name="connsiteX898" fmla="*/ 12762043 w 13581144"/>
              <a:gd name="connsiteY898" fmla="*/ 3488699 h 4406158"/>
              <a:gd name="connsiteX899" fmla="*/ 12785871 w 13581144"/>
              <a:gd name="connsiteY899" fmla="*/ 3465006 h 4406158"/>
              <a:gd name="connsiteX900" fmla="*/ 12675344 w 13581144"/>
              <a:gd name="connsiteY900" fmla="*/ 3465006 h 4406158"/>
              <a:gd name="connsiteX901" fmla="*/ 12728071 w 13581144"/>
              <a:gd name="connsiteY901" fmla="*/ 3488699 h 4406158"/>
              <a:gd name="connsiteX902" fmla="*/ 12704243 w 13581144"/>
              <a:gd name="connsiteY902" fmla="*/ 3512404 h 4406158"/>
              <a:gd name="connsiteX903" fmla="*/ 12651516 w 13581144"/>
              <a:gd name="connsiteY903" fmla="*/ 3488699 h 4406158"/>
              <a:gd name="connsiteX904" fmla="*/ 12675344 w 13581144"/>
              <a:gd name="connsiteY904" fmla="*/ 3465006 h 4406158"/>
              <a:gd name="connsiteX905" fmla="*/ 12566585 w 13581144"/>
              <a:gd name="connsiteY905" fmla="*/ 3465006 h 4406158"/>
              <a:gd name="connsiteX906" fmla="*/ 12619314 w 13581144"/>
              <a:gd name="connsiteY906" fmla="*/ 3488699 h 4406158"/>
              <a:gd name="connsiteX907" fmla="*/ 12595486 w 13581144"/>
              <a:gd name="connsiteY907" fmla="*/ 3512404 h 4406158"/>
              <a:gd name="connsiteX908" fmla="*/ 12542757 w 13581144"/>
              <a:gd name="connsiteY908" fmla="*/ 3488699 h 4406158"/>
              <a:gd name="connsiteX909" fmla="*/ 12566585 w 13581144"/>
              <a:gd name="connsiteY909" fmla="*/ 3465006 h 4406158"/>
              <a:gd name="connsiteX910" fmla="*/ 12457709 w 13581144"/>
              <a:gd name="connsiteY910" fmla="*/ 3463311 h 4406158"/>
              <a:gd name="connsiteX911" fmla="*/ 12510437 w 13581144"/>
              <a:gd name="connsiteY911" fmla="*/ 3487004 h 4406158"/>
              <a:gd name="connsiteX912" fmla="*/ 12486727 w 13581144"/>
              <a:gd name="connsiteY912" fmla="*/ 3510709 h 4406158"/>
              <a:gd name="connsiteX913" fmla="*/ 12433881 w 13581144"/>
              <a:gd name="connsiteY913" fmla="*/ 3487004 h 4406158"/>
              <a:gd name="connsiteX914" fmla="*/ 12457709 w 13581144"/>
              <a:gd name="connsiteY914" fmla="*/ 3463311 h 4406158"/>
              <a:gd name="connsiteX915" fmla="*/ 12333735 w 13581144"/>
              <a:gd name="connsiteY915" fmla="*/ 3463311 h 4406158"/>
              <a:gd name="connsiteX916" fmla="*/ 12386345 w 13581144"/>
              <a:gd name="connsiteY916" fmla="*/ 3487004 h 4406158"/>
              <a:gd name="connsiteX917" fmla="*/ 12360866 w 13581144"/>
              <a:gd name="connsiteY917" fmla="*/ 3510709 h 4406158"/>
              <a:gd name="connsiteX918" fmla="*/ 12308138 w 13581144"/>
              <a:gd name="connsiteY918" fmla="*/ 3487004 h 4406158"/>
              <a:gd name="connsiteX919" fmla="*/ 12333735 w 13581144"/>
              <a:gd name="connsiteY919" fmla="*/ 3463311 h 4406158"/>
              <a:gd name="connsiteX920" fmla="*/ 12229931 w 13581144"/>
              <a:gd name="connsiteY920" fmla="*/ 3463311 h 4406158"/>
              <a:gd name="connsiteX921" fmla="*/ 12280889 w 13581144"/>
              <a:gd name="connsiteY921" fmla="*/ 3487004 h 4406158"/>
              <a:gd name="connsiteX922" fmla="*/ 12255409 w 13581144"/>
              <a:gd name="connsiteY922" fmla="*/ 3510709 h 4406158"/>
              <a:gd name="connsiteX923" fmla="*/ 12204334 w 13581144"/>
              <a:gd name="connsiteY923" fmla="*/ 3487004 h 4406158"/>
              <a:gd name="connsiteX924" fmla="*/ 12229931 w 13581144"/>
              <a:gd name="connsiteY924" fmla="*/ 3463311 h 4406158"/>
              <a:gd name="connsiteX925" fmla="*/ 12117752 w 13581144"/>
              <a:gd name="connsiteY925" fmla="*/ 3463311 h 4406158"/>
              <a:gd name="connsiteX926" fmla="*/ 12168710 w 13581144"/>
              <a:gd name="connsiteY926" fmla="*/ 3487004 h 4406158"/>
              <a:gd name="connsiteX927" fmla="*/ 12143230 w 13581144"/>
              <a:gd name="connsiteY927" fmla="*/ 3510709 h 4406158"/>
              <a:gd name="connsiteX928" fmla="*/ 12092155 w 13581144"/>
              <a:gd name="connsiteY928" fmla="*/ 3487004 h 4406158"/>
              <a:gd name="connsiteX929" fmla="*/ 12117752 w 13581144"/>
              <a:gd name="connsiteY929" fmla="*/ 3463311 h 4406158"/>
              <a:gd name="connsiteX930" fmla="*/ 12012297 w 13581144"/>
              <a:gd name="connsiteY930" fmla="*/ 3461618 h 4406158"/>
              <a:gd name="connsiteX931" fmla="*/ 12063373 w 13581144"/>
              <a:gd name="connsiteY931" fmla="*/ 3485311 h 4406158"/>
              <a:gd name="connsiteX932" fmla="*/ 12037777 w 13581144"/>
              <a:gd name="connsiteY932" fmla="*/ 3509016 h 4406158"/>
              <a:gd name="connsiteX933" fmla="*/ 11986818 w 13581144"/>
              <a:gd name="connsiteY933" fmla="*/ 3485311 h 4406158"/>
              <a:gd name="connsiteX934" fmla="*/ 12012297 w 13581144"/>
              <a:gd name="connsiteY934" fmla="*/ 3461618 h 4406158"/>
              <a:gd name="connsiteX935" fmla="*/ 11903539 w 13581144"/>
              <a:gd name="connsiteY935" fmla="*/ 3461618 h 4406158"/>
              <a:gd name="connsiteX936" fmla="*/ 11954497 w 13581144"/>
              <a:gd name="connsiteY936" fmla="*/ 3485311 h 4406158"/>
              <a:gd name="connsiteX937" fmla="*/ 11929017 w 13581144"/>
              <a:gd name="connsiteY937" fmla="*/ 3509016 h 4406158"/>
              <a:gd name="connsiteX938" fmla="*/ 11877942 w 13581144"/>
              <a:gd name="connsiteY938" fmla="*/ 3485311 h 4406158"/>
              <a:gd name="connsiteX939" fmla="*/ 11903539 w 13581144"/>
              <a:gd name="connsiteY939" fmla="*/ 3461618 h 4406158"/>
              <a:gd name="connsiteX940" fmla="*/ 11794746 w 13581144"/>
              <a:gd name="connsiteY940" fmla="*/ 3461618 h 4406158"/>
              <a:gd name="connsiteX941" fmla="*/ 11845739 w 13581144"/>
              <a:gd name="connsiteY941" fmla="*/ 3485311 h 4406158"/>
              <a:gd name="connsiteX942" fmla="*/ 11820142 w 13581144"/>
              <a:gd name="connsiteY942" fmla="*/ 3509016 h 4406158"/>
              <a:gd name="connsiteX943" fmla="*/ 11769196 w 13581144"/>
              <a:gd name="connsiteY943" fmla="*/ 3485311 h 4406158"/>
              <a:gd name="connsiteX944" fmla="*/ 11794746 w 13581144"/>
              <a:gd name="connsiteY944" fmla="*/ 3461618 h 4406158"/>
              <a:gd name="connsiteX945" fmla="*/ 11685834 w 13581144"/>
              <a:gd name="connsiteY945" fmla="*/ 3461618 h 4406158"/>
              <a:gd name="connsiteX946" fmla="*/ 11736933 w 13581144"/>
              <a:gd name="connsiteY946" fmla="*/ 3485311 h 4406158"/>
              <a:gd name="connsiteX947" fmla="*/ 11711384 w 13581144"/>
              <a:gd name="connsiteY947" fmla="*/ 3509016 h 4406158"/>
              <a:gd name="connsiteX948" fmla="*/ 11660391 w 13581144"/>
              <a:gd name="connsiteY948" fmla="*/ 3485311 h 4406158"/>
              <a:gd name="connsiteX949" fmla="*/ 11685834 w 13581144"/>
              <a:gd name="connsiteY949" fmla="*/ 3461618 h 4406158"/>
              <a:gd name="connsiteX950" fmla="*/ 11568583 w 13581144"/>
              <a:gd name="connsiteY950" fmla="*/ 3459923 h 4406158"/>
              <a:gd name="connsiteX951" fmla="*/ 11619577 w 13581144"/>
              <a:gd name="connsiteY951" fmla="*/ 3483616 h 4406158"/>
              <a:gd name="connsiteX952" fmla="*/ 11592375 w 13581144"/>
              <a:gd name="connsiteY952" fmla="*/ 3507310 h 4406158"/>
              <a:gd name="connsiteX953" fmla="*/ 11541382 w 13581144"/>
              <a:gd name="connsiteY953" fmla="*/ 3483616 h 4406158"/>
              <a:gd name="connsiteX954" fmla="*/ 11568583 w 13581144"/>
              <a:gd name="connsiteY954" fmla="*/ 3459923 h 4406158"/>
              <a:gd name="connsiteX955" fmla="*/ 11468235 w 13581144"/>
              <a:gd name="connsiteY955" fmla="*/ 3459923 h 4406158"/>
              <a:gd name="connsiteX956" fmla="*/ 11517590 w 13581144"/>
              <a:gd name="connsiteY956" fmla="*/ 3483616 h 4406158"/>
              <a:gd name="connsiteX957" fmla="*/ 11490388 w 13581144"/>
              <a:gd name="connsiteY957" fmla="*/ 3507310 h 4406158"/>
              <a:gd name="connsiteX958" fmla="*/ 11441034 w 13581144"/>
              <a:gd name="connsiteY958" fmla="*/ 3483616 h 4406158"/>
              <a:gd name="connsiteX959" fmla="*/ 11468235 w 13581144"/>
              <a:gd name="connsiteY959" fmla="*/ 3459923 h 4406158"/>
              <a:gd name="connsiteX960" fmla="*/ 11354393 w 13581144"/>
              <a:gd name="connsiteY960" fmla="*/ 3459923 h 4406158"/>
              <a:gd name="connsiteX961" fmla="*/ 11403629 w 13581144"/>
              <a:gd name="connsiteY961" fmla="*/ 3483616 h 4406158"/>
              <a:gd name="connsiteX962" fmla="*/ 11376440 w 13581144"/>
              <a:gd name="connsiteY962" fmla="*/ 3507310 h 4406158"/>
              <a:gd name="connsiteX963" fmla="*/ 11327192 w 13581144"/>
              <a:gd name="connsiteY963" fmla="*/ 3483616 h 4406158"/>
              <a:gd name="connsiteX964" fmla="*/ 11354393 w 13581144"/>
              <a:gd name="connsiteY964" fmla="*/ 3459923 h 4406158"/>
              <a:gd name="connsiteX965" fmla="*/ 11243842 w 13581144"/>
              <a:gd name="connsiteY965" fmla="*/ 3459923 h 4406158"/>
              <a:gd name="connsiteX966" fmla="*/ 11293196 w 13581144"/>
              <a:gd name="connsiteY966" fmla="*/ 3483616 h 4406158"/>
              <a:gd name="connsiteX967" fmla="*/ 11265995 w 13581144"/>
              <a:gd name="connsiteY967" fmla="*/ 3507310 h 4406158"/>
              <a:gd name="connsiteX968" fmla="*/ 11216641 w 13581144"/>
              <a:gd name="connsiteY968" fmla="*/ 3483616 h 4406158"/>
              <a:gd name="connsiteX969" fmla="*/ 11243842 w 13581144"/>
              <a:gd name="connsiteY969" fmla="*/ 3459923 h 4406158"/>
              <a:gd name="connsiteX970" fmla="*/ 11136795 w 13581144"/>
              <a:gd name="connsiteY970" fmla="*/ 3458229 h 4406158"/>
              <a:gd name="connsiteX971" fmla="*/ 11186042 w 13581144"/>
              <a:gd name="connsiteY971" fmla="*/ 3481934 h 4406158"/>
              <a:gd name="connsiteX972" fmla="*/ 11158841 w 13581144"/>
              <a:gd name="connsiteY972" fmla="*/ 3505639 h 4406158"/>
              <a:gd name="connsiteX973" fmla="*/ 11109487 w 13581144"/>
              <a:gd name="connsiteY973" fmla="*/ 3481934 h 4406158"/>
              <a:gd name="connsiteX974" fmla="*/ 11136795 w 13581144"/>
              <a:gd name="connsiteY974" fmla="*/ 3458229 h 4406158"/>
              <a:gd name="connsiteX975" fmla="*/ 11026244 w 13581144"/>
              <a:gd name="connsiteY975" fmla="*/ 3458229 h 4406158"/>
              <a:gd name="connsiteX976" fmla="*/ 11075492 w 13581144"/>
              <a:gd name="connsiteY976" fmla="*/ 3481934 h 4406158"/>
              <a:gd name="connsiteX977" fmla="*/ 11048290 w 13581144"/>
              <a:gd name="connsiteY977" fmla="*/ 3505639 h 4406158"/>
              <a:gd name="connsiteX978" fmla="*/ 10999043 w 13581144"/>
              <a:gd name="connsiteY978" fmla="*/ 3481934 h 4406158"/>
              <a:gd name="connsiteX979" fmla="*/ 11026244 w 13581144"/>
              <a:gd name="connsiteY979" fmla="*/ 3458229 h 4406158"/>
              <a:gd name="connsiteX980" fmla="*/ 10915716 w 13581144"/>
              <a:gd name="connsiteY980" fmla="*/ 3458229 h 4406158"/>
              <a:gd name="connsiteX981" fmla="*/ 10965011 w 13581144"/>
              <a:gd name="connsiteY981" fmla="*/ 3481934 h 4406158"/>
              <a:gd name="connsiteX982" fmla="*/ 10937821 w 13581144"/>
              <a:gd name="connsiteY982" fmla="*/ 3505639 h 4406158"/>
              <a:gd name="connsiteX983" fmla="*/ 10888503 w 13581144"/>
              <a:gd name="connsiteY983" fmla="*/ 3481934 h 4406158"/>
              <a:gd name="connsiteX984" fmla="*/ 10915716 w 13581144"/>
              <a:gd name="connsiteY984" fmla="*/ 3458229 h 4406158"/>
              <a:gd name="connsiteX985" fmla="*/ 6871147 w 13581144"/>
              <a:gd name="connsiteY985" fmla="*/ 3453159 h 4406158"/>
              <a:gd name="connsiteX986" fmla="*/ 6911955 w 13581144"/>
              <a:gd name="connsiteY986" fmla="*/ 3476852 h 4406158"/>
              <a:gd name="connsiteX987" fmla="*/ 6876261 w 13581144"/>
              <a:gd name="connsiteY987" fmla="*/ 3500545 h 4406158"/>
              <a:gd name="connsiteX988" fmla="*/ 6835461 w 13581144"/>
              <a:gd name="connsiteY988" fmla="*/ 3476852 h 4406158"/>
              <a:gd name="connsiteX989" fmla="*/ 6871147 w 13581144"/>
              <a:gd name="connsiteY989" fmla="*/ 3453159 h 4406158"/>
              <a:gd name="connsiteX990" fmla="*/ 6762398 w 13581144"/>
              <a:gd name="connsiteY990" fmla="*/ 3451465 h 4406158"/>
              <a:gd name="connsiteX991" fmla="*/ 6803162 w 13581144"/>
              <a:gd name="connsiteY991" fmla="*/ 3475158 h 4406158"/>
              <a:gd name="connsiteX992" fmla="*/ 6765791 w 13581144"/>
              <a:gd name="connsiteY992" fmla="*/ 3498863 h 4406158"/>
              <a:gd name="connsiteX993" fmla="*/ 6724998 w 13581144"/>
              <a:gd name="connsiteY993" fmla="*/ 3475158 h 4406158"/>
              <a:gd name="connsiteX994" fmla="*/ 6762398 w 13581144"/>
              <a:gd name="connsiteY994" fmla="*/ 3451465 h 4406158"/>
              <a:gd name="connsiteX995" fmla="*/ 6655312 w 13581144"/>
              <a:gd name="connsiteY995" fmla="*/ 3451465 h 4406158"/>
              <a:gd name="connsiteX996" fmla="*/ 6694401 w 13581144"/>
              <a:gd name="connsiteY996" fmla="*/ 3475158 h 4406158"/>
              <a:gd name="connsiteX997" fmla="*/ 6657008 w 13581144"/>
              <a:gd name="connsiteY997" fmla="*/ 3498863 h 4406158"/>
              <a:gd name="connsiteX998" fmla="*/ 6617900 w 13581144"/>
              <a:gd name="connsiteY998" fmla="*/ 3475158 h 4406158"/>
              <a:gd name="connsiteX999" fmla="*/ 6655312 w 13581144"/>
              <a:gd name="connsiteY999" fmla="*/ 3451465 h 4406158"/>
              <a:gd name="connsiteX1000" fmla="*/ 6541420 w 13581144"/>
              <a:gd name="connsiteY1000" fmla="*/ 3451465 h 4406158"/>
              <a:gd name="connsiteX1001" fmla="*/ 6580517 w 13581144"/>
              <a:gd name="connsiteY1001" fmla="*/ 3475158 h 4406158"/>
              <a:gd name="connsiteX1002" fmla="*/ 6543116 w 13581144"/>
              <a:gd name="connsiteY1002" fmla="*/ 3498863 h 4406158"/>
              <a:gd name="connsiteX1003" fmla="*/ 6504021 w 13581144"/>
              <a:gd name="connsiteY1003" fmla="*/ 3475158 h 4406158"/>
              <a:gd name="connsiteX1004" fmla="*/ 6541420 w 13581144"/>
              <a:gd name="connsiteY1004" fmla="*/ 3451465 h 4406158"/>
              <a:gd name="connsiteX1005" fmla="*/ 6430916 w 13581144"/>
              <a:gd name="connsiteY1005" fmla="*/ 3451465 h 4406158"/>
              <a:gd name="connsiteX1006" fmla="*/ 6470011 w 13581144"/>
              <a:gd name="connsiteY1006" fmla="*/ 3475158 h 4406158"/>
              <a:gd name="connsiteX1007" fmla="*/ 6432621 w 13581144"/>
              <a:gd name="connsiteY1007" fmla="*/ 3498863 h 4406158"/>
              <a:gd name="connsiteX1008" fmla="*/ 6393517 w 13581144"/>
              <a:gd name="connsiteY1008" fmla="*/ 3475158 h 4406158"/>
              <a:gd name="connsiteX1009" fmla="*/ 6430916 w 13581144"/>
              <a:gd name="connsiteY1009" fmla="*/ 3451465 h 4406158"/>
              <a:gd name="connsiteX1010" fmla="*/ 6322149 w 13581144"/>
              <a:gd name="connsiteY1010" fmla="*/ 3449771 h 4406158"/>
              <a:gd name="connsiteX1011" fmla="*/ 6361227 w 13581144"/>
              <a:gd name="connsiteY1011" fmla="*/ 3473464 h 4406158"/>
              <a:gd name="connsiteX1012" fmla="*/ 6323840 w 13581144"/>
              <a:gd name="connsiteY1012" fmla="*/ 3497158 h 4406158"/>
              <a:gd name="connsiteX1013" fmla="*/ 6284748 w 13581144"/>
              <a:gd name="connsiteY1013" fmla="*/ 3473464 h 4406158"/>
              <a:gd name="connsiteX1014" fmla="*/ 6322149 w 13581144"/>
              <a:gd name="connsiteY1014" fmla="*/ 3449771 h 4406158"/>
              <a:gd name="connsiteX1015" fmla="*/ 6215061 w 13581144"/>
              <a:gd name="connsiteY1015" fmla="*/ 3449771 h 4406158"/>
              <a:gd name="connsiteX1016" fmla="*/ 6254146 w 13581144"/>
              <a:gd name="connsiteY1016" fmla="*/ 3473464 h 4406158"/>
              <a:gd name="connsiteX1017" fmla="*/ 6216757 w 13581144"/>
              <a:gd name="connsiteY1017" fmla="*/ 3497158 h 4406158"/>
              <a:gd name="connsiteX1018" fmla="*/ 6177663 w 13581144"/>
              <a:gd name="connsiteY1018" fmla="*/ 3473464 h 4406158"/>
              <a:gd name="connsiteX1019" fmla="*/ 6215061 w 13581144"/>
              <a:gd name="connsiteY1019" fmla="*/ 3449771 h 4406158"/>
              <a:gd name="connsiteX1020" fmla="*/ 6104558 w 13581144"/>
              <a:gd name="connsiteY1020" fmla="*/ 3449771 h 4406158"/>
              <a:gd name="connsiteX1021" fmla="*/ 6143647 w 13581144"/>
              <a:gd name="connsiteY1021" fmla="*/ 3473464 h 4406158"/>
              <a:gd name="connsiteX1022" fmla="*/ 6106254 w 13581144"/>
              <a:gd name="connsiteY1022" fmla="*/ 3497158 h 4406158"/>
              <a:gd name="connsiteX1023" fmla="*/ 6067156 w 13581144"/>
              <a:gd name="connsiteY1023" fmla="*/ 3473464 h 4406158"/>
              <a:gd name="connsiteX1024" fmla="*/ 6104558 w 13581144"/>
              <a:gd name="connsiteY1024" fmla="*/ 3449771 h 4406158"/>
              <a:gd name="connsiteX1025" fmla="*/ 2937130 w 13581144"/>
              <a:gd name="connsiteY1025" fmla="*/ 3431148 h 4406158"/>
              <a:gd name="connsiteX1026" fmla="*/ 2969446 w 13581144"/>
              <a:gd name="connsiteY1026" fmla="*/ 3454841 h 4406158"/>
              <a:gd name="connsiteX1027" fmla="*/ 2925239 w 13581144"/>
              <a:gd name="connsiteY1027" fmla="*/ 3478546 h 4406158"/>
              <a:gd name="connsiteX1028" fmla="*/ 2892932 w 13581144"/>
              <a:gd name="connsiteY1028" fmla="*/ 3454841 h 4406158"/>
              <a:gd name="connsiteX1029" fmla="*/ 2937130 w 13581144"/>
              <a:gd name="connsiteY1029" fmla="*/ 3431148 h 4406158"/>
              <a:gd name="connsiteX1030" fmla="*/ 2824966 w 13581144"/>
              <a:gd name="connsiteY1030" fmla="*/ 3431148 h 4406158"/>
              <a:gd name="connsiteX1031" fmla="*/ 2858962 w 13581144"/>
              <a:gd name="connsiteY1031" fmla="*/ 3454841 h 4406158"/>
              <a:gd name="connsiteX1032" fmla="*/ 2813053 w 13581144"/>
              <a:gd name="connsiteY1032" fmla="*/ 3478546 h 4406158"/>
              <a:gd name="connsiteX1033" fmla="*/ 2780712 w 13581144"/>
              <a:gd name="connsiteY1033" fmla="*/ 3454841 h 4406158"/>
              <a:gd name="connsiteX1034" fmla="*/ 2824966 w 13581144"/>
              <a:gd name="connsiteY1034" fmla="*/ 3431148 h 4406158"/>
              <a:gd name="connsiteX1035" fmla="*/ 2719504 w 13581144"/>
              <a:gd name="connsiteY1035" fmla="*/ 3431148 h 4406158"/>
              <a:gd name="connsiteX1036" fmla="*/ 2750114 w 13581144"/>
              <a:gd name="connsiteY1036" fmla="*/ 3454841 h 4406158"/>
              <a:gd name="connsiteX1037" fmla="*/ 2704205 w 13581144"/>
              <a:gd name="connsiteY1037" fmla="*/ 3478546 h 4406158"/>
              <a:gd name="connsiteX1038" fmla="*/ 2673606 w 13581144"/>
              <a:gd name="connsiteY1038" fmla="*/ 3454841 h 4406158"/>
              <a:gd name="connsiteX1039" fmla="*/ 2719504 w 13581144"/>
              <a:gd name="connsiteY1039" fmla="*/ 3431148 h 4406158"/>
              <a:gd name="connsiteX1040" fmla="*/ 2608991 w 13581144"/>
              <a:gd name="connsiteY1040" fmla="*/ 3429466 h 4406158"/>
              <a:gd name="connsiteX1041" fmla="*/ 2639600 w 13581144"/>
              <a:gd name="connsiteY1041" fmla="*/ 3453159 h 4406158"/>
              <a:gd name="connsiteX1042" fmla="*/ 2593692 w 13581144"/>
              <a:gd name="connsiteY1042" fmla="*/ 3476852 h 4406158"/>
              <a:gd name="connsiteX1043" fmla="*/ 2563093 w 13581144"/>
              <a:gd name="connsiteY1043" fmla="*/ 3453159 h 4406158"/>
              <a:gd name="connsiteX1044" fmla="*/ 2608991 w 13581144"/>
              <a:gd name="connsiteY1044" fmla="*/ 3429466 h 4406158"/>
              <a:gd name="connsiteX1045" fmla="*/ 2498488 w 13581144"/>
              <a:gd name="connsiteY1045" fmla="*/ 3429466 h 4406158"/>
              <a:gd name="connsiteX1046" fmla="*/ 2529086 w 13581144"/>
              <a:gd name="connsiteY1046" fmla="*/ 3453159 h 4406158"/>
              <a:gd name="connsiteX1047" fmla="*/ 2483177 w 13581144"/>
              <a:gd name="connsiteY1047" fmla="*/ 3476852 h 4406158"/>
              <a:gd name="connsiteX1048" fmla="*/ 2452578 w 13581144"/>
              <a:gd name="connsiteY1048" fmla="*/ 3453159 h 4406158"/>
              <a:gd name="connsiteX1049" fmla="*/ 2498488 w 13581144"/>
              <a:gd name="connsiteY1049" fmla="*/ 3429466 h 4406158"/>
              <a:gd name="connsiteX1050" fmla="*/ 2389695 w 13581144"/>
              <a:gd name="connsiteY1050" fmla="*/ 3429466 h 4406158"/>
              <a:gd name="connsiteX1051" fmla="*/ 2420294 w 13581144"/>
              <a:gd name="connsiteY1051" fmla="*/ 3453159 h 4406158"/>
              <a:gd name="connsiteX1052" fmla="*/ 2374396 w 13581144"/>
              <a:gd name="connsiteY1052" fmla="*/ 3476852 h 4406158"/>
              <a:gd name="connsiteX1053" fmla="*/ 2343799 w 13581144"/>
              <a:gd name="connsiteY1053" fmla="*/ 3453159 h 4406158"/>
              <a:gd name="connsiteX1054" fmla="*/ 2389695 w 13581144"/>
              <a:gd name="connsiteY1054" fmla="*/ 3429466 h 4406158"/>
              <a:gd name="connsiteX1055" fmla="*/ 2282563 w 13581144"/>
              <a:gd name="connsiteY1055" fmla="*/ 3429466 h 4406158"/>
              <a:gd name="connsiteX1056" fmla="*/ 2313161 w 13581144"/>
              <a:gd name="connsiteY1056" fmla="*/ 3453159 h 4406158"/>
              <a:gd name="connsiteX1057" fmla="*/ 2267264 w 13581144"/>
              <a:gd name="connsiteY1057" fmla="*/ 3476852 h 4406158"/>
              <a:gd name="connsiteX1058" fmla="*/ 2236654 w 13581144"/>
              <a:gd name="connsiteY1058" fmla="*/ 3453159 h 4406158"/>
              <a:gd name="connsiteX1059" fmla="*/ 2282563 w 13581144"/>
              <a:gd name="connsiteY1059" fmla="*/ 3429466 h 4406158"/>
              <a:gd name="connsiteX1060" fmla="*/ 2170375 w 13581144"/>
              <a:gd name="connsiteY1060" fmla="*/ 3427772 h 4406158"/>
              <a:gd name="connsiteX1061" fmla="*/ 2200972 w 13581144"/>
              <a:gd name="connsiteY1061" fmla="*/ 3451465 h 4406158"/>
              <a:gd name="connsiteX1062" fmla="*/ 2155075 w 13581144"/>
              <a:gd name="connsiteY1062" fmla="*/ 3475159 h 4406158"/>
              <a:gd name="connsiteX1063" fmla="*/ 2124477 w 13581144"/>
              <a:gd name="connsiteY1063" fmla="*/ 3451465 h 4406158"/>
              <a:gd name="connsiteX1064" fmla="*/ 2170375 w 13581144"/>
              <a:gd name="connsiteY1064" fmla="*/ 3427772 h 4406158"/>
              <a:gd name="connsiteX1065" fmla="*/ 2061548 w 13581144"/>
              <a:gd name="connsiteY1065" fmla="*/ 3427772 h 4406158"/>
              <a:gd name="connsiteX1066" fmla="*/ 2092157 w 13581144"/>
              <a:gd name="connsiteY1066" fmla="*/ 3451465 h 4406158"/>
              <a:gd name="connsiteX1067" fmla="*/ 2046248 w 13581144"/>
              <a:gd name="connsiteY1067" fmla="*/ 3475159 h 4406158"/>
              <a:gd name="connsiteX1068" fmla="*/ 2015639 w 13581144"/>
              <a:gd name="connsiteY1068" fmla="*/ 3451465 h 4406158"/>
              <a:gd name="connsiteX1069" fmla="*/ 2061548 w 13581144"/>
              <a:gd name="connsiteY1069" fmla="*/ 3427772 h 4406158"/>
              <a:gd name="connsiteX1070" fmla="*/ 1956151 w 13581144"/>
              <a:gd name="connsiteY1070" fmla="*/ 3427772 h 4406158"/>
              <a:gd name="connsiteX1071" fmla="*/ 1986762 w 13581144"/>
              <a:gd name="connsiteY1071" fmla="*/ 3451465 h 4406158"/>
              <a:gd name="connsiteX1072" fmla="*/ 1939155 w 13581144"/>
              <a:gd name="connsiteY1072" fmla="*/ 3475159 h 4406158"/>
              <a:gd name="connsiteX1073" fmla="*/ 1908556 w 13581144"/>
              <a:gd name="connsiteY1073" fmla="*/ 3451465 h 4406158"/>
              <a:gd name="connsiteX1074" fmla="*/ 1956151 w 13581144"/>
              <a:gd name="connsiteY1074" fmla="*/ 3427772 h 4406158"/>
              <a:gd name="connsiteX1075" fmla="*/ 1833736 w 13581144"/>
              <a:gd name="connsiteY1075" fmla="*/ 3427772 h 4406158"/>
              <a:gd name="connsiteX1076" fmla="*/ 1862636 w 13581144"/>
              <a:gd name="connsiteY1076" fmla="*/ 3451465 h 4406158"/>
              <a:gd name="connsiteX1077" fmla="*/ 1815028 w 13581144"/>
              <a:gd name="connsiteY1077" fmla="*/ 3475159 h 4406158"/>
              <a:gd name="connsiteX1078" fmla="*/ 1786129 w 13581144"/>
              <a:gd name="connsiteY1078" fmla="*/ 3451465 h 4406158"/>
              <a:gd name="connsiteX1079" fmla="*/ 1833736 w 13581144"/>
              <a:gd name="connsiteY1079" fmla="*/ 3427772 h 4406158"/>
              <a:gd name="connsiteX1080" fmla="*/ 13107191 w 13581144"/>
              <a:gd name="connsiteY1080" fmla="*/ 3402373 h 4406158"/>
              <a:gd name="connsiteX1081" fmla="*/ 13154846 w 13581144"/>
              <a:gd name="connsiteY1081" fmla="*/ 3424384 h 4406158"/>
              <a:gd name="connsiteX1082" fmla="*/ 13134439 w 13581144"/>
              <a:gd name="connsiteY1082" fmla="*/ 3444689 h 4406158"/>
              <a:gd name="connsiteX1083" fmla="*/ 13086783 w 13581144"/>
              <a:gd name="connsiteY1083" fmla="*/ 3422690 h 4406158"/>
              <a:gd name="connsiteX1084" fmla="*/ 13107191 w 13581144"/>
              <a:gd name="connsiteY1084" fmla="*/ 3402373 h 4406158"/>
              <a:gd name="connsiteX1085" fmla="*/ 12743288 w 13581144"/>
              <a:gd name="connsiteY1085" fmla="*/ 3397302 h 4406158"/>
              <a:gd name="connsiteX1086" fmla="*/ 12796134 w 13581144"/>
              <a:gd name="connsiteY1086" fmla="*/ 3420995 h 4406158"/>
              <a:gd name="connsiteX1087" fmla="*/ 12772306 w 13581144"/>
              <a:gd name="connsiteY1087" fmla="*/ 3444689 h 4406158"/>
              <a:gd name="connsiteX1088" fmla="*/ 12719579 w 13581144"/>
              <a:gd name="connsiteY1088" fmla="*/ 3420995 h 4406158"/>
              <a:gd name="connsiteX1089" fmla="*/ 12743288 w 13581144"/>
              <a:gd name="connsiteY1089" fmla="*/ 3397302 h 4406158"/>
              <a:gd name="connsiteX1090" fmla="*/ 12634530 w 13581144"/>
              <a:gd name="connsiteY1090" fmla="*/ 3397302 h 4406158"/>
              <a:gd name="connsiteX1091" fmla="*/ 12687257 w 13581144"/>
              <a:gd name="connsiteY1091" fmla="*/ 3420995 h 4406158"/>
              <a:gd name="connsiteX1092" fmla="*/ 12663430 w 13581144"/>
              <a:gd name="connsiteY1092" fmla="*/ 3444689 h 4406158"/>
              <a:gd name="connsiteX1093" fmla="*/ 12610702 w 13581144"/>
              <a:gd name="connsiteY1093" fmla="*/ 3420995 h 4406158"/>
              <a:gd name="connsiteX1094" fmla="*/ 12634530 w 13581144"/>
              <a:gd name="connsiteY1094" fmla="*/ 3397302 h 4406158"/>
              <a:gd name="connsiteX1095" fmla="*/ 12525771 w 13581144"/>
              <a:gd name="connsiteY1095" fmla="*/ 3397302 h 4406158"/>
              <a:gd name="connsiteX1096" fmla="*/ 12578498 w 13581144"/>
              <a:gd name="connsiteY1096" fmla="*/ 3420995 h 4406158"/>
              <a:gd name="connsiteX1097" fmla="*/ 12554671 w 13581144"/>
              <a:gd name="connsiteY1097" fmla="*/ 3444689 h 4406158"/>
              <a:gd name="connsiteX1098" fmla="*/ 12501943 w 13581144"/>
              <a:gd name="connsiteY1098" fmla="*/ 3420995 h 4406158"/>
              <a:gd name="connsiteX1099" fmla="*/ 12525771 w 13581144"/>
              <a:gd name="connsiteY1099" fmla="*/ 3397302 h 4406158"/>
              <a:gd name="connsiteX1100" fmla="*/ 12418666 w 13581144"/>
              <a:gd name="connsiteY1100" fmla="*/ 3397302 h 4406158"/>
              <a:gd name="connsiteX1101" fmla="*/ 12471275 w 13581144"/>
              <a:gd name="connsiteY1101" fmla="*/ 3420995 h 4406158"/>
              <a:gd name="connsiteX1102" fmla="*/ 12447565 w 13581144"/>
              <a:gd name="connsiteY1102" fmla="*/ 3444689 h 4406158"/>
              <a:gd name="connsiteX1103" fmla="*/ 12394838 w 13581144"/>
              <a:gd name="connsiteY1103" fmla="*/ 3420995 h 4406158"/>
              <a:gd name="connsiteX1104" fmla="*/ 12418666 w 13581144"/>
              <a:gd name="connsiteY1104" fmla="*/ 3397302 h 4406158"/>
              <a:gd name="connsiteX1105" fmla="*/ 12301295 w 13581144"/>
              <a:gd name="connsiteY1105" fmla="*/ 3395608 h 4406158"/>
              <a:gd name="connsiteX1106" fmla="*/ 12352372 w 13581144"/>
              <a:gd name="connsiteY1106" fmla="*/ 3419301 h 4406158"/>
              <a:gd name="connsiteX1107" fmla="*/ 12328544 w 13581144"/>
              <a:gd name="connsiteY1107" fmla="*/ 3442995 h 4406158"/>
              <a:gd name="connsiteX1108" fmla="*/ 12277467 w 13581144"/>
              <a:gd name="connsiteY1108" fmla="*/ 3419301 h 4406158"/>
              <a:gd name="connsiteX1109" fmla="*/ 12301295 w 13581144"/>
              <a:gd name="connsiteY1109" fmla="*/ 3395608 h 4406158"/>
              <a:gd name="connsiteX1110" fmla="*/ 12190768 w 13581144"/>
              <a:gd name="connsiteY1110" fmla="*/ 3395608 h 4406158"/>
              <a:gd name="connsiteX1111" fmla="*/ 12241727 w 13581144"/>
              <a:gd name="connsiteY1111" fmla="*/ 3419301 h 4406158"/>
              <a:gd name="connsiteX1112" fmla="*/ 12216366 w 13581144"/>
              <a:gd name="connsiteY1112" fmla="*/ 3442995 h 4406158"/>
              <a:gd name="connsiteX1113" fmla="*/ 12165289 w 13581144"/>
              <a:gd name="connsiteY1113" fmla="*/ 3419301 h 4406158"/>
              <a:gd name="connsiteX1114" fmla="*/ 12190768 w 13581144"/>
              <a:gd name="connsiteY1114" fmla="*/ 3395608 h 4406158"/>
              <a:gd name="connsiteX1115" fmla="*/ 12085432 w 13581144"/>
              <a:gd name="connsiteY1115" fmla="*/ 3395608 h 4406158"/>
              <a:gd name="connsiteX1116" fmla="*/ 12136389 w 13581144"/>
              <a:gd name="connsiteY1116" fmla="*/ 3419301 h 4406158"/>
              <a:gd name="connsiteX1117" fmla="*/ 12110910 w 13581144"/>
              <a:gd name="connsiteY1117" fmla="*/ 3442995 h 4406158"/>
              <a:gd name="connsiteX1118" fmla="*/ 12059952 w 13581144"/>
              <a:gd name="connsiteY1118" fmla="*/ 3419301 h 4406158"/>
              <a:gd name="connsiteX1119" fmla="*/ 12085432 w 13581144"/>
              <a:gd name="connsiteY1119" fmla="*/ 3395608 h 4406158"/>
              <a:gd name="connsiteX1120" fmla="*/ 11974904 w 13581144"/>
              <a:gd name="connsiteY1120" fmla="*/ 3395608 h 4406158"/>
              <a:gd name="connsiteX1121" fmla="*/ 12025980 w 13581144"/>
              <a:gd name="connsiteY1121" fmla="*/ 3419301 h 4406158"/>
              <a:gd name="connsiteX1122" fmla="*/ 12000384 w 13581144"/>
              <a:gd name="connsiteY1122" fmla="*/ 3442995 h 4406158"/>
              <a:gd name="connsiteX1123" fmla="*/ 11949425 w 13581144"/>
              <a:gd name="connsiteY1123" fmla="*/ 3419301 h 4406158"/>
              <a:gd name="connsiteX1124" fmla="*/ 11974904 w 13581144"/>
              <a:gd name="connsiteY1124" fmla="*/ 3395608 h 4406158"/>
              <a:gd name="connsiteX1125" fmla="*/ 11866146 w 13581144"/>
              <a:gd name="connsiteY1125" fmla="*/ 3393914 h 4406158"/>
              <a:gd name="connsiteX1126" fmla="*/ 11917105 w 13581144"/>
              <a:gd name="connsiteY1126" fmla="*/ 3417607 h 4406158"/>
              <a:gd name="connsiteX1127" fmla="*/ 11891625 w 13581144"/>
              <a:gd name="connsiteY1127" fmla="*/ 3441312 h 4406158"/>
              <a:gd name="connsiteX1128" fmla="*/ 11840549 w 13581144"/>
              <a:gd name="connsiteY1128" fmla="*/ 3417607 h 4406158"/>
              <a:gd name="connsiteX1129" fmla="*/ 11866146 w 13581144"/>
              <a:gd name="connsiteY1129" fmla="*/ 3393914 h 4406158"/>
              <a:gd name="connsiteX1130" fmla="*/ 11757329 w 13581144"/>
              <a:gd name="connsiteY1130" fmla="*/ 3393914 h 4406158"/>
              <a:gd name="connsiteX1131" fmla="*/ 11808346 w 13581144"/>
              <a:gd name="connsiteY1131" fmla="*/ 3417607 h 4406158"/>
              <a:gd name="connsiteX1132" fmla="*/ 11782773 w 13581144"/>
              <a:gd name="connsiteY1132" fmla="*/ 3441312 h 4406158"/>
              <a:gd name="connsiteX1133" fmla="*/ 11731779 w 13581144"/>
              <a:gd name="connsiteY1133" fmla="*/ 3417607 h 4406158"/>
              <a:gd name="connsiteX1134" fmla="*/ 11757329 w 13581144"/>
              <a:gd name="connsiteY1134" fmla="*/ 3393914 h 4406158"/>
              <a:gd name="connsiteX1135" fmla="*/ 11650175 w 13581144"/>
              <a:gd name="connsiteY1135" fmla="*/ 3393914 h 4406158"/>
              <a:gd name="connsiteX1136" fmla="*/ 11701180 w 13581144"/>
              <a:gd name="connsiteY1136" fmla="*/ 3417607 h 4406158"/>
              <a:gd name="connsiteX1137" fmla="*/ 11675618 w 13581144"/>
              <a:gd name="connsiteY1137" fmla="*/ 3441312 h 4406158"/>
              <a:gd name="connsiteX1138" fmla="*/ 11624625 w 13581144"/>
              <a:gd name="connsiteY1138" fmla="*/ 3417607 h 4406158"/>
              <a:gd name="connsiteX1139" fmla="*/ 11650175 w 13581144"/>
              <a:gd name="connsiteY1139" fmla="*/ 3393914 h 4406158"/>
              <a:gd name="connsiteX1140" fmla="*/ 11536215 w 13581144"/>
              <a:gd name="connsiteY1140" fmla="*/ 3393914 h 4406158"/>
              <a:gd name="connsiteX1141" fmla="*/ 11585570 w 13581144"/>
              <a:gd name="connsiteY1141" fmla="*/ 3417607 h 4406158"/>
              <a:gd name="connsiteX1142" fmla="*/ 11560019 w 13581144"/>
              <a:gd name="connsiteY1142" fmla="*/ 3441312 h 4406158"/>
              <a:gd name="connsiteX1143" fmla="*/ 11510772 w 13581144"/>
              <a:gd name="connsiteY1143" fmla="*/ 3417607 h 4406158"/>
              <a:gd name="connsiteX1144" fmla="*/ 11536215 w 13581144"/>
              <a:gd name="connsiteY1144" fmla="*/ 3393914 h 4406158"/>
              <a:gd name="connsiteX1145" fmla="*/ 11434227 w 13581144"/>
              <a:gd name="connsiteY1145" fmla="*/ 3392220 h 4406158"/>
              <a:gd name="connsiteX1146" fmla="*/ 11483582 w 13581144"/>
              <a:gd name="connsiteY1146" fmla="*/ 3415913 h 4406158"/>
              <a:gd name="connsiteX1147" fmla="*/ 11456380 w 13581144"/>
              <a:gd name="connsiteY1147" fmla="*/ 3439618 h 4406158"/>
              <a:gd name="connsiteX1148" fmla="*/ 11407026 w 13581144"/>
              <a:gd name="connsiteY1148" fmla="*/ 3415913 h 4406158"/>
              <a:gd name="connsiteX1149" fmla="*/ 11434227 w 13581144"/>
              <a:gd name="connsiteY1149" fmla="*/ 3392220 h 4406158"/>
              <a:gd name="connsiteX1150" fmla="*/ 11320386 w 13581144"/>
              <a:gd name="connsiteY1150" fmla="*/ 3392220 h 4406158"/>
              <a:gd name="connsiteX1151" fmla="*/ 11369634 w 13581144"/>
              <a:gd name="connsiteY1151" fmla="*/ 3415913 h 4406158"/>
              <a:gd name="connsiteX1152" fmla="*/ 11342433 w 13581144"/>
              <a:gd name="connsiteY1152" fmla="*/ 3439618 h 4406158"/>
              <a:gd name="connsiteX1153" fmla="*/ 11293185 w 13581144"/>
              <a:gd name="connsiteY1153" fmla="*/ 3415913 h 4406158"/>
              <a:gd name="connsiteX1154" fmla="*/ 11320386 w 13581144"/>
              <a:gd name="connsiteY1154" fmla="*/ 3392220 h 4406158"/>
              <a:gd name="connsiteX1155" fmla="*/ 11211592 w 13581144"/>
              <a:gd name="connsiteY1155" fmla="*/ 3392220 h 4406158"/>
              <a:gd name="connsiteX1156" fmla="*/ 11260841 w 13581144"/>
              <a:gd name="connsiteY1156" fmla="*/ 3415913 h 4406158"/>
              <a:gd name="connsiteX1157" fmla="*/ 11233639 w 13581144"/>
              <a:gd name="connsiteY1157" fmla="*/ 3439618 h 4406158"/>
              <a:gd name="connsiteX1158" fmla="*/ 11184391 w 13581144"/>
              <a:gd name="connsiteY1158" fmla="*/ 3415913 h 4406158"/>
              <a:gd name="connsiteX1159" fmla="*/ 11211592 w 13581144"/>
              <a:gd name="connsiteY1159" fmla="*/ 3392220 h 4406158"/>
              <a:gd name="connsiteX1160" fmla="*/ 11104427 w 13581144"/>
              <a:gd name="connsiteY1160" fmla="*/ 3392220 h 4406158"/>
              <a:gd name="connsiteX1161" fmla="*/ 11153781 w 13581144"/>
              <a:gd name="connsiteY1161" fmla="*/ 3415913 h 4406158"/>
              <a:gd name="connsiteX1162" fmla="*/ 11126591 w 13581144"/>
              <a:gd name="connsiteY1162" fmla="*/ 3439618 h 4406158"/>
              <a:gd name="connsiteX1163" fmla="*/ 11077238 w 13581144"/>
              <a:gd name="connsiteY1163" fmla="*/ 3415913 h 4406158"/>
              <a:gd name="connsiteX1164" fmla="*/ 11104427 w 13581144"/>
              <a:gd name="connsiteY1164" fmla="*/ 3392220 h 4406158"/>
              <a:gd name="connsiteX1165" fmla="*/ 10995633 w 13581144"/>
              <a:gd name="connsiteY1165" fmla="*/ 3390526 h 4406158"/>
              <a:gd name="connsiteX1166" fmla="*/ 11044869 w 13581144"/>
              <a:gd name="connsiteY1166" fmla="*/ 3414231 h 4406158"/>
              <a:gd name="connsiteX1167" fmla="*/ 11017680 w 13581144"/>
              <a:gd name="connsiteY1167" fmla="*/ 3437924 h 4406158"/>
              <a:gd name="connsiteX1168" fmla="*/ 10968432 w 13581144"/>
              <a:gd name="connsiteY1168" fmla="*/ 3414231 h 4406158"/>
              <a:gd name="connsiteX1169" fmla="*/ 10995633 w 13581144"/>
              <a:gd name="connsiteY1169" fmla="*/ 3390526 h 4406158"/>
              <a:gd name="connsiteX1170" fmla="*/ 10885106 w 13581144"/>
              <a:gd name="connsiteY1170" fmla="*/ 3390526 h 4406158"/>
              <a:gd name="connsiteX1171" fmla="*/ 10934413 w 13581144"/>
              <a:gd name="connsiteY1171" fmla="*/ 3414231 h 4406158"/>
              <a:gd name="connsiteX1172" fmla="*/ 10907212 w 13581144"/>
              <a:gd name="connsiteY1172" fmla="*/ 3437924 h 4406158"/>
              <a:gd name="connsiteX1173" fmla="*/ 10857917 w 13581144"/>
              <a:gd name="connsiteY1173" fmla="*/ 3414231 h 4406158"/>
              <a:gd name="connsiteX1174" fmla="*/ 10885106 w 13581144"/>
              <a:gd name="connsiteY1174" fmla="*/ 3390526 h 4406158"/>
              <a:gd name="connsiteX1175" fmla="*/ 7522264 w 13581144"/>
              <a:gd name="connsiteY1175" fmla="*/ 3388844 h 4406158"/>
              <a:gd name="connsiteX1176" fmla="*/ 7563065 w 13581144"/>
              <a:gd name="connsiteY1176" fmla="*/ 3412537 h 4406158"/>
              <a:gd name="connsiteX1177" fmla="*/ 7527370 w 13581144"/>
              <a:gd name="connsiteY1177" fmla="*/ 3436230 h 4406158"/>
              <a:gd name="connsiteX1178" fmla="*/ 7486573 w 13581144"/>
              <a:gd name="connsiteY1178" fmla="*/ 3412537 h 4406158"/>
              <a:gd name="connsiteX1179" fmla="*/ 7522264 w 13581144"/>
              <a:gd name="connsiteY1179" fmla="*/ 3388844 h 4406158"/>
              <a:gd name="connsiteX1180" fmla="*/ 7627649 w 13581144"/>
              <a:gd name="connsiteY1180" fmla="*/ 3385456 h 4406158"/>
              <a:gd name="connsiteX1181" fmla="*/ 7670151 w 13581144"/>
              <a:gd name="connsiteY1181" fmla="*/ 3409149 h 4406158"/>
              <a:gd name="connsiteX1182" fmla="*/ 7636156 w 13581144"/>
              <a:gd name="connsiteY1182" fmla="*/ 3432842 h 4406158"/>
              <a:gd name="connsiteX1183" fmla="*/ 7593646 w 13581144"/>
              <a:gd name="connsiteY1183" fmla="*/ 3409149 h 4406158"/>
              <a:gd name="connsiteX1184" fmla="*/ 7627649 w 13581144"/>
              <a:gd name="connsiteY1184" fmla="*/ 3385456 h 4406158"/>
              <a:gd name="connsiteX1185" fmla="*/ 6976538 w 13581144"/>
              <a:gd name="connsiteY1185" fmla="*/ 3385456 h 4406158"/>
              <a:gd name="connsiteX1186" fmla="*/ 7017332 w 13581144"/>
              <a:gd name="connsiteY1186" fmla="*/ 3409149 h 4406158"/>
              <a:gd name="connsiteX1187" fmla="*/ 6981634 w 13581144"/>
              <a:gd name="connsiteY1187" fmla="*/ 3432842 h 4406158"/>
              <a:gd name="connsiteX1188" fmla="*/ 6940840 w 13581144"/>
              <a:gd name="connsiteY1188" fmla="*/ 3409149 h 4406158"/>
              <a:gd name="connsiteX1189" fmla="*/ 6976538 w 13581144"/>
              <a:gd name="connsiteY1189" fmla="*/ 3385456 h 4406158"/>
              <a:gd name="connsiteX1190" fmla="*/ 6866045 w 13581144"/>
              <a:gd name="connsiteY1190" fmla="*/ 3385456 h 4406158"/>
              <a:gd name="connsiteX1191" fmla="*/ 6906837 w 13581144"/>
              <a:gd name="connsiteY1191" fmla="*/ 3409149 h 4406158"/>
              <a:gd name="connsiteX1192" fmla="*/ 6871140 w 13581144"/>
              <a:gd name="connsiteY1192" fmla="*/ 3432842 h 4406158"/>
              <a:gd name="connsiteX1193" fmla="*/ 6830347 w 13581144"/>
              <a:gd name="connsiteY1193" fmla="*/ 3409149 h 4406158"/>
              <a:gd name="connsiteX1194" fmla="*/ 6866045 w 13581144"/>
              <a:gd name="connsiteY1194" fmla="*/ 3385456 h 4406158"/>
              <a:gd name="connsiteX1195" fmla="*/ 6758992 w 13581144"/>
              <a:gd name="connsiteY1195" fmla="*/ 3385456 h 4406158"/>
              <a:gd name="connsiteX1196" fmla="*/ 6798055 w 13581144"/>
              <a:gd name="connsiteY1196" fmla="*/ 3409149 h 4406158"/>
              <a:gd name="connsiteX1197" fmla="*/ 6762389 w 13581144"/>
              <a:gd name="connsiteY1197" fmla="*/ 3432842 h 4406158"/>
              <a:gd name="connsiteX1198" fmla="*/ 6723288 w 13581144"/>
              <a:gd name="connsiteY1198" fmla="*/ 3409149 h 4406158"/>
              <a:gd name="connsiteX1199" fmla="*/ 6758992 w 13581144"/>
              <a:gd name="connsiteY1199" fmla="*/ 3385456 h 4406158"/>
              <a:gd name="connsiteX1200" fmla="*/ 6650206 w 13581144"/>
              <a:gd name="connsiteY1200" fmla="*/ 3385456 h 4406158"/>
              <a:gd name="connsiteX1201" fmla="*/ 6689311 w 13581144"/>
              <a:gd name="connsiteY1201" fmla="*/ 3409149 h 4406158"/>
              <a:gd name="connsiteX1202" fmla="*/ 6651898 w 13581144"/>
              <a:gd name="connsiteY1202" fmla="*/ 3432842 h 4406158"/>
              <a:gd name="connsiteX1203" fmla="*/ 6612822 w 13581144"/>
              <a:gd name="connsiteY1203" fmla="*/ 3409149 h 4406158"/>
              <a:gd name="connsiteX1204" fmla="*/ 6650206 w 13581144"/>
              <a:gd name="connsiteY1204" fmla="*/ 3385456 h 4406158"/>
              <a:gd name="connsiteX1205" fmla="*/ 6538018 w 13581144"/>
              <a:gd name="connsiteY1205" fmla="*/ 3383750 h 4406158"/>
              <a:gd name="connsiteX1206" fmla="*/ 6577102 w 13581144"/>
              <a:gd name="connsiteY1206" fmla="*/ 3407455 h 4406158"/>
              <a:gd name="connsiteX1207" fmla="*/ 6539718 w 13581144"/>
              <a:gd name="connsiteY1207" fmla="*/ 3431148 h 4406158"/>
              <a:gd name="connsiteX1208" fmla="*/ 6500610 w 13581144"/>
              <a:gd name="connsiteY1208" fmla="*/ 3407455 h 4406158"/>
              <a:gd name="connsiteX1209" fmla="*/ 6538018 w 13581144"/>
              <a:gd name="connsiteY1209" fmla="*/ 3383750 h 4406158"/>
              <a:gd name="connsiteX1210" fmla="*/ 6429215 w 13581144"/>
              <a:gd name="connsiteY1210" fmla="*/ 3383750 h 4406158"/>
              <a:gd name="connsiteX1211" fmla="*/ 6468313 w 13581144"/>
              <a:gd name="connsiteY1211" fmla="*/ 3407455 h 4406158"/>
              <a:gd name="connsiteX1212" fmla="*/ 6430916 w 13581144"/>
              <a:gd name="connsiteY1212" fmla="*/ 3431148 h 4406158"/>
              <a:gd name="connsiteX1213" fmla="*/ 6391807 w 13581144"/>
              <a:gd name="connsiteY1213" fmla="*/ 3407455 h 4406158"/>
              <a:gd name="connsiteX1214" fmla="*/ 6429215 w 13581144"/>
              <a:gd name="connsiteY1214" fmla="*/ 3383750 h 4406158"/>
              <a:gd name="connsiteX1215" fmla="*/ 6320447 w 13581144"/>
              <a:gd name="connsiteY1215" fmla="*/ 3383750 h 4406158"/>
              <a:gd name="connsiteX1216" fmla="*/ 6359539 w 13581144"/>
              <a:gd name="connsiteY1216" fmla="*/ 3407455 h 4406158"/>
              <a:gd name="connsiteX1217" fmla="*/ 6322147 w 13581144"/>
              <a:gd name="connsiteY1217" fmla="*/ 3431148 h 4406158"/>
              <a:gd name="connsiteX1218" fmla="*/ 6283044 w 13581144"/>
              <a:gd name="connsiteY1218" fmla="*/ 3407455 h 4406158"/>
              <a:gd name="connsiteX1219" fmla="*/ 6320447 w 13581144"/>
              <a:gd name="connsiteY1219" fmla="*/ 3383750 h 4406158"/>
              <a:gd name="connsiteX1220" fmla="*/ 6213348 w 13581144"/>
              <a:gd name="connsiteY1220" fmla="*/ 3383750 h 4406158"/>
              <a:gd name="connsiteX1221" fmla="*/ 6252448 w 13581144"/>
              <a:gd name="connsiteY1221" fmla="*/ 3407455 h 4406158"/>
              <a:gd name="connsiteX1222" fmla="*/ 6215044 w 13581144"/>
              <a:gd name="connsiteY1222" fmla="*/ 3431148 h 4406158"/>
              <a:gd name="connsiteX1223" fmla="*/ 6175960 w 13581144"/>
              <a:gd name="connsiteY1223" fmla="*/ 3407455 h 4406158"/>
              <a:gd name="connsiteX1224" fmla="*/ 6213348 w 13581144"/>
              <a:gd name="connsiteY1224" fmla="*/ 3383750 h 4406158"/>
              <a:gd name="connsiteX1225" fmla="*/ 6102847 w 13581144"/>
              <a:gd name="connsiteY1225" fmla="*/ 3382067 h 4406158"/>
              <a:gd name="connsiteX1226" fmla="*/ 6141945 w 13581144"/>
              <a:gd name="connsiteY1226" fmla="*/ 3405760 h 4406158"/>
              <a:gd name="connsiteX1227" fmla="*/ 6104549 w 13581144"/>
              <a:gd name="connsiteY1227" fmla="*/ 3429454 h 4406158"/>
              <a:gd name="connsiteX1228" fmla="*/ 6065462 w 13581144"/>
              <a:gd name="connsiteY1228" fmla="*/ 3405760 h 4406158"/>
              <a:gd name="connsiteX1229" fmla="*/ 6102847 w 13581144"/>
              <a:gd name="connsiteY1229" fmla="*/ 3382067 h 4406158"/>
              <a:gd name="connsiteX1230" fmla="*/ 2954139 w 13581144"/>
              <a:gd name="connsiteY1230" fmla="*/ 3365127 h 4406158"/>
              <a:gd name="connsiteX1231" fmla="*/ 2986447 w 13581144"/>
              <a:gd name="connsiteY1231" fmla="*/ 3388832 h 4406158"/>
              <a:gd name="connsiteX1232" fmla="*/ 2942235 w 13581144"/>
              <a:gd name="connsiteY1232" fmla="*/ 3412537 h 4406158"/>
              <a:gd name="connsiteX1233" fmla="*/ 2909940 w 13581144"/>
              <a:gd name="connsiteY1233" fmla="*/ 3388832 h 4406158"/>
              <a:gd name="connsiteX1234" fmla="*/ 2954139 w 13581144"/>
              <a:gd name="connsiteY1234" fmla="*/ 3365127 h 4406158"/>
              <a:gd name="connsiteX1235" fmla="*/ 2847061 w 13581144"/>
              <a:gd name="connsiteY1235" fmla="*/ 3363433 h 4406158"/>
              <a:gd name="connsiteX1236" fmla="*/ 2877660 w 13581144"/>
              <a:gd name="connsiteY1236" fmla="*/ 3387150 h 4406158"/>
              <a:gd name="connsiteX1237" fmla="*/ 2833450 w 13581144"/>
              <a:gd name="connsiteY1237" fmla="*/ 3410843 h 4406158"/>
              <a:gd name="connsiteX1238" fmla="*/ 2802847 w 13581144"/>
              <a:gd name="connsiteY1238" fmla="*/ 3387150 h 4406158"/>
              <a:gd name="connsiteX1239" fmla="*/ 2847061 w 13581144"/>
              <a:gd name="connsiteY1239" fmla="*/ 3363433 h 4406158"/>
              <a:gd name="connsiteX1240" fmla="*/ 2739900 w 13581144"/>
              <a:gd name="connsiteY1240" fmla="*/ 3363433 h 4406158"/>
              <a:gd name="connsiteX1241" fmla="*/ 2770497 w 13581144"/>
              <a:gd name="connsiteY1241" fmla="*/ 3387150 h 4406158"/>
              <a:gd name="connsiteX1242" fmla="*/ 2724589 w 13581144"/>
              <a:gd name="connsiteY1242" fmla="*/ 3410843 h 4406158"/>
              <a:gd name="connsiteX1243" fmla="*/ 2693991 w 13581144"/>
              <a:gd name="connsiteY1243" fmla="*/ 3387150 h 4406158"/>
              <a:gd name="connsiteX1244" fmla="*/ 2739900 w 13581144"/>
              <a:gd name="connsiteY1244" fmla="*/ 3363433 h 4406158"/>
              <a:gd name="connsiteX1245" fmla="*/ 2629397 w 13581144"/>
              <a:gd name="connsiteY1245" fmla="*/ 3363433 h 4406158"/>
              <a:gd name="connsiteX1246" fmla="*/ 2659995 w 13581144"/>
              <a:gd name="connsiteY1246" fmla="*/ 3387150 h 4406158"/>
              <a:gd name="connsiteX1247" fmla="*/ 2614098 w 13581144"/>
              <a:gd name="connsiteY1247" fmla="*/ 3410843 h 4406158"/>
              <a:gd name="connsiteX1248" fmla="*/ 2583488 w 13581144"/>
              <a:gd name="connsiteY1248" fmla="*/ 3387150 h 4406158"/>
              <a:gd name="connsiteX1249" fmla="*/ 2629397 w 13581144"/>
              <a:gd name="connsiteY1249" fmla="*/ 3363433 h 4406158"/>
              <a:gd name="connsiteX1250" fmla="*/ 2520594 w 13581144"/>
              <a:gd name="connsiteY1250" fmla="*/ 3363433 h 4406158"/>
              <a:gd name="connsiteX1251" fmla="*/ 2551191 w 13581144"/>
              <a:gd name="connsiteY1251" fmla="*/ 3387150 h 4406158"/>
              <a:gd name="connsiteX1252" fmla="*/ 2505295 w 13581144"/>
              <a:gd name="connsiteY1252" fmla="*/ 3410843 h 4406158"/>
              <a:gd name="connsiteX1253" fmla="*/ 2474696 w 13581144"/>
              <a:gd name="connsiteY1253" fmla="*/ 3387150 h 4406158"/>
              <a:gd name="connsiteX1254" fmla="*/ 2520594 w 13581144"/>
              <a:gd name="connsiteY1254" fmla="*/ 3363433 h 4406158"/>
              <a:gd name="connsiteX1255" fmla="*/ 2411777 w 13581144"/>
              <a:gd name="connsiteY1255" fmla="*/ 3361739 h 4406158"/>
              <a:gd name="connsiteX1256" fmla="*/ 2442376 w 13581144"/>
              <a:gd name="connsiteY1256" fmla="*/ 3385444 h 4406158"/>
              <a:gd name="connsiteX1257" fmla="*/ 2396479 w 13581144"/>
              <a:gd name="connsiteY1257" fmla="*/ 3409149 h 4406158"/>
              <a:gd name="connsiteX1258" fmla="*/ 2365880 w 13581144"/>
              <a:gd name="connsiteY1258" fmla="*/ 3385444 h 4406158"/>
              <a:gd name="connsiteX1259" fmla="*/ 2411777 w 13581144"/>
              <a:gd name="connsiteY1259" fmla="*/ 3361739 h 4406158"/>
              <a:gd name="connsiteX1260" fmla="*/ 2304669 w 13581144"/>
              <a:gd name="connsiteY1260" fmla="*/ 3361739 h 4406158"/>
              <a:gd name="connsiteX1261" fmla="*/ 2335266 w 13581144"/>
              <a:gd name="connsiteY1261" fmla="*/ 3385444 h 4406158"/>
              <a:gd name="connsiteX1262" fmla="*/ 2289370 w 13581144"/>
              <a:gd name="connsiteY1262" fmla="*/ 3409149 h 4406158"/>
              <a:gd name="connsiteX1263" fmla="*/ 2258772 w 13581144"/>
              <a:gd name="connsiteY1263" fmla="*/ 3385444 h 4406158"/>
              <a:gd name="connsiteX1264" fmla="*/ 2304669 w 13581144"/>
              <a:gd name="connsiteY1264" fmla="*/ 3361739 h 4406158"/>
              <a:gd name="connsiteX1265" fmla="*/ 2194179 w 13581144"/>
              <a:gd name="connsiteY1265" fmla="*/ 3361739 h 4406158"/>
              <a:gd name="connsiteX1266" fmla="*/ 2224776 w 13581144"/>
              <a:gd name="connsiteY1266" fmla="*/ 3385444 h 4406158"/>
              <a:gd name="connsiteX1267" fmla="*/ 2178879 w 13581144"/>
              <a:gd name="connsiteY1267" fmla="*/ 3409149 h 4406158"/>
              <a:gd name="connsiteX1268" fmla="*/ 2148281 w 13581144"/>
              <a:gd name="connsiteY1268" fmla="*/ 3385444 h 4406158"/>
              <a:gd name="connsiteX1269" fmla="*/ 2194179 w 13581144"/>
              <a:gd name="connsiteY1269" fmla="*/ 3361739 h 4406158"/>
              <a:gd name="connsiteX1270" fmla="*/ 2083652 w 13581144"/>
              <a:gd name="connsiteY1270" fmla="*/ 3361739 h 4406158"/>
              <a:gd name="connsiteX1271" fmla="*/ 2114262 w 13581144"/>
              <a:gd name="connsiteY1271" fmla="*/ 3385444 h 4406158"/>
              <a:gd name="connsiteX1272" fmla="*/ 2068354 w 13581144"/>
              <a:gd name="connsiteY1272" fmla="*/ 3409149 h 4406158"/>
              <a:gd name="connsiteX1273" fmla="*/ 2037755 w 13581144"/>
              <a:gd name="connsiteY1273" fmla="*/ 3385444 h 4406158"/>
              <a:gd name="connsiteX1274" fmla="*/ 2083652 w 13581144"/>
              <a:gd name="connsiteY1274" fmla="*/ 3361739 h 4406158"/>
              <a:gd name="connsiteX1275" fmla="*/ 1978256 w 13581144"/>
              <a:gd name="connsiteY1275" fmla="*/ 3360057 h 4406158"/>
              <a:gd name="connsiteX1276" fmla="*/ 2007156 w 13581144"/>
              <a:gd name="connsiteY1276" fmla="*/ 3383762 h 4406158"/>
              <a:gd name="connsiteX1277" fmla="*/ 1961259 w 13581144"/>
              <a:gd name="connsiteY1277" fmla="*/ 3407455 h 4406158"/>
              <a:gd name="connsiteX1278" fmla="*/ 1932359 w 13581144"/>
              <a:gd name="connsiteY1278" fmla="*/ 3383762 h 4406158"/>
              <a:gd name="connsiteX1279" fmla="*/ 1978256 w 13581144"/>
              <a:gd name="connsiteY1279" fmla="*/ 3360057 h 4406158"/>
              <a:gd name="connsiteX1280" fmla="*/ 1867741 w 13581144"/>
              <a:gd name="connsiteY1280" fmla="*/ 3360057 h 4406158"/>
              <a:gd name="connsiteX1281" fmla="*/ 1896642 w 13581144"/>
              <a:gd name="connsiteY1281" fmla="*/ 3383762 h 4406158"/>
              <a:gd name="connsiteX1282" fmla="*/ 1849034 w 13581144"/>
              <a:gd name="connsiteY1282" fmla="*/ 3407455 h 4406158"/>
              <a:gd name="connsiteX1283" fmla="*/ 1820134 w 13581144"/>
              <a:gd name="connsiteY1283" fmla="*/ 3383762 h 4406158"/>
              <a:gd name="connsiteX1284" fmla="*/ 1867741 w 13581144"/>
              <a:gd name="connsiteY1284" fmla="*/ 3360057 h 4406158"/>
              <a:gd name="connsiteX1285" fmla="*/ 12597137 w 13581144"/>
              <a:gd name="connsiteY1285" fmla="*/ 3338046 h 4406158"/>
              <a:gd name="connsiteX1286" fmla="*/ 12649865 w 13581144"/>
              <a:gd name="connsiteY1286" fmla="*/ 3361739 h 4406158"/>
              <a:gd name="connsiteX1287" fmla="*/ 12626037 w 13581144"/>
              <a:gd name="connsiteY1287" fmla="*/ 3385456 h 4406158"/>
              <a:gd name="connsiteX1288" fmla="*/ 12573309 w 13581144"/>
              <a:gd name="connsiteY1288" fmla="*/ 3361739 h 4406158"/>
              <a:gd name="connsiteX1289" fmla="*/ 12597137 w 13581144"/>
              <a:gd name="connsiteY1289" fmla="*/ 3338046 h 4406158"/>
              <a:gd name="connsiteX1290" fmla="*/ 12490030 w 13581144"/>
              <a:gd name="connsiteY1290" fmla="*/ 3338046 h 4406158"/>
              <a:gd name="connsiteX1291" fmla="*/ 12542757 w 13581144"/>
              <a:gd name="connsiteY1291" fmla="*/ 3361739 h 4406158"/>
              <a:gd name="connsiteX1292" fmla="*/ 12518931 w 13581144"/>
              <a:gd name="connsiteY1292" fmla="*/ 3385456 h 4406158"/>
              <a:gd name="connsiteX1293" fmla="*/ 12466320 w 13581144"/>
              <a:gd name="connsiteY1293" fmla="*/ 3361739 h 4406158"/>
              <a:gd name="connsiteX1294" fmla="*/ 12490030 w 13581144"/>
              <a:gd name="connsiteY1294" fmla="*/ 3338046 h 4406158"/>
              <a:gd name="connsiteX1295" fmla="*/ 12384693 w 13581144"/>
              <a:gd name="connsiteY1295" fmla="*/ 3338046 h 4406158"/>
              <a:gd name="connsiteX1296" fmla="*/ 12435651 w 13581144"/>
              <a:gd name="connsiteY1296" fmla="*/ 3361739 h 4406158"/>
              <a:gd name="connsiteX1297" fmla="*/ 12411823 w 13581144"/>
              <a:gd name="connsiteY1297" fmla="*/ 3385456 h 4406158"/>
              <a:gd name="connsiteX1298" fmla="*/ 12360865 w 13581144"/>
              <a:gd name="connsiteY1298" fmla="*/ 3361739 h 4406158"/>
              <a:gd name="connsiteX1299" fmla="*/ 12384693 w 13581144"/>
              <a:gd name="connsiteY1299" fmla="*/ 3338046 h 4406158"/>
              <a:gd name="connsiteX1300" fmla="*/ 12983099 w 13581144"/>
              <a:gd name="connsiteY1300" fmla="*/ 3336363 h 4406158"/>
              <a:gd name="connsiteX1301" fmla="*/ 13030636 w 13581144"/>
              <a:gd name="connsiteY1301" fmla="*/ 3358362 h 4406158"/>
              <a:gd name="connsiteX1302" fmla="*/ 13010228 w 13581144"/>
              <a:gd name="connsiteY1302" fmla="*/ 3378679 h 4406158"/>
              <a:gd name="connsiteX1303" fmla="*/ 12962692 w 13581144"/>
              <a:gd name="connsiteY1303" fmla="*/ 3356668 h 4406158"/>
              <a:gd name="connsiteX1304" fmla="*/ 12983099 w 13581144"/>
              <a:gd name="connsiteY1304" fmla="*/ 3336363 h 4406158"/>
              <a:gd name="connsiteX1305" fmla="*/ 12267323 w 13581144"/>
              <a:gd name="connsiteY1305" fmla="*/ 3336363 h 4406158"/>
              <a:gd name="connsiteX1306" fmla="*/ 12318282 w 13581144"/>
              <a:gd name="connsiteY1306" fmla="*/ 3360056 h 4406158"/>
              <a:gd name="connsiteX1307" fmla="*/ 12294572 w 13581144"/>
              <a:gd name="connsiteY1307" fmla="*/ 3383749 h 4406158"/>
              <a:gd name="connsiteX1308" fmla="*/ 12243495 w 13581144"/>
              <a:gd name="connsiteY1308" fmla="*/ 3360056 h 4406158"/>
              <a:gd name="connsiteX1309" fmla="*/ 12267323 w 13581144"/>
              <a:gd name="connsiteY1309" fmla="*/ 3336363 h 4406158"/>
              <a:gd name="connsiteX1310" fmla="*/ 12158565 w 13581144"/>
              <a:gd name="connsiteY1310" fmla="*/ 3336363 h 4406158"/>
              <a:gd name="connsiteX1311" fmla="*/ 12207755 w 13581144"/>
              <a:gd name="connsiteY1311" fmla="*/ 3360056 h 4406158"/>
              <a:gd name="connsiteX1312" fmla="*/ 12183927 w 13581144"/>
              <a:gd name="connsiteY1312" fmla="*/ 3383749 h 4406158"/>
              <a:gd name="connsiteX1313" fmla="*/ 12132968 w 13581144"/>
              <a:gd name="connsiteY1313" fmla="*/ 3360056 h 4406158"/>
              <a:gd name="connsiteX1314" fmla="*/ 12158565 w 13581144"/>
              <a:gd name="connsiteY1314" fmla="*/ 3336363 h 4406158"/>
              <a:gd name="connsiteX1315" fmla="*/ 12053111 w 13581144"/>
              <a:gd name="connsiteY1315" fmla="*/ 3336363 h 4406158"/>
              <a:gd name="connsiteX1316" fmla="*/ 12104187 w 13581144"/>
              <a:gd name="connsiteY1316" fmla="*/ 3360056 h 4406158"/>
              <a:gd name="connsiteX1317" fmla="*/ 12078590 w 13581144"/>
              <a:gd name="connsiteY1317" fmla="*/ 3383749 h 4406158"/>
              <a:gd name="connsiteX1318" fmla="*/ 12027632 w 13581144"/>
              <a:gd name="connsiteY1318" fmla="*/ 3360056 h 4406158"/>
              <a:gd name="connsiteX1319" fmla="*/ 12053111 w 13581144"/>
              <a:gd name="connsiteY1319" fmla="*/ 3336363 h 4406158"/>
              <a:gd name="connsiteX1320" fmla="*/ 11942584 w 13581144"/>
              <a:gd name="connsiteY1320" fmla="*/ 3336363 h 4406158"/>
              <a:gd name="connsiteX1321" fmla="*/ 11993542 w 13581144"/>
              <a:gd name="connsiteY1321" fmla="*/ 3360056 h 4406158"/>
              <a:gd name="connsiteX1322" fmla="*/ 11968181 w 13581144"/>
              <a:gd name="connsiteY1322" fmla="*/ 3383749 h 4406158"/>
              <a:gd name="connsiteX1323" fmla="*/ 11917105 w 13581144"/>
              <a:gd name="connsiteY1323" fmla="*/ 3360056 h 4406158"/>
              <a:gd name="connsiteX1324" fmla="*/ 11942584 w 13581144"/>
              <a:gd name="connsiteY1324" fmla="*/ 3336363 h 4406158"/>
              <a:gd name="connsiteX1325" fmla="*/ 11833825 w 13581144"/>
              <a:gd name="connsiteY1325" fmla="*/ 3334669 h 4406158"/>
              <a:gd name="connsiteX1326" fmla="*/ 11884783 w 13581144"/>
              <a:gd name="connsiteY1326" fmla="*/ 3358362 h 4406158"/>
              <a:gd name="connsiteX1327" fmla="*/ 11859305 w 13581144"/>
              <a:gd name="connsiteY1327" fmla="*/ 3382067 h 4406158"/>
              <a:gd name="connsiteX1328" fmla="*/ 11808346 w 13581144"/>
              <a:gd name="connsiteY1328" fmla="*/ 3358362 h 4406158"/>
              <a:gd name="connsiteX1329" fmla="*/ 11833825 w 13581144"/>
              <a:gd name="connsiteY1329" fmla="*/ 3334669 h 4406158"/>
              <a:gd name="connsiteX1330" fmla="*/ 11726730 w 13581144"/>
              <a:gd name="connsiteY1330" fmla="*/ 3334669 h 4406158"/>
              <a:gd name="connsiteX1331" fmla="*/ 11777736 w 13581144"/>
              <a:gd name="connsiteY1331" fmla="*/ 3358362 h 4406158"/>
              <a:gd name="connsiteX1332" fmla="*/ 11752186 w 13581144"/>
              <a:gd name="connsiteY1332" fmla="*/ 3382067 h 4406158"/>
              <a:gd name="connsiteX1333" fmla="*/ 11701180 w 13581144"/>
              <a:gd name="connsiteY1333" fmla="*/ 3358362 h 4406158"/>
              <a:gd name="connsiteX1334" fmla="*/ 11726730 w 13581144"/>
              <a:gd name="connsiteY1334" fmla="*/ 3334669 h 4406158"/>
              <a:gd name="connsiteX1335" fmla="*/ 11621228 w 13581144"/>
              <a:gd name="connsiteY1335" fmla="*/ 3334669 h 4406158"/>
              <a:gd name="connsiteX1336" fmla="*/ 11670581 w 13581144"/>
              <a:gd name="connsiteY1336" fmla="*/ 3358362 h 4406158"/>
              <a:gd name="connsiteX1337" fmla="*/ 11645032 w 13581144"/>
              <a:gd name="connsiteY1337" fmla="*/ 3382067 h 4406158"/>
              <a:gd name="connsiteX1338" fmla="*/ 11595784 w 13581144"/>
              <a:gd name="connsiteY1338" fmla="*/ 3358362 h 4406158"/>
              <a:gd name="connsiteX1339" fmla="*/ 11621228 w 13581144"/>
              <a:gd name="connsiteY1339" fmla="*/ 3334669 h 4406158"/>
              <a:gd name="connsiteX1340" fmla="*/ 11505628 w 13581144"/>
              <a:gd name="connsiteY1340" fmla="*/ 3334669 h 4406158"/>
              <a:gd name="connsiteX1341" fmla="*/ 11554982 w 13581144"/>
              <a:gd name="connsiteY1341" fmla="*/ 3358362 h 4406158"/>
              <a:gd name="connsiteX1342" fmla="*/ 11529420 w 13581144"/>
              <a:gd name="connsiteY1342" fmla="*/ 3382067 h 4406158"/>
              <a:gd name="connsiteX1343" fmla="*/ 11480173 w 13581144"/>
              <a:gd name="connsiteY1343" fmla="*/ 3358362 h 4406158"/>
              <a:gd name="connsiteX1344" fmla="*/ 11505628 w 13581144"/>
              <a:gd name="connsiteY1344" fmla="*/ 3334669 h 4406158"/>
              <a:gd name="connsiteX1345" fmla="*/ 11405387 w 13581144"/>
              <a:gd name="connsiteY1345" fmla="*/ 3334669 h 4406158"/>
              <a:gd name="connsiteX1346" fmla="*/ 11454635 w 13581144"/>
              <a:gd name="connsiteY1346" fmla="*/ 3358362 h 4406158"/>
              <a:gd name="connsiteX1347" fmla="*/ 11429191 w 13581144"/>
              <a:gd name="connsiteY1347" fmla="*/ 3382067 h 4406158"/>
              <a:gd name="connsiteX1348" fmla="*/ 11379837 w 13581144"/>
              <a:gd name="connsiteY1348" fmla="*/ 3358362 h 4406158"/>
              <a:gd name="connsiteX1349" fmla="*/ 11405387 w 13581144"/>
              <a:gd name="connsiteY1349" fmla="*/ 3334669 h 4406158"/>
              <a:gd name="connsiteX1350" fmla="*/ 11291439 w 13581144"/>
              <a:gd name="connsiteY1350" fmla="*/ 3332975 h 4406158"/>
              <a:gd name="connsiteX1351" fmla="*/ 11340793 w 13581144"/>
              <a:gd name="connsiteY1351" fmla="*/ 3356668 h 4406158"/>
              <a:gd name="connsiteX1352" fmla="*/ 11313592 w 13581144"/>
              <a:gd name="connsiteY1352" fmla="*/ 3380361 h 4406158"/>
              <a:gd name="connsiteX1353" fmla="*/ 11264237 w 13581144"/>
              <a:gd name="connsiteY1353" fmla="*/ 3356668 h 4406158"/>
              <a:gd name="connsiteX1354" fmla="*/ 11291439 w 13581144"/>
              <a:gd name="connsiteY1354" fmla="*/ 3332975 h 4406158"/>
              <a:gd name="connsiteX1355" fmla="*/ 11182621 w 13581144"/>
              <a:gd name="connsiteY1355" fmla="*/ 3332975 h 4406158"/>
              <a:gd name="connsiteX1356" fmla="*/ 11231987 w 13581144"/>
              <a:gd name="connsiteY1356" fmla="*/ 3356668 h 4406158"/>
              <a:gd name="connsiteX1357" fmla="*/ 11204786 w 13581144"/>
              <a:gd name="connsiteY1357" fmla="*/ 3380361 h 4406158"/>
              <a:gd name="connsiteX1358" fmla="*/ 11155420 w 13581144"/>
              <a:gd name="connsiteY1358" fmla="*/ 3356668 h 4406158"/>
              <a:gd name="connsiteX1359" fmla="*/ 11182621 w 13581144"/>
              <a:gd name="connsiteY1359" fmla="*/ 3332975 h 4406158"/>
              <a:gd name="connsiteX1360" fmla="*/ 11077225 w 13581144"/>
              <a:gd name="connsiteY1360" fmla="*/ 3332975 h 4406158"/>
              <a:gd name="connsiteX1361" fmla="*/ 11126474 w 13581144"/>
              <a:gd name="connsiteY1361" fmla="*/ 3356668 h 4406158"/>
              <a:gd name="connsiteX1362" fmla="*/ 11099272 w 13581144"/>
              <a:gd name="connsiteY1362" fmla="*/ 3380361 h 4406158"/>
              <a:gd name="connsiteX1363" fmla="*/ 11050024 w 13581144"/>
              <a:gd name="connsiteY1363" fmla="*/ 3356668 h 4406158"/>
              <a:gd name="connsiteX1364" fmla="*/ 11077225 w 13581144"/>
              <a:gd name="connsiteY1364" fmla="*/ 3332975 h 4406158"/>
              <a:gd name="connsiteX1365" fmla="*/ 10968432 w 13581144"/>
              <a:gd name="connsiteY1365" fmla="*/ 3332975 h 4406158"/>
              <a:gd name="connsiteX1366" fmla="*/ 11017680 w 13581144"/>
              <a:gd name="connsiteY1366" fmla="*/ 3356668 h 4406158"/>
              <a:gd name="connsiteX1367" fmla="*/ 10990478 w 13581144"/>
              <a:gd name="connsiteY1367" fmla="*/ 3380361 h 4406158"/>
              <a:gd name="connsiteX1368" fmla="*/ 10941219 w 13581144"/>
              <a:gd name="connsiteY1368" fmla="*/ 3356668 h 4406158"/>
              <a:gd name="connsiteX1369" fmla="*/ 10968432 w 13581144"/>
              <a:gd name="connsiteY1369" fmla="*/ 3332975 h 4406158"/>
              <a:gd name="connsiteX1370" fmla="*/ 7512047 w 13581144"/>
              <a:gd name="connsiteY1370" fmla="*/ 3321129 h 4406158"/>
              <a:gd name="connsiteX1371" fmla="*/ 7552850 w 13581144"/>
              <a:gd name="connsiteY1371" fmla="*/ 3344822 h 4406158"/>
              <a:gd name="connsiteX1372" fmla="*/ 7518857 w 13581144"/>
              <a:gd name="connsiteY1372" fmla="*/ 3368516 h 4406158"/>
              <a:gd name="connsiteX1373" fmla="*/ 7478041 w 13581144"/>
              <a:gd name="connsiteY1373" fmla="*/ 3344822 h 4406158"/>
              <a:gd name="connsiteX1374" fmla="*/ 7512047 w 13581144"/>
              <a:gd name="connsiteY1374" fmla="*/ 3321129 h 4406158"/>
              <a:gd name="connsiteX1375" fmla="*/ 7619181 w 13581144"/>
              <a:gd name="connsiteY1375" fmla="*/ 3319435 h 4406158"/>
              <a:gd name="connsiteX1376" fmla="*/ 7659972 w 13581144"/>
              <a:gd name="connsiteY1376" fmla="*/ 3343128 h 4406158"/>
              <a:gd name="connsiteX1377" fmla="*/ 7625976 w 13581144"/>
              <a:gd name="connsiteY1377" fmla="*/ 3366821 h 4406158"/>
              <a:gd name="connsiteX1378" fmla="*/ 7585161 w 13581144"/>
              <a:gd name="connsiteY1378" fmla="*/ 3343128 h 4406158"/>
              <a:gd name="connsiteX1379" fmla="*/ 7619181 w 13581144"/>
              <a:gd name="connsiteY1379" fmla="*/ 3319435 h 4406158"/>
              <a:gd name="connsiteX1380" fmla="*/ 6969743 w 13581144"/>
              <a:gd name="connsiteY1380" fmla="*/ 3319435 h 4406158"/>
              <a:gd name="connsiteX1381" fmla="*/ 7010540 w 13581144"/>
              <a:gd name="connsiteY1381" fmla="*/ 3343128 h 4406158"/>
              <a:gd name="connsiteX1382" fmla="*/ 6974837 w 13581144"/>
              <a:gd name="connsiteY1382" fmla="*/ 3366821 h 4406158"/>
              <a:gd name="connsiteX1383" fmla="*/ 6934045 w 13581144"/>
              <a:gd name="connsiteY1383" fmla="*/ 3343128 h 4406158"/>
              <a:gd name="connsiteX1384" fmla="*/ 6969743 w 13581144"/>
              <a:gd name="connsiteY1384" fmla="*/ 3319435 h 4406158"/>
              <a:gd name="connsiteX1385" fmla="*/ 6862659 w 13581144"/>
              <a:gd name="connsiteY1385" fmla="*/ 3319435 h 4406158"/>
              <a:gd name="connsiteX1386" fmla="*/ 6901754 w 13581144"/>
              <a:gd name="connsiteY1386" fmla="*/ 3343128 h 4406158"/>
              <a:gd name="connsiteX1387" fmla="*/ 6866069 w 13581144"/>
              <a:gd name="connsiteY1387" fmla="*/ 3366821 h 4406158"/>
              <a:gd name="connsiteX1388" fmla="*/ 6826957 w 13581144"/>
              <a:gd name="connsiteY1388" fmla="*/ 3343128 h 4406158"/>
              <a:gd name="connsiteX1389" fmla="*/ 6862659 w 13581144"/>
              <a:gd name="connsiteY1389" fmla="*/ 3319435 h 4406158"/>
              <a:gd name="connsiteX1390" fmla="*/ 6753900 w 13581144"/>
              <a:gd name="connsiteY1390" fmla="*/ 3317741 h 4406158"/>
              <a:gd name="connsiteX1391" fmla="*/ 6792961 w 13581144"/>
              <a:gd name="connsiteY1391" fmla="*/ 3341434 h 4406158"/>
              <a:gd name="connsiteX1392" fmla="*/ 6757296 w 13581144"/>
              <a:gd name="connsiteY1392" fmla="*/ 3365139 h 4406158"/>
              <a:gd name="connsiteX1393" fmla="*/ 6718193 w 13581144"/>
              <a:gd name="connsiteY1393" fmla="*/ 3341434 h 4406158"/>
              <a:gd name="connsiteX1394" fmla="*/ 6753900 w 13581144"/>
              <a:gd name="connsiteY1394" fmla="*/ 3317741 h 4406158"/>
              <a:gd name="connsiteX1395" fmla="*/ 6646816 w 13581144"/>
              <a:gd name="connsiteY1395" fmla="*/ 3317741 h 4406158"/>
              <a:gd name="connsiteX1396" fmla="*/ 6685910 w 13581144"/>
              <a:gd name="connsiteY1396" fmla="*/ 3341434 h 4406158"/>
              <a:gd name="connsiteX1397" fmla="*/ 6650217 w 13581144"/>
              <a:gd name="connsiteY1397" fmla="*/ 3365139 h 4406158"/>
              <a:gd name="connsiteX1398" fmla="*/ 6611104 w 13581144"/>
              <a:gd name="connsiteY1398" fmla="*/ 3341434 h 4406158"/>
              <a:gd name="connsiteX1399" fmla="*/ 6646816 w 13581144"/>
              <a:gd name="connsiteY1399" fmla="*/ 3317741 h 4406158"/>
              <a:gd name="connsiteX1400" fmla="*/ 6534627 w 13581144"/>
              <a:gd name="connsiteY1400" fmla="*/ 3317741 h 4406158"/>
              <a:gd name="connsiteX1401" fmla="*/ 6573726 w 13581144"/>
              <a:gd name="connsiteY1401" fmla="*/ 3341434 h 4406158"/>
              <a:gd name="connsiteX1402" fmla="*/ 6536333 w 13581144"/>
              <a:gd name="connsiteY1402" fmla="*/ 3365139 h 4406158"/>
              <a:gd name="connsiteX1403" fmla="*/ 6497223 w 13581144"/>
              <a:gd name="connsiteY1403" fmla="*/ 3341434 h 4406158"/>
              <a:gd name="connsiteX1404" fmla="*/ 6534627 w 13581144"/>
              <a:gd name="connsiteY1404" fmla="*/ 3317741 h 4406158"/>
              <a:gd name="connsiteX1405" fmla="*/ 6425833 w 13581144"/>
              <a:gd name="connsiteY1405" fmla="*/ 3317741 h 4406158"/>
              <a:gd name="connsiteX1406" fmla="*/ 6464920 w 13581144"/>
              <a:gd name="connsiteY1406" fmla="*/ 3341434 h 4406158"/>
              <a:gd name="connsiteX1407" fmla="*/ 6427529 w 13581144"/>
              <a:gd name="connsiteY1407" fmla="*/ 3365139 h 4406158"/>
              <a:gd name="connsiteX1408" fmla="*/ 6388424 w 13581144"/>
              <a:gd name="connsiteY1408" fmla="*/ 3341434 h 4406158"/>
              <a:gd name="connsiteX1409" fmla="*/ 6425833 w 13581144"/>
              <a:gd name="connsiteY1409" fmla="*/ 3317741 h 4406158"/>
              <a:gd name="connsiteX1410" fmla="*/ 6318747 w 13581144"/>
              <a:gd name="connsiteY1410" fmla="*/ 3316046 h 4406158"/>
              <a:gd name="connsiteX1411" fmla="*/ 6357832 w 13581144"/>
              <a:gd name="connsiteY1411" fmla="*/ 3339739 h 4406158"/>
              <a:gd name="connsiteX1412" fmla="*/ 6320447 w 13581144"/>
              <a:gd name="connsiteY1412" fmla="*/ 3363433 h 4406158"/>
              <a:gd name="connsiteX1413" fmla="*/ 6281340 w 13581144"/>
              <a:gd name="connsiteY1413" fmla="*/ 3339739 h 4406158"/>
              <a:gd name="connsiteX1414" fmla="*/ 6318747 w 13581144"/>
              <a:gd name="connsiteY1414" fmla="*/ 3316046 h 4406158"/>
              <a:gd name="connsiteX1415" fmla="*/ 6211650 w 13581144"/>
              <a:gd name="connsiteY1415" fmla="*/ 3316046 h 4406158"/>
              <a:gd name="connsiteX1416" fmla="*/ 6250738 w 13581144"/>
              <a:gd name="connsiteY1416" fmla="*/ 3339739 h 4406158"/>
              <a:gd name="connsiteX1417" fmla="*/ 6213348 w 13581144"/>
              <a:gd name="connsiteY1417" fmla="*/ 3363433 h 4406158"/>
              <a:gd name="connsiteX1418" fmla="*/ 6174248 w 13581144"/>
              <a:gd name="connsiteY1418" fmla="*/ 3339739 h 4406158"/>
              <a:gd name="connsiteX1419" fmla="*/ 6211650 w 13581144"/>
              <a:gd name="connsiteY1419" fmla="*/ 3316046 h 4406158"/>
              <a:gd name="connsiteX1420" fmla="*/ 6104558 w 13581144"/>
              <a:gd name="connsiteY1420" fmla="*/ 3316046 h 4406158"/>
              <a:gd name="connsiteX1421" fmla="*/ 6141945 w 13581144"/>
              <a:gd name="connsiteY1421" fmla="*/ 3339739 h 4406158"/>
              <a:gd name="connsiteX1422" fmla="*/ 6104558 w 13581144"/>
              <a:gd name="connsiteY1422" fmla="*/ 3363433 h 4406158"/>
              <a:gd name="connsiteX1423" fmla="*/ 6067156 w 13581144"/>
              <a:gd name="connsiteY1423" fmla="*/ 3339739 h 4406158"/>
              <a:gd name="connsiteX1424" fmla="*/ 6104558 w 13581144"/>
              <a:gd name="connsiteY1424" fmla="*/ 3316046 h 4406158"/>
              <a:gd name="connsiteX1425" fmla="*/ 3299284 w 13581144"/>
              <a:gd name="connsiteY1425" fmla="*/ 3299118 h 4406158"/>
              <a:gd name="connsiteX1426" fmla="*/ 3331605 w 13581144"/>
              <a:gd name="connsiteY1426" fmla="*/ 3322811 h 4406158"/>
              <a:gd name="connsiteX1427" fmla="*/ 3287395 w 13581144"/>
              <a:gd name="connsiteY1427" fmla="*/ 3346516 h 4406158"/>
              <a:gd name="connsiteX1428" fmla="*/ 3255088 w 13581144"/>
              <a:gd name="connsiteY1428" fmla="*/ 3322811 h 4406158"/>
              <a:gd name="connsiteX1429" fmla="*/ 3299284 w 13581144"/>
              <a:gd name="connsiteY1429" fmla="*/ 3299118 h 4406158"/>
              <a:gd name="connsiteX1430" fmla="*/ 3188789 w 13581144"/>
              <a:gd name="connsiteY1430" fmla="*/ 3299118 h 4406158"/>
              <a:gd name="connsiteX1431" fmla="*/ 3221094 w 13581144"/>
              <a:gd name="connsiteY1431" fmla="*/ 3322811 h 4406158"/>
              <a:gd name="connsiteX1432" fmla="*/ 3176898 w 13581144"/>
              <a:gd name="connsiteY1432" fmla="*/ 3346516 h 4406158"/>
              <a:gd name="connsiteX1433" fmla="*/ 3144574 w 13581144"/>
              <a:gd name="connsiteY1433" fmla="*/ 3322811 h 4406158"/>
              <a:gd name="connsiteX1434" fmla="*/ 3188789 w 13581144"/>
              <a:gd name="connsiteY1434" fmla="*/ 3299118 h 4406158"/>
              <a:gd name="connsiteX1435" fmla="*/ 3079976 w 13581144"/>
              <a:gd name="connsiteY1435" fmla="*/ 3299118 h 4406158"/>
              <a:gd name="connsiteX1436" fmla="*/ 3112277 w 13581144"/>
              <a:gd name="connsiteY1436" fmla="*/ 3322811 h 4406158"/>
              <a:gd name="connsiteX1437" fmla="*/ 3068062 w 13581144"/>
              <a:gd name="connsiteY1437" fmla="*/ 3346516 h 4406158"/>
              <a:gd name="connsiteX1438" fmla="*/ 3035760 w 13581144"/>
              <a:gd name="connsiteY1438" fmla="*/ 3322811 h 4406158"/>
              <a:gd name="connsiteX1439" fmla="*/ 3079976 w 13581144"/>
              <a:gd name="connsiteY1439" fmla="*/ 3299118 h 4406158"/>
              <a:gd name="connsiteX1440" fmla="*/ 2974546 w 13581144"/>
              <a:gd name="connsiteY1440" fmla="*/ 3299118 h 4406158"/>
              <a:gd name="connsiteX1441" fmla="*/ 3005146 w 13581144"/>
              <a:gd name="connsiteY1441" fmla="*/ 3322811 h 4406158"/>
              <a:gd name="connsiteX1442" fmla="*/ 2960944 w 13581144"/>
              <a:gd name="connsiteY1442" fmla="*/ 3346516 h 4406158"/>
              <a:gd name="connsiteX1443" fmla="*/ 2930337 w 13581144"/>
              <a:gd name="connsiteY1443" fmla="*/ 3322811 h 4406158"/>
              <a:gd name="connsiteX1444" fmla="*/ 2974546 w 13581144"/>
              <a:gd name="connsiteY1444" fmla="*/ 3299118 h 4406158"/>
              <a:gd name="connsiteX1445" fmla="*/ 2867469 w 13581144"/>
              <a:gd name="connsiteY1445" fmla="*/ 3297435 h 4406158"/>
              <a:gd name="connsiteX1446" fmla="*/ 2898065 w 13581144"/>
              <a:gd name="connsiteY1446" fmla="*/ 3321128 h 4406158"/>
              <a:gd name="connsiteX1447" fmla="*/ 2853868 w 13581144"/>
              <a:gd name="connsiteY1447" fmla="*/ 3344822 h 4406158"/>
              <a:gd name="connsiteX1448" fmla="*/ 2823258 w 13581144"/>
              <a:gd name="connsiteY1448" fmla="*/ 3321128 h 4406158"/>
              <a:gd name="connsiteX1449" fmla="*/ 2867469 w 13581144"/>
              <a:gd name="connsiteY1449" fmla="*/ 3297435 h 4406158"/>
              <a:gd name="connsiteX1450" fmla="*/ 2758618 w 13581144"/>
              <a:gd name="connsiteY1450" fmla="*/ 3297435 h 4406158"/>
              <a:gd name="connsiteX1451" fmla="*/ 2789215 w 13581144"/>
              <a:gd name="connsiteY1451" fmla="*/ 3321128 h 4406158"/>
              <a:gd name="connsiteX1452" fmla="*/ 2745016 w 13581144"/>
              <a:gd name="connsiteY1452" fmla="*/ 3344822 h 4406158"/>
              <a:gd name="connsiteX1453" fmla="*/ 2714418 w 13581144"/>
              <a:gd name="connsiteY1453" fmla="*/ 3321128 h 4406158"/>
              <a:gd name="connsiteX1454" fmla="*/ 2758618 w 13581144"/>
              <a:gd name="connsiteY1454" fmla="*/ 3297435 h 4406158"/>
              <a:gd name="connsiteX1455" fmla="*/ 2648116 w 13581144"/>
              <a:gd name="connsiteY1455" fmla="*/ 3297435 h 4406158"/>
              <a:gd name="connsiteX1456" fmla="*/ 2680411 w 13581144"/>
              <a:gd name="connsiteY1456" fmla="*/ 3321128 h 4406158"/>
              <a:gd name="connsiteX1457" fmla="*/ 2634515 w 13581144"/>
              <a:gd name="connsiteY1457" fmla="*/ 3344822 h 4406158"/>
              <a:gd name="connsiteX1458" fmla="*/ 2603905 w 13581144"/>
              <a:gd name="connsiteY1458" fmla="*/ 3321128 h 4406158"/>
              <a:gd name="connsiteX1459" fmla="*/ 2648116 w 13581144"/>
              <a:gd name="connsiteY1459" fmla="*/ 3297435 h 4406158"/>
              <a:gd name="connsiteX1460" fmla="*/ 2541011 w 13581144"/>
              <a:gd name="connsiteY1460" fmla="*/ 3297435 h 4406158"/>
              <a:gd name="connsiteX1461" fmla="*/ 2571609 w 13581144"/>
              <a:gd name="connsiteY1461" fmla="*/ 3321128 h 4406158"/>
              <a:gd name="connsiteX1462" fmla="*/ 2525710 w 13581144"/>
              <a:gd name="connsiteY1462" fmla="*/ 3344822 h 4406158"/>
              <a:gd name="connsiteX1463" fmla="*/ 2495113 w 13581144"/>
              <a:gd name="connsiteY1463" fmla="*/ 3321128 h 4406158"/>
              <a:gd name="connsiteX1464" fmla="*/ 2541011 w 13581144"/>
              <a:gd name="connsiteY1464" fmla="*/ 3297435 h 4406158"/>
              <a:gd name="connsiteX1465" fmla="*/ 2433905 w 13581144"/>
              <a:gd name="connsiteY1465" fmla="*/ 3295730 h 4406158"/>
              <a:gd name="connsiteX1466" fmla="*/ 2464505 w 13581144"/>
              <a:gd name="connsiteY1466" fmla="*/ 3319435 h 4406158"/>
              <a:gd name="connsiteX1467" fmla="*/ 2418607 w 13581144"/>
              <a:gd name="connsiteY1467" fmla="*/ 3343128 h 4406158"/>
              <a:gd name="connsiteX1468" fmla="*/ 2388008 w 13581144"/>
              <a:gd name="connsiteY1468" fmla="*/ 3319435 h 4406158"/>
              <a:gd name="connsiteX1469" fmla="*/ 2433905 w 13581144"/>
              <a:gd name="connsiteY1469" fmla="*/ 3295730 h 4406158"/>
              <a:gd name="connsiteX1470" fmla="*/ 2325080 w 13581144"/>
              <a:gd name="connsiteY1470" fmla="*/ 3295730 h 4406158"/>
              <a:gd name="connsiteX1471" fmla="*/ 2355677 w 13581144"/>
              <a:gd name="connsiteY1471" fmla="*/ 3319435 h 4406158"/>
              <a:gd name="connsiteX1472" fmla="*/ 2309780 w 13581144"/>
              <a:gd name="connsiteY1472" fmla="*/ 3343128 h 4406158"/>
              <a:gd name="connsiteX1473" fmla="*/ 2279182 w 13581144"/>
              <a:gd name="connsiteY1473" fmla="*/ 3319435 h 4406158"/>
              <a:gd name="connsiteX1474" fmla="*/ 2325080 w 13581144"/>
              <a:gd name="connsiteY1474" fmla="*/ 3295730 h 4406158"/>
              <a:gd name="connsiteX1475" fmla="*/ 2217974 w 13581144"/>
              <a:gd name="connsiteY1475" fmla="*/ 3295730 h 4406158"/>
              <a:gd name="connsiteX1476" fmla="*/ 2248572 w 13581144"/>
              <a:gd name="connsiteY1476" fmla="*/ 3319435 h 4406158"/>
              <a:gd name="connsiteX1477" fmla="*/ 2202675 w 13581144"/>
              <a:gd name="connsiteY1477" fmla="*/ 3343128 h 4406158"/>
              <a:gd name="connsiteX1478" fmla="*/ 2172077 w 13581144"/>
              <a:gd name="connsiteY1478" fmla="*/ 3319435 h 4406158"/>
              <a:gd name="connsiteX1479" fmla="*/ 2217974 w 13581144"/>
              <a:gd name="connsiteY1479" fmla="*/ 3295730 h 4406158"/>
              <a:gd name="connsiteX1480" fmla="*/ 2109183 w 13581144"/>
              <a:gd name="connsiteY1480" fmla="*/ 3295730 h 4406158"/>
              <a:gd name="connsiteX1481" fmla="*/ 2138083 w 13581144"/>
              <a:gd name="connsiteY1481" fmla="*/ 3319435 h 4406158"/>
              <a:gd name="connsiteX1482" fmla="*/ 2092173 w 13581144"/>
              <a:gd name="connsiteY1482" fmla="*/ 3343128 h 4406158"/>
              <a:gd name="connsiteX1483" fmla="*/ 2063273 w 13581144"/>
              <a:gd name="connsiteY1483" fmla="*/ 3319435 h 4406158"/>
              <a:gd name="connsiteX1484" fmla="*/ 2109183 w 13581144"/>
              <a:gd name="connsiteY1484" fmla="*/ 3295730 h 4406158"/>
              <a:gd name="connsiteX1485" fmla="*/ 2000367 w 13581144"/>
              <a:gd name="connsiteY1485" fmla="*/ 3294036 h 4406158"/>
              <a:gd name="connsiteX1486" fmla="*/ 2029265 w 13581144"/>
              <a:gd name="connsiteY1486" fmla="*/ 3317741 h 4406158"/>
              <a:gd name="connsiteX1487" fmla="*/ 1983357 w 13581144"/>
              <a:gd name="connsiteY1487" fmla="*/ 3341434 h 4406158"/>
              <a:gd name="connsiteX1488" fmla="*/ 1954458 w 13581144"/>
              <a:gd name="connsiteY1488" fmla="*/ 3317741 h 4406158"/>
              <a:gd name="connsiteX1489" fmla="*/ 2000367 w 13581144"/>
              <a:gd name="connsiteY1489" fmla="*/ 3294036 h 4406158"/>
              <a:gd name="connsiteX1490" fmla="*/ 1891552 w 13581144"/>
              <a:gd name="connsiteY1490" fmla="*/ 3294036 h 4406158"/>
              <a:gd name="connsiteX1491" fmla="*/ 1920451 w 13581144"/>
              <a:gd name="connsiteY1491" fmla="*/ 3317741 h 4406158"/>
              <a:gd name="connsiteX1492" fmla="*/ 1874541 w 13581144"/>
              <a:gd name="connsiteY1492" fmla="*/ 3341434 h 4406158"/>
              <a:gd name="connsiteX1493" fmla="*/ 1845642 w 13581144"/>
              <a:gd name="connsiteY1493" fmla="*/ 3317741 h 4406158"/>
              <a:gd name="connsiteX1494" fmla="*/ 1891552 w 13581144"/>
              <a:gd name="connsiteY1494" fmla="*/ 3294036 h 4406158"/>
              <a:gd name="connsiteX1495" fmla="*/ 12556323 w 13581144"/>
              <a:gd name="connsiteY1495" fmla="*/ 3270342 h 4406158"/>
              <a:gd name="connsiteX1496" fmla="*/ 12609050 w 13581144"/>
              <a:gd name="connsiteY1496" fmla="*/ 3294047 h 4406158"/>
              <a:gd name="connsiteX1497" fmla="*/ 12585223 w 13581144"/>
              <a:gd name="connsiteY1497" fmla="*/ 3317740 h 4406158"/>
              <a:gd name="connsiteX1498" fmla="*/ 12532495 w 13581144"/>
              <a:gd name="connsiteY1498" fmla="*/ 3294047 h 4406158"/>
              <a:gd name="connsiteX1499" fmla="*/ 12556323 w 13581144"/>
              <a:gd name="connsiteY1499" fmla="*/ 3270342 h 4406158"/>
              <a:gd name="connsiteX1500" fmla="*/ 12450986 w 13581144"/>
              <a:gd name="connsiteY1500" fmla="*/ 3270342 h 4406158"/>
              <a:gd name="connsiteX1501" fmla="*/ 12501944 w 13581144"/>
              <a:gd name="connsiteY1501" fmla="*/ 3294047 h 4406158"/>
              <a:gd name="connsiteX1502" fmla="*/ 12478116 w 13581144"/>
              <a:gd name="connsiteY1502" fmla="*/ 3317740 h 4406158"/>
              <a:gd name="connsiteX1503" fmla="*/ 12427158 w 13581144"/>
              <a:gd name="connsiteY1503" fmla="*/ 3294047 h 4406158"/>
              <a:gd name="connsiteX1504" fmla="*/ 12450986 w 13581144"/>
              <a:gd name="connsiteY1504" fmla="*/ 3270342 h 4406158"/>
              <a:gd name="connsiteX1505" fmla="*/ 12345530 w 13581144"/>
              <a:gd name="connsiteY1505" fmla="*/ 3270342 h 4406158"/>
              <a:gd name="connsiteX1506" fmla="*/ 12396489 w 13581144"/>
              <a:gd name="connsiteY1506" fmla="*/ 3294047 h 4406158"/>
              <a:gd name="connsiteX1507" fmla="*/ 12372779 w 13581144"/>
              <a:gd name="connsiteY1507" fmla="*/ 3317740 h 4406158"/>
              <a:gd name="connsiteX1508" fmla="*/ 12321702 w 13581144"/>
              <a:gd name="connsiteY1508" fmla="*/ 3294047 h 4406158"/>
              <a:gd name="connsiteX1509" fmla="*/ 12345530 w 13581144"/>
              <a:gd name="connsiteY1509" fmla="*/ 3270342 h 4406158"/>
              <a:gd name="connsiteX1510" fmla="*/ 12228162 w 13581144"/>
              <a:gd name="connsiteY1510" fmla="*/ 3270342 h 4406158"/>
              <a:gd name="connsiteX1511" fmla="*/ 12279120 w 13581144"/>
              <a:gd name="connsiteY1511" fmla="*/ 3294047 h 4406158"/>
              <a:gd name="connsiteX1512" fmla="*/ 12255410 w 13581144"/>
              <a:gd name="connsiteY1512" fmla="*/ 3317740 h 4406158"/>
              <a:gd name="connsiteX1513" fmla="*/ 12204334 w 13581144"/>
              <a:gd name="connsiteY1513" fmla="*/ 3294047 h 4406158"/>
              <a:gd name="connsiteX1514" fmla="*/ 12228162 w 13581144"/>
              <a:gd name="connsiteY1514" fmla="*/ 3270342 h 4406158"/>
              <a:gd name="connsiteX1515" fmla="*/ 12119404 w 13581144"/>
              <a:gd name="connsiteY1515" fmla="*/ 3268660 h 4406158"/>
              <a:gd name="connsiteX1516" fmla="*/ 12170362 w 13581144"/>
              <a:gd name="connsiteY1516" fmla="*/ 3292353 h 4406158"/>
              <a:gd name="connsiteX1517" fmla="*/ 12146534 w 13581144"/>
              <a:gd name="connsiteY1517" fmla="*/ 3316046 h 4406158"/>
              <a:gd name="connsiteX1518" fmla="*/ 12095576 w 13581144"/>
              <a:gd name="connsiteY1518" fmla="*/ 3292353 h 4406158"/>
              <a:gd name="connsiteX1519" fmla="*/ 12119404 w 13581144"/>
              <a:gd name="connsiteY1519" fmla="*/ 3268660 h 4406158"/>
              <a:gd name="connsiteX1520" fmla="*/ 12013948 w 13581144"/>
              <a:gd name="connsiteY1520" fmla="*/ 3268660 h 4406158"/>
              <a:gd name="connsiteX1521" fmla="*/ 12065025 w 13581144"/>
              <a:gd name="connsiteY1521" fmla="*/ 3292353 h 4406158"/>
              <a:gd name="connsiteX1522" fmla="*/ 12041197 w 13581144"/>
              <a:gd name="connsiteY1522" fmla="*/ 3316046 h 4406158"/>
              <a:gd name="connsiteX1523" fmla="*/ 11990120 w 13581144"/>
              <a:gd name="connsiteY1523" fmla="*/ 3292353 h 4406158"/>
              <a:gd name="connsiteX1524" fmla="*/ 12013948 w 13581144"/>
              <a:gd name="connsiteY1524" fmla="*/ 3268660 h 4406158"/>
              <a:gd name="connsiteX1525" fmla="*/ 11905191 w 13581144"/>
              <a:gd name="connsiteY1525" fmla="*/ 3268660 h 4406158"/>
              <a:gd name="connsiteX1526" fmla="*/ 11956149 w 13581144"/>
              <a:gd name="connsiteY1526" fmla="*/ 3292353 h 4406158"/>
              <a:gd name="connsiteX1527" fmla="*/ 11930787 w 13581144"/>
              <a:gd name="connsiteY1527" fmla="*/ 3316046 h 4406158"/>
              <a:gd name="connsiteX1528" fmla="*/ 11879711 w 13581144"/>
              <a:gd name="connsiteY1528" fmla="*/ 3292353 h 4406158"/>
              <a:gd name="connsiteX1529" fmla="*/ 11905191 w 13581144"/>
              <a:gd name="connsiteY1529" fmla="*/ 3268660 h 4406158"/>
              <a:gd name="connsiteX1530" fmla="*/ 11798084 w 13581144"/>
              <a:gd name="connsiteY1530" fmla="*/ 3268660 h 4406158"/>
              <a:gd name="connsiteX1531" fmla="*/ 11849160 w 13581144"/>
              <a:gd name="connsiteY1531" fmla="*/ 3292353 h 4406158"/>
              <a:gd name="connsiteX1532" fmla="*/ 11823563 w 13581144"/>
              <a:gd name="connsiteY1532" fmla="*/ 3316046 h 4406158"/>
              <a:gd name="connsiteX1533" fmla="*/ 11772581 w 13581144"/>
              <a:gd name="connsiteY1533" fmla="*/ 3292353 h 4406158"/>
              <a:gd name="connsiteX1534" fmla="*/ 11798084 w 13581144"/>
              <a:gd name="connsiteY1534" fmla="*/ 3268660 h 4406158"/>
              <a:gd name="connsiteX1535" fmla="*/ 11692628 w 13581144"/>
              <a:gd name="connsiteY1535" fmla="*/ 3268660 h 4406158"/>
              <a:gd name="connsiteX1536" fmla="*/ 11741983 w 13581144"/>
              <a:gd name="connsiteY1536" fmla="*/ 3292353 h 4406158"/>
              <a:gd name="connsiteX1537" fmla="*/ 11716538 w 13581144"/>
              <a:gd name="connsiteY1537" fmla="*/ 3316046 h 4406158"/>
              <a:gd name="connsiteX1538" fmla="*/ 11667185 w 13581144"/>
              <a:gd name="connsiteY1538" fmla="*/ 3292353 h 4406158"/>
              <a:gd name="connsiteX1539" fmla="*/ 11692628 w 13581144"/>
              <a:gd name="connsiteY1539" fmla="*/ 3268660 h 4406158"/>
              <a:gd name="connsiteX1540" fmla="*/ 11585570 w 13581144"/>
              <a:gd name="connsiteY1540" fmla="*/ 3266954 h 4406158"/>
              <a:gd name="connsiteX1541" fmla="*/ 11634817 w 13581144"/>
              <a:gd name="connsiteY1541" fmla="*/ 3290659 h 4406158"/>
              <a:gd name="connsiteX1542" fmla="*/ 11609374 w 13581144"/>
              <a:gd name="connsiteY1542" fmla="*/ 3314352 h 4406158"/>
              <a:gd name="connsiteX1543" fmla="*/ 11560020 w 13581144"/>
              <a:gd name="connsiteY1543" fmla="*/ 3290659 h 4406158"/>
              <a:gd name="connsiteX1544" fmla="*/ 11585570 w 13581144"/>
              <a:gd name="connsiteY1544" fmla="*/ 3266954 h 4406158"/>
              <a:gd name="connsiteX1545" fmla="*/ 11471644 w 13581144"/>
              <a:gd name="connsiteY1545" fmla="*/ 3266954 h 4406158"/>
              <a:gd name="connsiteX1546" fmla="*/ 11520998 w 13581144"/>
              <a:gd name="connsiteY1546" fmla="*/ 3290659 h 4406158"/>
              <a:gd name="connsiteX1547" fmla="*/ 11495437 w 13581144"/>
              <a:gd name="connsiteY1547" fmla="*/ 3314352 h 4406158"/>
              <a:gd name="connsiteX1548" fmla="*/ 11446200 w 13581144"/>
              <a:gd name="connsiteY1548" fmla="*/ 3290659 h 4406158"/>
              <a:gd name="connsiteX1549" fmla="*/ 11471644 w 13581144"/>
              <a:gd name="connsiteY1549" fmla="*/ 3266954 h 4406158"/>
              <a:gd name="connsiteX1550" fmla="*/ 11371379 w 13581144"/>
              <a:gd name="connsiteY1550" fmla="*/ 3266954 h 4406158"/>
              <a:gd name="connsiteX1551" fmla="*/ 11420627 w 13581144"/>
              <a:gd name="connsiteY1551" fmla="*/ 3290659 h 4406158"/>
              <a:gd name="connsiteX1552" fmla="*/ 11395183 w 13581144"/>
              <a:gd name="connsiteY1552" fmla="*/ 3314352 h 4406158"/>
              <a:gd name="connsiteX1553" fmla="*/ 11345829 w 13581144"/>
              <a:gd name="connsiteY1553" fmla="*/ 3290659 h 4406158"/>
              <a:gd name="connsiteX1554" fmla="*/ 11371379 w 13581144"/>
              <a:gd name="connsiteY1554" fmla="*/ 3266954 h 4406158"/>
              <a:gd name="connsiteX1555" fmla="*/ 11259189 w 13581144"/>
              <a:gd name="connsiteY1555" fmla="*/ 3266954 h 4406158"/>
              <a:gd name="connsiteX1556" fmla="*/ 11308425 w 13581144"/>
              <a:gd name="connsiteY1556" fmla="*/ 3290659 h 4406158"/>
              <a:gd name="connsiteX1557" fmla="*/ 11282981 w 13581144"/>
              <a:gd name="connsiteY1557" fmla="*/ 3314352 h 4406158"/>
              <a:gd name="connsiteX1558" fmla="*/ 11233627 w 13581144"/>
              <a:gd name="connsiteY1558" fmla="*/ 3290659 h 4406158"/>
              <a:gd name="connsiteX1559" fmla="*/ 11259189 w 13581144"/>
              <a:gd name="connsiteY1559" fmla="*/ 3266954 h 4406158"/>
              <a:gd name="connsiteX1560" fmla="*/ 11150395 w 13581144"/>
              <a:gd name="connsiteY1560" fmla="*/ 3265272 h 4406158"/>
              <a:gd name="connsiteX1561" fmla="*/ 11199643 w 13581144"/>
              <a:gd name="connsiteY1561" fmla="*/ 3288965 h 4406158"/>
              <a:gd name="connsiteX1562" fmla="*/ 11172442 w 13581144"/>
              <a:gd name="connsiteY1562" fmla="*/ 3312658 h 4406158"/>
              <a:gd name="connsiteX1563" fmla="*/ 11123206 w 13581144"/>
              <a:gd name="connsiteY1563" fmla="*/ 3288965 h 4406158"/>
              <a:gd name="connsiteX1564" fmla="*/ 11150395 w 13581144"/>
              <a:gd name="connsiteY1564" fmla="*/ 3265272 h 4406158"/>
              <a:gd name="connsiteX1565" fmla="*/ 7501868 w 13581144"/>
              <a:gd name="connsiteY1565" fmla="*/ 3255096 h 4406158"/>
              <a:gd name="connsiteX1566" fmla="*/ 7542671 w 13581144"/>
              <a:gd name="connsiteY1566" fmla="*/ 3278813 h 4406158"/>
              <a:gd name="connsiteX1567" fmla="*/ 7508674 w 13581144"/>
              <a:gd name="connsiteY1567" fmla="*/ 3302506 h 4406158"/>
              <a:gd name="connsiteX1568" fmla="*/ 7467859 w 13581144"/>
              <a:gd name="connsiteY1568" fmla="*/ 3278813 h 4406158"/>
              <a:gd name="connsiteX1569" fmla="*/ 7501868 w 13581144"/>
              <a:gd name="connsiteY1569" fmla="*/ 3255096 h 4406158"/>
              <a:gd name="connsiteX1570" fmla="*/ 6964649 w 13581144"/>
              <a:gd name="connsiteY1570" fmla="*/ 3251720 h 4406158"/>
              <a:gd name="connsiteX1571" fmla="*/ 7003759 w 13581144"/>
              <a:gd name="connsiteY1571" fmla="*/ 3275425 h 4406158"/>
              <a:gd name="connsiteX1572" fmla="*/ 6968045 w 13581144"/>
              <a:gd name="connsiteY1572" fmla="*/ 3299118 h 4406158"/>
              <a:gd name="connsiteX1573" fmla="*/ 6928948 w 13581144"/>
              <a:gd name="connsiteY1573" fmla="*/ 3275425 h 4406158"/>
              <a:gd name="connsiteX1574" fmla="*/ 6964649 w 13581144"/>
              <a:gd name="connsiteY1574" fmla="*/ 3251720 h 4406158"/>
              <a:gd name="connsiteX1575" fmla="*/ 6855853 w 13581144"/>
              <a:gd name="connsiteY1575" fmla="*/ 3251720 h 4406158"/>
              <a:gd name="connsiteX1576" fmla="*/ 6894959 w 13581144"/>
              <a:gd name="connsiteY1576" fmla="*/ 3275425 h 4406158"/>
              <a:gd name="connsiteX1577" fmla="*/ 6859261 w 13581144"/>
              <a:gd name="connsiteY1577" fmla="*/ 3299118 h 4406158"/>
              <a:gd name="connsiteX1578" fmla="*/ 6820165 w 13581144"/>
              <a:gd name="connsiteY1578" fmla="*/ 3275425 h 4406158"/>
              <a:gd name="connsiteX1579" fmla="*/ 6855853 w 13581144"/>
              <a:gd name="connsiteY1579" fmla="*/ 3251720 h 4406158"/>
              <a:gd name="connsiteX1580" fmla="*/ 6748810 w 13581144"/>
              <a:gd name="connsiteY1580" fmla="*/ 3251720 h 4406158"/>
              <a:gd name="connsiteX1581" fmla="*/ 6787901 w 13581144"/>
              <a:gd name="connsiteY1581" fmla="*/ 3275425 h 4406158"/>
              <a:gd name="connsiteX1582" fmla="*/ 6752209 w 13581144"/>
              <a:gd name="connsiteY1582" fmla="*/ 3299118 h 4406158"/>
              <a:gd name="connsiteX1583" fmla="*/ 6713111 w 13581144"/>
              <a:gd name="connsiteY1583" fmla="*/ 3275425 h 4406158"/>
              <a:gd name="connsiteX1584" fmla="*/ 6748810 w 13581144"/>
              <a:gd name="connsiteY1584" fmla="*/ 3251720 h 4406158"/>
              <a:gd name="connsiteX1585" fmla="*/ 6641717 w 13581144"/>
              <a:gd name="connsiteY1585" fmla="*/ 3251720 h 4406158"/>
              <a:gd name="connsiteX1586" fmla="*/ 6680820 w 13581144"/>
              <a:gd name="connsiteY1586" fmla="*/ 3275425 h 4406158"/>
              <a:gd name="connsiteX1587" fmla="*/ 6645112 w 13581144"/>
              <a:gd name="connsiteY1587" fmla="*/ 3299118 h 4406158"/>
              <a:gd name="connsiteX1588" fmla="*/ 6606027 w 13581144"/>
              <a:gd name="connsiteY1588" fmla="*/ 3275425 h 4406158"/>
              <a:gd name="connsiteX1589" fmla="*/ 6641717 w 13581144"/>
              <a:gd name="connsiteY1589" fmla="*/ 3251720 h 4406158"/>
              <a:gd name="connsiteX1590" fmla="*/ 6531213 w 13581144"/>
              <a:gd name="connsiteY1590" fmla="*/ 3251720 h 4406158"/>
              <a:gd name="connsiteX1591" fmla="*/ 6570317 w 13581144"/>
              <a:gd name="connsiteY1591" fmla="*/ 3275425 h 4406158"/>
              <a:gd name="connsiteX1592" fmla="*/ 6534627 w 13581144"/>
              <a:gd name="connsiteY1592" fmla="*/ 3299118 h 4406158"/>
              <a:gd name="connsiteX1593" fmla="*/ 6495520 w 13581144"/>
              <a:gd name="connsiteY1593" fmla="*/ 3275425 h 4406158"/>
              <a:gd name="connsiteX1594" fmla="*/ 6531213 w 13581144"/>
              <a:gd name="connsiteY1594" fmla="*/ 3251720 h 4406158"/>
              <a:gd name="connsiteX1595" fmla="*/ 6422428 w 13581144"/>
              <a:gd name="connsiteY1595" fmla="*/ 3250025 h 4406158"/>
              <a:gd name="connsiteX1596" fmla="*/ 6461522 w 13581144"/>
              <a:gd name="connsiteY1596" fmla="*/ 3273730 h 4406158"/>
              <a:gd name="connsiteX1597" fmla="*/ 6424119 w 13581144"/>
              <a:gd name="connsiteY1597" fmla="*/ 3297423 h 4406158"/>
              <a:gd name="connsiteX1598" fmla="*/ 6385013 w 13581144"/>
              <a:gd name="connsiteY1598" fmla="*/ 3273730 h 4406158"/>
              <a:gd name="connsiteX1599" fmla="*/ 6422428 w 13581144"/>
              <a:gd name="connsiteY1599" fmla="*/ 3250025 h 4406158"/>
              <a:gd name="connsiteX1600" fmla="*/ 6315339 w 13581144"/>
              <a:gd name="connsiteY1600" fmla="*/ 3250025 h 4406158"/>
              <a:gd name="connsiteX1601" fmla="*/ 6354420 w 13581144"/>
              <a:gd name="connsiteY1601" fmla="*/ 3273730 h 4406158"/>
              <a:gd name="connsiteX1602" fmla="*/ 6317040 w 13581144"/>
              <a:gd name="connsiteY1602" fmla="*/ 3297423 h 4406158"/>
              <a:gd name="connsiteX1603" fmla="*/ 6277930 w 13581144"/>
              <a:gd name="connsiteY1603" fmla="*/ 3273730 h 4406158"/>
              <a:gd name="connsiteX1604" fmla="*/ 6315339 w 13581144"/>
              <a:gd name="connsiteY1604" fmla="*/ 3250025 h 4406158"/>
              <a:gd name="connsiteX1605" fmla="*/ 6211650 w 13581144"/>
              <a:gd name="connsiteY1605" fmla="*/ 3250025 h 4406158"/>
              <a:gd name="connsiteX1606" fmla="*/ 6249039 w 13581144"/>
              <a:gd name="connsiteY1606" fmla="*/ 3273730 h 4406158"/>
              <a:gd name="connsiteX1607" fmla="*/ 6211650 w 13581144"/>
              <a:gd name="connsiteY1607" fmla="*/ 3297423 h 4406158"/>
              <a:gd name="connsiteX1608" fmla="*/ 6174248 w 13581144"/>
              <a:gd name="connsiteY1608" fmla="*/ 3273730 h 4406158"/>
              <a:gd name="connsiteX1609" fmla="*/ 6211650 w 13581144"/>
              <a:gd name="connsiteY1609" fmla="*/ 3250025 h 4406158"/>
              <a:gd name="connsiteX1610" fmla="*/ 6102847 w 13581144"/>
              <a:gd name="connsiteY1610" fmla="*/ 3250025 h 4406158"/>
              <a:gd name="connsiteX1611" fmla="*/ 6140245 w 13581144"/>
              <a:gd name="connsiteY1611" fmla="*/ 3273730 h 4406158"/>
              <a:gd name="connsiteX1612" fmla="*/ 6102847 w 13581144"/>
              <a:gd name="connsiteY1612" fmla="*/ 3297423 h 4406158"/>
              <a:gd name="connsiteX1613" fmla="*/ 6065462 w 13581144"/>
              <a:gd name="connsiteY1613" fmla="*/ 3273730 h 4406158"/>
              <a:gd name="connsiteX1614" fmla="*/ 6102847 w 13581144"/>
              <a:gd name="connsiteY1614" fmla="*/ 3250025 h 4406158"/>
              <a:gd name="connsiteX1615" fmla="*/ 7608955 w 13581144"/>
              <a:gd name="connsiteY1615" fmla="*/ 3248331 h 4406158"/>
              <a:gd name="connsiteX1616" fmla="*/ 7649768 w 13581144"/>
              <a:gd name="connsiteY1616" fmla="*/ 3272036 h 4406158"/>
              <a:gd name="connsiteX1617" fmla="*/ 7615760 w 13581144"/>
              <a:gd name="connsiteY1617" fmla="*/ 3295741 h 4406158"/>
              <a:gd name="connsiteX1618" fmla="*/ 7574960 w 13581144"/>
              <a:gd name="connsiteY1618" fmla="*/ 3272036 h 4406158"/>
              <a:gd name="connsiteX1619" fmla="*/ 7608955 w 13581144"/>
              <a:gd name="connsiteY1619" fmla="*/ 3248331 h 4406158"/>
              <a:gd name="connsiteX1620" fmla="*/ 5995761 w 13581144"/>
              <a:gd name="connsiteY1620" fmla="*/ 3248331 h 4406158"/>
              <a:gd name="connsiteX1621" fmla="*/ 6033158 w 13581144"/>
              <a:gd name="connsiteY1621" fmla="*/ 3272036 h 4406158"/>
              <a:gd name="connsiteX1622" fmla="*/ 5995761 w 13581144"/>
              <a:gd name="connsiteY1622" fmla="*/ 3295741 h 4406158"/>
              <a:gd name="connsiteX1623" fmla="*/ 5958366 w 13581144"/>
              <a:gd name="connsiteY1623" fmla="*/ 3272036 h 4406158"/>
              <a:gd name="connsiteX1624" fmla="*/ 5995761 w 13581144"/>
              <a:gd name="connsiteY1624" fmla="*/ 3248331 h 4406158"/>
              <a:gd name="connsiteX1625" fmla="*/ 3314596 w 13581144"/>
              <a:gd name="connsiteY1625" fmla="*/ 3233097 h 4406158"/>
              <a:gd name="connsiteX1626" fmla="*/ 3346905 w 13581144"/>
              <a:gd name="connsiteY1626" fmla="*/ 3256802 h 4406158"/>
              <a:gd name="connsiteX1627" fmla="*/ 3302696 w 13581144"/>
              <a:gd name="connsiteY1627" fmla="*/ 3280507 h 4406158"/>
              <a:gd name="connsiteX1628" fmla="*/ 3270387 w 13581144"/>
              <a:gd name="connsiteY1628" fmla="*/ 3256802 h 4406158"/>
              <a:gd name="connsiteX1629" fmla="*/ 3314596 w 13581144"/>
              <a:gd name="connsiteY1629" fmla="*/ 3233097 h 4406158"/>
              <a:gd name="connsiteX1630" fmla="*/ 3205785 w 13581144"/>
              <a:gd name="connsiteY1630" fmla="*/ 3233097 h 4406158"/>
              <a:gd name="connsiteX1631" fmla="*/ 3238090 w 13581144"/>
              <a:gd name="connsiteY1631" fmla="*/ 3256802 h 4406158"/>
              <a:gd name="connsiteX1632" fmla="*/ 3193885 w 13581144"/>
              <a:gd name="connsiteY1632" fmla="*/ 3280507 h 4406158"/>
              <a:gd name="connsiteX1633" fmla="*/ 3161584 w 13581144"/>
              <a:gd name="connsiteY1633" fmla="*/ 3256802 h 4406158"/>
              <a:gd name="connsiteX1634" fmla="*/ 3205785 w 13581144"/>
              <a:gd name="connsiteY1634" fmla="*/ 3233097 h 4406158"/>
              <a:gd name="connsiteX1635" fmla="*/ 3100373 w 13581144"/>
              <a:gd name="connsiteY1635" fmla="*/ 3231403 h 4406158"/>
              <a:gd name="connsiteX1636" fmla="*/ 3130974 w 13581144"/>
              <a:gd name="connsiteY1636" fmla="*/ 3255096 h 4406158"/>
              <a:gd name="connsiteX1637" fmla="*/ 3086771 w 13581144"/>
              <a:gd name="connsiteY1637" fmla="*/ 3278813 h 4406158"/>
              <a:gd name="connsiteX1638" fmla="*/ 3056157 w 13581144"/>
              <a:gd name="connsiteY1638" fmla="*/ 3255096 h 4406158"/>
              <a:gd name="connsiteX1639" fmla="*/ 3100373 w 13581144"/>
              <a:gd name="connsiteY1639" fmla="*/ 3231403 h 4406158"/>
              <a:gd name="connsiteX1640" fmla="*/ 2993246 w 13581144"/>
              <a:gd name="connsiteY1640" fmla="*/ 3231403 h 4406158"/>
              <a:gd name="connsiteX1641" fmla="*/ 3023846 w 13581144"/>
              <a:gd name="connsiteY1641" fmla="*/ 3255096 h 4406158"/>
              <a:gd name="connsiteX1642" fmla="*/ 2979643 w 13581144"/>
              <a:gd name="connsiteY1642" fmla="*/ 3278813 h 4406158"/>
              <a:gd name="connsiteX1643" fmla="*/ 2949031 w 13581144"/>
              <a:gd name="connsiteY1643" fmla="*/ 3255096 h 4406158"/>
              <a:gd name="connsiteX1644" fmla="*/ 2993246 w 13581144"/>
              <a:gd name="connsiteY1644" fmla="*/ 3231403 h 4406158"/>
              <a:gd name="connsiteX1645" fmla="*/ 2886175 w 13581144"/>
              <a:gd name="connsiteY1645" fmla="*/ 3231403 h 4406158"/>
              <a:gd name="connsiteX1646" fmla="*/ 2916771 w 13581144"/>
              <a:gd name="connsiteY1646" fmla="*/ 3255096 h 4406158"/>
              <a:gd name="connsiteX1647" fmla="*/ 2872575 w 13581144"/>
              <a:gd name="connsiteY1647" fmla="*/ 3278813 h 4406158"/>
              <a:gd name="connsiteX1648" fmla="*/ 2841979 w 13581144"/>
              <a:gd name="connsiteY1648" fmla="*/ 3255096 h 4406158"/>
              <a:gd name="connsiteX1649" fmla="*/ 2886175 w 13581144"/>
              <a:gd name="connsiteY1649" fmla="*/ 3231403 h 4406158"/>
              <a:gd name="connsiteX1650" fmla="*/ 2779024 w 13581144"/>
              <a:gd name="connsiteY1650" fmla="*/ 3231403 h 4406158"/>
              <a:gd name="connsiteX1651" fmla="*/ 2809666 w 13581144"/>
              <a:gd name="connsiteY1651" fmla="*/ 3255096 h 4406158"/>
              <a:gd name="connsiteX1652" fmla="*/ 2765425 w 13581144"/>
              <a:gd name="connsiteY1652" fmla="*/ 3278813 h 4406158"/>
              <a:gd name="connsiteX1653" fmla="*/ 2734826 w 13581144"/>
              <a:gd name="connsiteY1653" fmla="*/ 3255096 h 4406158"/>
              <a:gd name="connsiteX1654" fmla="*/ 2779024 w 13581144"/>
              <a:gd name="connsiteY1654" fmla="*/ 3231403 h 4406158"/>
              <a:gd name="connsiteX1655" fmla="*/ 2670220 w 13581144"/>
              <a:gd name="connsiteY1655" fmla="*/ 3229720 h 4406158"/>
              <a:gd name="connsiteX1656" fmla="*/ 2700819 w 13581144"/>
              <a:gd name="connsiteY1656" fmla="*/ 3253413 h 4406158"/>
              <a:gd name="connsiteX1657" fmla="*/ 2656620 w 13581144"/>
              <a:gd name="connsiteY1657" fmla="*/ 3277118 h 4406158"/>
              <a:gd name="connsiteX1658" fmla="*/ 2626022 w 13581144"/>
              <a:gd name="connsiteY1658" fmla="*/ 3253413 h 4406158"/>
              <a:gd name="connsiteX1659" fmla="*/ 2670220 w 13581144"/>
              <a:gd name="connsiteY1659" fmla="*/ 3229720 h 4406158"/>
              <a:gd name="connsiteX1660" fmla="*/ 2561394 w 13581144"/>
              <a:gd name="connsiteY1660" fmla="*/ 3229720 h 4406158"/>
              <a:gd name="connsiteX1661" fmla="*/ 2592003 w 13581144"/>
              <a:gd name="connsiteY1661" fmla="*/ 3253413 h 4406158"/>
              <a:gd name="connsiteX1662" fmla="*/ 2546094 w 13581144"/>
              <a:gd name="connsiteY1662" fmla="*/ 3277118 h 4406158"/>
              <a:gd name="connsiteX1663" fmla="*/ 2515496 w 13581144"/>
              <a:gd name="connsiteY1663" fmla="*/ 3253413 h 4406158"/>
              <a:gd name="connsiteX1664" fmla="*/ 2561394 w 13581144"/>
              <a:gd name="connsiteY1664" fmla="*/ 3229720 h 4406158"/>
              <a:gd name="connsiteX1665" fmla="*/ 2455999 w 13581144"/>
              <a:gd name="connsiteY1665" fmla="*/ 3229720 h 4406158"/>
              <a:gd name="connsiteX1666" fmla="*/ 2486609 w 13581144"/>
              <a:gd name="connsiteY1666" fmla="*/ 3253413 h 4406158"/>
              <a:gd name="connsiteX1667" fmla="*/ 2440699 w 13581144"/>
              <a:gd name="connsiteY1667" fmla="*/ 3277118 h 4406158"/>
              <a:gd name="connsiteX1668" fmla="*/ 2410102 w 13581144"/>
              <a:gd name="connsiteY1668" fmla="*/ 3253413 h 4406158"/>
              <a:gd name="connsiteX1669" fmla="*/ 2455999 w 13581144"/>
              <a:gd name="connsiteY1669" fmla="*/ 3229720 h 4406158"/>
              <a:gd name="connsiteX1670" fmla="*/ 2347185 w 13581144"/>
              <a:gd name="connsiteY1670" fmla="*/ 3229720 h 4406158"/>
              <a:gd name="connsiteX1671" fmla="*/ 2377782 w 13581144"/>
              <a:gd name="connsiteY1671" fmla="*/ 3253413 h 4406158"/>
              <a:gd name="connsiteX1672" fmla="*/ 2331874 w 13581144"/>
              <a:gd name="connsiteY1672" fmla="*/ 3277118 h 4406158"/>
              <a:gd name="connsiteX1673" fmla="*/ 2301276 w 13581144"/>
              <a:gd name="connsiteY1673" fmla="*/ 3253413 h 4406158"/>
              <a:gd name="connsiteX1674" fmla="*/ 2347185 w 13581144"/>
              <a:gd name="connsiteY1674" fmla="*/ 3229720 h 4406158"/>
              <a:gd name="connsiteX1675" fmla="*/ 2241778 w 13581144"/>
              <a:gd name="connsiteY1675" fmla="*/ 3229720 h 4406158"/>
              <a:gd name="connsiteX1676" fmla="*/ 2270690 w 13581144"/>
              <a:gd name="connsiteY1676" fmla="*/ 3253413 h 4406158"/>
              <a:gd name="connsiteX1677" fmla="*/ 2224780 w 13581144"/>
              <a:gd name="connsiteY1677" fmla="*/ 3277118 h 4406158"/>
              <a:gd name="connsiteX1678" fmla="*/ 2195881 w 13581144"/>
              <a:gd name="connsiteY1678" fmla="*/ 3253413 h 4406158"/>
              <a:gd name="connsiteX1679" fmla="*/ 2241778 w 13581144"/>
              <a:gd name="connsiteY1679" fmla="*/ 3229720 h 4406158"/>
              <a:gd name="connsiteX1680" fmla="*/ 2132963 w 13581144"/>
              <a:gd name="connsiteY1680" fmla="*/ 3228026 h 4406158"/>
              <a:gd name="connsiteX1681" fmla="*/ 2161873 w 13581144"/>
              <a:gd name="connsiteY1681" fmla="*/ 3251719 h 4406158"/>
              <a:gd name="connsiteX1682" fmla="*/ 2115965 w 13581144"/>
              <a:gd name="connsiteY1682" fmla="*/ 3275424 h 4406158"/>
              <a:gd name="connsiteX1683" fmla="*/ 2087065 w 13581144"/>
              <a:gd name="connsiteY1683" fmla="*/ 3251719 h 4406158"/>
              <a:gd name="connsiteX1684" fmla="*/ 2132963 w 13581144"/>
              <a:gd name="connsiteY1684" fmla="*/ 3228026 h 4406158"/>
              <a:gd name="connsiteX1685" fmla="*/ 2025870 w 13581144"/>
              <a:gd name="connsiteY1685" fmla="*/ 3228026 h 4406158"/>
              <a:gd name="connsiteX1686" fmla="*/ 2054769 w 13581144"/>
              <a:gd name="connsiteY1686" fmla="*/ 3251719 h 4406158"/>
              <a:gd name="connsiteX1687" fmla="*/ 2008872 w 13581144"/>
              <a:gd name="connsiteY1687" fmla="*/ 3275424 h 4406158"/>
              <a:gd name="connsiteX1688" fmla="*/ 1979961 w 13581144"/>
              <a:gd name="connsiteY1688" fmla="*/ 3251719 h 4406158"/>
              <a:gd name="connsiteX1689" fmla="*/ 2025870 w 13581144"/>
              <a:gd name="connsiteY1689" fmla="*/ 3228026 h 4406158"/>
              <a:gd name="connsiteX1690" fmla="*/ 1918764 w 13581144"/>
              <a:gd name="connsiteY1690" fmla="*/ 3228026 h 4406158"/>
              <a:gd name="connsiteX1691" fmla="*/ 1947663 w 13581144"/>
              <a:gd name="connsiteY1691" fmla="*/ 3251719 h 4406158"/>
              <a:gd name="connsiteX1692" fmla="*/ 1901767 w 13581144"/>
              <a:gd name="connsiteY1692" fmla="*/ 3275424 h 4406158"/>
              <a:gd name="connsiteX1693" fmla="*/ 1872855 w 13581144"/>
              <a:gd name="connsiteY1693" fmla="*/ 3251719 h 4406158"/>
              <a:gd name="connsiteX1694" fmla="*/ 1918764 w 13581144"/>
              <a:gd name="connsiteY1694" fmla="*/ 3228026 h 4406158"/>
              <a:gd name="connsiteX1695" fmla="*/ 12410172 w 13581144"/>
              <a:gd name="connsiteY1695" fmla="*/ 3202627 h 4406158"/>
              <a:gd name="connsiteX1696" fmla="*/ 12461131 w 13581144"/>
              <a:gd name="connsiteY1696" fmla="*/ 3226332 h 4406158"/>
              <a:gd name="connsiteX1697" fmla="*/ 12437303 w 13581144"/>
              <a:gd name="connsiteY1697" fmla="*/ 3250025 h 4406158"/>
              <a:gd name="connsiteX1698" fmla="*/ 12386345 w 13581144"/>
              <a:gd name="connsiteY1698" fmla="*/ 3226332 h 4406158"/>
              <a:gd name="connsiteX1699" fmla="*/ 12410172 w 13581144"/>
              <a:gd name="connsiteY1699" fmla="*/ 3202627 h 4406158"/>
              <a:gd name="connsiteX1700" fmla="*/ 12304717 w 13581144"/>
              <a:gd name="connsiteY1700" fmla="*/ 3202627 h 4406158"/>
              <a:gd name="connsiteX1701" fmla="*/ 12355675 w 13581144"/>
              <a:gd name="connsiteY1701" fmla="*/ 3226332 h 4406158"/>
              <a:gd name="connsiteX1702" fmla="*/ 12331965 w 13581144"/>
              <a:gd name="connsiteY1702" fmla="*/ 3250025 h 4406158"/>
              <a:gd name="connsiteX1703" fmla="*/ 12280889 w 13581144"/>
              <a:gd name="connsiteY1703" fmla="*/ 3226332 h 4406158"/>
              <a:gd name="connsiteX1704" fmla="*/ 12304717 w 13581144"/>
              <a:gd name="connsiteY1704" fmla="*/ 3202627 h 4406158"/>
              <a:gd name="connsiteX1705" fmla="*/ 12189116 w 13581144"/>
              <a:gd name="connsiteY1705" fmla="*/ 3202627 h 4406158"/>
              <a:gd name="connsiteX1706" fmla="*/ 12240193 w 13581144"/>
              <a:gd name="connsiteY1706" fmla="*/ 3226332 h 4406158"/>
              <a:gd name="connsiteX1707" fmla="*/ 12216365 w 13581144"/>
              <a:gd name="connsiteY1707" fmla="*/ 3250025 h 4406158"/>
              <a:gd name="connsiteX1708" fmla="*/ 12165288 w 13581144"/>
              <a:gd name="connsiteY1708" fmla="*/ 3226332 h 4406158"/>
              <a:gd name="connsiteX1709" fmla="*/ 12189116 w 13581144"/>
              <a:gd name="connsiteY1709" fmla="*/ 3202627 h 4406158"/>
              <a:gd name="connsiteX1710" fmla="*/ 12080360 w 13581144"/>
              <a:gd name="connsiteY1710" fmla="*/ 3202627 h 4406158"/>
              <a:gd name="connsiteX1711" fmla="*/ 12131317 w 13581144"/>
              <a:gd name="connsiteY1711" fmla="*/ 3226332 h 4406158"/>
              <a:gd name="connsiteX1712" fmla="*/ 12107491 w 13581144"/>
              <a:gd name="connsiteY1712" fmla="*/ 3250025 h 4406158"/>
              <a:gd name="connsiteX1713" fmla="*/ 12056532 w 13581144"/>
              <a:gd name="connsiteY1713" fmla="*/ 3226332 h 4406158"/>
              <a:gd name="connsiteX1714" fmla="*/ 12080360 w 13581144"/>
              <a:gd name="connsiteY1714" fmla="*/ 3202627 h 4406158"/>
              <a:gd name="connsiteX1715" fmla="*/ 11976556 w 13581144"/>
              <a:gd name="connsiteY1715" fmla="*/ 3200945 h 4406158"/>
              <a:gd name="connsiteX1716" fmla="*/ 12027632 w 13581144"/>
              <a:gd name="connsiteY1716" fmla="*/ 3224638 h 4406158"/>
              <a:gd name="connsiteX1717" fmla="*/ 12003804 w 13581144"/>
              <a:gd name="connsiteY1717" fmla="*/ 3248332 h 4406158"/>
              <a:gd name="connsiteX1718" fmla="*/ 11952728 w 13581144"/>
              <a:gd name="connsiteY1718" fmla="*/ 3224638 h 4406158"/>
              <a:gd name="connsiteX1719" fmla="*/ 11976556 w 13581144"/>
              <a:gd name="connsiteY1719" fmla="*/ 3200945 h 4406158"/>
              <a:gd name="connsiteX1720" fmla="*/ 11867797 w 13581144"/>
              <a:gd name="connsiteY1720" fmla="*/ 3200945 h 4406158"/>
              <a:gd name="connsiteX1721" fmla="*/ 11918755 w 13581144"/>
              <a:gd name="connsiteY1721" fmla="*/ 3224638 h 4406158"/>
              <a:gd name="connsiteX1722" fmla="*/ 11894928 w 13581144"/>
              <a:gd name="connsiteY1722" fmla="*/ 3248332 h 4406158"/>
              <a:gd name="connsiteX1723" fmla="*/ 11843970 w 13581144"/>
              <a:gd name="connsiteY1723" fmla="*/ 3224638 h 4406158"/>
              <a:gd name="connsiteX1724" fmla="*/ 11867797 w 13581144"/>
              <a:gd name="connsiteY1724" fmla="*/ 3200945 h 4406158"/>
              <a:gd name="connsiteX1725" fmla="*/ 11762390 w 13581144"/>
              <a:gd name="connsiteY1725" fmla="*/ 3200945 h 4406158"/>
              <a:gd name="connsiteX1726" fmla="*/ 11811767 w 13581144"/>
              <a:gd name="connsiteY1726" fmla="*/ 3224638 h 4406158"/>
              <a:gd name="connsiteX1727" fmla="*/ 11786182 w 13581144"/>
              <a:gd name="connsiteY1727" fmla="*/ 3248332 h 4406158"/>
              <a:gd name="connsiteX1728" fmla="*/ 11736946 w 13581144"/>
              <a:gd name="connsiteY1728" fmla="*/ 3224638 h 4406158"/>
              <a:gd name="connsiteX1729" fmla="*/ 11762390 w 13581144"/>
              <a:gd name="connsiteY1729" fmla="*/ 3200945 h 4406158"/>
              <a:gd name="connsiteX1730" fmla="*/ 11656993 w 13581144"/>
              <a:gd name="connsiteY1730" fmla="*/ 3200945 h 4406158"/>
              <a:gd name="connsiteX1731" fmla="*/ 11706241 w 13581144"/>
              <a:gd name="connsiteY1731" fmla="*/ 3224638 h 4406158"/>
              <a:gd name="connsiteX1732" fmla="*/ 11680797 w 13581144"/>
              <a:gd name="connsiteY1732" fmla="*/ 3248332 h 4406158"/>
              <a:gd name="connsiteX1733" fmla="*/ 11631443 w 13581144"/>
              <a:gd name="connsiteY1733" fmla="*/ 3224638 h 4406158"/>
              <a:gd name="connsiteX1734" fmla="*/ 11656993 w 13581144"/>
              <a:gd name="connsiteY1734" fmla="*/ 3200945 h 4406158"/>
              <a:gd name="connsiteX1735" fmla="*/ 11551597 w 13581144"/>
              <a:gd name="connsiteY1735" fmla="*/ 3200945 h 4406158"/>
              <a:gd name="connsiteX1736" fmla="*/ 11600833 w 13581144"/>
              <a:gd name="connsiteY1736" fmla="*/ 3224638 h 4406158"/>
              <a:gd name="connsiteX1737" fmla="*/ 11575389 w 13581144"/>
              <a:gd name="connsiteY1737" fmla="*/ 3248332 h 4406158"/>
              <a:gd name="connsiteX1738" fmla="*/ 11526035 w 13581144"/>
              <a:gd name="connsiteY1738" fmla="*/ 3224638 h 4406158"/>
              <a:gd name="connsiteX1739" fmla="*/ 11551597 w 13581144"/>
              <a:gd name="connsiteY1739" fmla="*/ 3200945 h 4406158"/>
              <a:gd name="connsiteX1740" fmla="*/ 11437637 w 13581144"/>
              <a:gd name="connsiteY1740" fmla="*/ 3199251 h 4406158"/>
              <a:gd name="connsiteX1741" fmla="*/ 11486991 w 13581144"/>
              <a:gd name="connsiteY1741" fmla="*/ 3222944 h 4406158"/>
              <a:gd name="connsiteX1742" fmla="*/ 11461430 w 13581144"/>
              <a:gd name="connsiteY1742" fmla="*/ 3246637 h 4406158"/>
              <a:gd name="connsiteX1743" fmla="*/ 11412193 w 13581144"/>
              <a:gd name="connsiteY1743" fmla="*/ 3222944 h 4406158"/>
              <a:gd name="connsiteX1744" fmla="*/ 11437637 w 13581144"/>
              <a:gd name="connsiteY1744" fmla="*/ 3199251 h 4406158"/>
              <a:gd name="connsiteX1745" fmla="*/ 11337372 w 13581144"/>
              <a:gd name="connsiteY1745" fmla="*/ 3199251 h 4406158"/>
              <a:gd name="connsiteX1746" fmla="*/ 11386619 w 13581144"/>
              <a:gd name="connsiteY1746" fmla="*/ 3222944 h 4406158"/>
              <a:gd name="connsiteX1747" fmla="*/ 11361176 w 13581144"/>
              <a:gd name="connsiteY1747" fmla="*/ 3246637 h 4406158"/>
              <a:gd name="connsiteX1748" fmla="*/ 11311822 w 13581144"/>
              <a:gd name="connsiteY1748" fmla="*/ 3222944 h 4406158"/>
              <a:gd name="connsiteX1749" fmla="*/ 11337372 w 13581144"/>
              <a:gd name="connsiteY1749" fmla="*/ 3199251 h 4406158"/>
              <a:gd name="connsiteX1750" fmla="*/ 7705858 w 13581144"/>
              <a:gd name="connsiteY1750" fmla="*/ 3187404 h 4406158"/>
              <a:gd name="connsiteX1751" fmla="*/ 7746671 w 13581144"/>
              <a:gd name="connsiteY1751" fmla="*/ 3211097 h 4406158"/>
              <a:gd name="connsiteX1752" fmla="*/ 7712663 w 13581144"/>
              <a:gd name="connsiteY1752" fmla="*/ 3234791 h 4406158"/>
              <a:gd name="connsiteX1753" fmla="*/ 7671862 w 13581144"/>
              <a:gd name="connsiteY1753" fmla="*/ 3211097 h 4406158"/>
              <a:gd name="connsiteX1754" fmla="*/ 7705858 w 13581144"/>
              <a:gd name="connsiteY1754" fmla="*/ 3187404 h 4406158"/>
              <a:gd name="connsiteX1755" fmla="*/ 7598751 w 13581144"/>
              <a:gd name="connsiteY1755" fmla="*/ 3187404 h 4406158"/>
              <a:gd name="connsiteX1756" fmla="*/ 7639566 w 13581144"/>
              <a:gd name="connsiteY1756" fmla="*/ 3211097 h 4406158"/>
              <a:gd name="connsiteX1757" fmla="*/ 7605557 w 13581144"/>
              <a:gd name="connsiteY1757" fmla="*/ 3234791 h 4406158"/>
              <a:gd name="connsiteX1758" fmla="*/ 7564759 w 13581144"/>
              <a:gd name="connsiteY1758" fmla="*/ 3211097 h 4406158"/>
              <a:gd name="connsiteX1759" fmla="*/ 7598751 w 13581144"/>
              <a:gd name="connsiteY1759" fmla="*/ 3187404 h 4406158"/>
              <a:gd name="connsiteX1760" fmla="*/ 7493358 w 13581144"/>
              <a:gd name="connsiteY1760" fmla="*/ 3187404 h 4406158"/>
              <a:gd name="connsiteX1761" fmla="*/ 7534163 w 13581144"/>
              <a:gd name="connsiteY1761" fmla="*/ 3211097 h 4406158"/>
              <a:gd name="connsiteX1762" fmla="*/ 7500157 w 13581144"/>
              <a:gd name="connsiteY1762" fmla="*/ 3234791 h 4406158"/>
              <a:gd name="connsiteX1763" fmla="*/ 7459358 w 13581144"/>
              <a:gd name="connsiteY1763" fmla="*/ 3211097 h 4406158"/>
              <a:gd name="connsiteX1764" fmla="*/ 7493358 w 13581144"/>
              <a:gd name="connsiteY1764" fmla="*/ 3187404 h 4406158"/>
              <a:gd name="connsiteX1765" fmla="*/ 7064933 w 13581144"/>
              <a:gd name="connsiteY1765" fmla="*/ 3185710 h 4406158"/>
              <a:gd name="connsiteX1766" fmla="*/ 7104029 w 13581144"/>
              <a:gd name="connsiteY1766" fmla="*/ 3209403 h 4406158"/>
              <a:gd name="connsiteX1767" fmla="*/ 7068326 w 13581144"/>
              <a:gd name="connsiteY1767" fmla="*/ 3233096 h 4406158"/>
              <a:gd name="connsiteX1768" fmla="*/ 7029232 w 13581144"/>
              <a:gd name="connsiteY1768" fmla="*/ 3209403 h 4406158"/>
              <a:gd name="connsiteX1769" fmla="*/ 7064933 w 13581144"/>
              <a:gd name="connsiteY1769" fmla="*/ 3185710 h 4406158"/>
              <a:gd name="connsiteX1770" fmla="*/ 6959534 w 13581144"/>
              <a:gd name="connsiteY1770" fmla="*/ 3185710 h 4406158"/>
              <a:gd name="connsiteX1771" fmla="*/ 6998628 w 13581144"/>
              <a:gd name="connsiteY1771" fmla="*/ 3209403 h 4406158"/>
              <a:gd name="connsiteX1772" fmla="*/ 6962940 w 13581144"/>
              <a:gd name="connsiteY1772" fmla="*/ 3233096 h 4406158"/>
              <a:gd name="connsiteX1773" fmla="*/ 6923846 w 13581144"/>
              <a:gd name="connsiteY1773" fmla="*/ 3209403 h 4406158"/>
              <a:gd name="connsiteX1774" fmla="*/ 6959534 w 13581144"/>
              <a:gd name="connsiteY1774" fmla="*/ 3185710 h 4406158"/>
              <a:gd name="connsiteX1775" fmla="*/ 6850747 w 13581144"/>
              <a:gd name="connsiteY1775" fmla="*/ 3185710 h 4406158"/>
              <a:gd name="connsiteX1776" fmla="*/ 6889841 w 13581144"/>
              <a:gd name="connsiteY1776" fmla="*/ 3209403 h 4406158"/>
              <a:gd name="connsiteX1777" fmla="*/ 6854145 w 13581144"/>
              <a:gd name="connsiteY1777" fmla="*/ 3233096 h 4406158"/>
              <a:gd name="connsiteX1778" fmla="*/ 6815047 w 13581144"/>
              <a:gd name="connsiteY1778" fmla="*/ 3209403 h 4406158"/>
              <a:gd name="connsiteX1779" fmla="*/ 6850747 w 13581144"/>
              <a:gd name="connsiteY1779" fmla="*/ 3185710 h 4406158"/>
              <a:gd name="connsiteX1780" fmla="*/ 6743697 w 13581144"/>
              <a:gd name="connsiteY1780" fmla="*/ 3184016 h 4406158"/>
              <a:gd name="connsiteX1781" fmla="*/ 6782786 w 13581144"/>
              <a:gd name="connsiteY1781" fmla="*/ 3207709 h 4406158"/>
              <a:gd name="connsiteX1782" fmla="*/ 6747093 w 13581144"/>
              <a:gd name="connsiteY1782" fmla="*/ 3231403 h 4406158"/>
              <a:gd name="connsiteX1783" fmla="*/ 6707998 w 13581144"/>
              <a:gd name="connsiteY1783" fmla="*/ 3207709 h 4406158"/>
              <a:gd name="connsiteX1784" fmla="*/ 6743697 w 13581144"/>
              <a:gd name="connsiteY1784" fmla="*/ 3184016 h 4406158"/>
              <a:gd name="connsiteX1785" fmla="*/ 6636591 w 13581144"/>
              <a:gd name="connsiteY1785" fmla="*/ 3184016 h 4406158"/>
              <a:gd name="connsiteX1786" fmla="*/ 6675705 w 13581144"/>
              <a:gd name="connsiteY1786" fmla="*/ 3207709 h 4406158"/>
              <a:gd name="connsiteX1787" fmla="*/ 6640002 w 13581144"/>
              <a:gd name="connsiteY1787" fmla="*/ 3231403 h 4406158"/>
              <a:gd name="connsiteX1788" fmla="*/ 6600902 w 13581144"/>
              <a:gd name="connsiteY1788" fmla="*/ 3207709 h 4406158"/>
              <a:gd name="connsiteX1789" fmla="*/ 6636591 w 13581144"/>
              <a:gd name="connsiteY1789" fmla="*/ 3184016 h 4406158"/>
              <a:gd name="connsiteX1790" fmla="*/ 6526136 w 13581144"/>
              <a:gd name="connsiteY1790" fmla="*/ 3184016 h 4406158"/>
              <a:gd name="connsiteX1791" fmla="*/ 6565235 w 13581144"/>
              <a:gd name="connsiteY1791" fmla="*/ 3207709 h 4406158"/>
              <a:gd name="connsiteX1792" fmla="*/ 6529531 w 13581144"/>
              <a:gd name="connsiteY1792" fmla="*/ 3231403 h 4406158"/>
              <a:gd name="connsiteX1793" fmla="*/ 6490433 w 13581144"/>
              <a:gd name="connsiteY1793" fmla="*/ 3207709 h 4406158"/>
              <a:gd name="connsiteX1794" fmla="*/ 6526136 w 13581144"/>
              <a:gd name="connsiteY1794" fmla="*/ 3184016 h 4406158"/>
              <a:gd name="connsiteX1795" fmla="*/ 6419033 w 13581144"/>
              <a:gd name="connsiteY1795" fmla="*/ 3184016 h 4406158"/>
              <a:gd name="connsiteX1796" fmla="*/ 6458143 w 13581144"/>
              <a:gd name="connsiteY1796" fmla="*/ 3207709 h 4406158"/>
              <a:gd name="connsiteX1797" fmla="*/ 6422428 w 13581144"/>
              <a:gd name="connsiteY1797" fmla="*/ 3231403 h 4406158"/>
              <a:gd name="connsiteX1798" fmla="*/ 6383343 w 13581144"/>
              <a:gd name="connsiteY1798" fmla="*/ 3207709 h 4406158"/>
              <a:gd name="connsiteX1799" fmla="*/ 6419033 w 13581144"/>
              <a:gd name="connsiteY1799" fmla="*/ 3184016 h 4406158"/>
              <a:gd name="connsiteX1800" fmla="*/ 6315339 w 13581144"/>
              <a:gd name="connsiteY1800" fmla="*/ 3182322 h 4406158"/>
              <a:gd name="connsiteX1801" fmla="*/ 6352722 w 13581144"/>
              <a:gd name="connsiteY1801" fmla="*/ 3206015 h 4406158"/>
              <a:gd name="connsiteX1802" fmla="*/ 6315339 w 13581144"/>
              <a:gd name="connsiteY1802" fmla="*/ 3229708 h 4406158"/>
              <a:gd name="connsiteX1803" fmla="*/ 6277930 w 13581144"/>
              <a:gd name="connsiteY1803" fmla="*/ 3206015 h 4406158"/>
              <a:gd name="connsiteX1804" fmla="*/ 6315339 w 13581144"/>
              <a:gd name="connsiteY1804" fmla="*/ 3182322 h 4406158"/>
              <a:gd name="connsiteX1805" fmla="*/ 6209948 w 13581144"/>
              <a:gd name="connsiteY1805" fmla="*/ 3182322 h 4406158"/>
              <a:gd name="connsiteX1806" fmla="*/ 6247354 w 13581144"/>
              <a:gd name="connsiteY1806" fmla="*/ 3206015 h 4406158"/>
              <a:gd name="connsiteX1807" fmla="*/ 6209948 w 13581144"/>
              <a:gd name="connsiteY1807" fmla="*/ 3229708 h 4406158"/>
              <a:gd name="connsiteX1808" fmla="*/ 6172553 w 13581144"/>
              <a:gd name="connsiteY1808" fmla="*/ 3206015 h 4406158"/>
              <a:gd name="connsiteX1809" fmla="*/ 6209948 w 13581144"/>
              <a:gd name="connsiteY1809" fmla="*/ 3182322 h 4406158"/>
              <a:gd name="connsiteX1810" fmla="*/ 6102847 w 13581144"/>
              <a:gd name="connsiteY1810" fmla="*/ 3182322 h 4406158"/>
              <a:gd name="connsiteX1811" fmla="*/ 6140245 w 13581144"/>
              <a:gd name="connsiteY1811" fmla="*/ 3206015 h 4406158"/>
              <a:gd name="connsiteX1812" fmla="*/ 6102847 w 13581144"/>
              <a:gd name="connsiteY1812" fmla="*/ 3229708 h 4406158"/>
              <a:gd name="connsiteX1813" fmla="*/ 6065462 w 13581144"/>
              <a:gd name="connsiteY1813" fmla="*/ 3206015 h 4406158"/>
              <a:gd name="connsiteX1814" fmla="*/ 6102847 w 13581144"/>
              <a:gd name="connsiteY1814" fmla="*/ 3182322 h 4406158"/>
              <a:gd name="connsiteX1815" fmla="*/ 5995761 w 13581144"/>
              <a:gd name="connsiteY1815" fmla="*/ 3182322 h 4406158"/>
              <a:gd name="connsiteX1816" fmla="*/ 6033158 w 13581144"/>
              <a:gd name="connsiteY1816" fmla="*/ 3206015 h 4406158"/>
              <a:gd name="connsiteX1817" fmla="*/ 5995761 w 13581144"/>
              <a:gd name="connsiteY1817" fmla="*/ 3229708 h 4406158"/>
              <a:gd name="connsiteX1818" fmla="*/ 5958366 w 13581144"/>
              <a:gd name="connsiteY1818" fmla="*/ 3206015 h 4406158"/>
              <a:gd name="connsiteX1819" fmla="*/ 5995761 w 13581144"/>
              <a:gd name="connsiteY1819" fmla="*/ 3182322 h 4406158"/>
              <a:gd name="connsiteX1820" fmla="*/ 3331584 w 13581144"/>
              <a:gd name="connsiteY1820" fmla="*/ 3165393 h 4406158"/>
              <a:gd name="connsiteX1821" fmla="*/ 3363893 w 13581144"/>
              <a:gd name="connsiteY1821" fmla="*/ 3189098 h 4406158"/>
              <a:gd name="connsiteX1822" fmla="*/ 3321392 w 13581144"/>
              <a:gd name="connsiteY1822" fmla="*/ 3212791 h 4406158"/>
              <a:gd name="connsiteX1823" fmla="*/ 3289074 w 13581144"/>
              <a:gd name="connsiteY1823" fmla="*/ 3189098 h 4406158"/>
              <a:gd name="connsiteX1824" fmla="*/ 3331584 w 13581144"/>
              <a:gd name="connsiteY1824" fmla="*/ 3165393 h 4406158"/>
              <a:gd name="connsiteX1825" fmla="*/ 3224481 w 13581144"/>
              <a:gd name="connsiteY1825" fmla="*/ 3165393 h 4406158"/>
              <a:gd name="connsiteX1826" fmla="*/ 3255077 w 13581144"/>
              <a:gd name="connsiteY1826" fmla="*/ 3189098 h 4406158"/>
              <a:gd name="connsiteX1827" fmla="*/ 3210882 w 13581144"/>
              <a:gd name="connsiteY1827" fmla="*/ 3212791 h 4406158"/>
              <a:gd name="connsiteX1828" fmla="*/ 3180270 w 13581144"/>
              <a:gd name="connsiteY1828" fmla="*/ 3189098 h 4406158"/>
              <a:gd name="connsiteX1829" fmla="*/ 3224481 w 13581144"/>
              <a:gd name="connsiteY1829" fmla="*/ 3165393 h 4406158"/>
              <a:gd name="connsiteX1830" fmla="*/ 3117387 w 13581144"/>
              <a:gd name="connsiteY1830" fmla="*/ 3165393 h 4406158"/>
              <a:gd name="connsiteX1831" fmla="*/ 3147983 w 13581144"/>
              <a:gd name="connsiteY1831" fmla="*/ 3189098 h 4406158"/>
              <a:gd name="connsiteX1832" fmla="*/ 3103785 w 13581144"/>
              <a:gd name="connsiteY1832" fmla="*/ 3212791 h 4406158"/>
              <a:gd name="connsiteX1833" fmla="*/ 3073182 w 13581144"/>
              <a:gd name="connsiteY1833" fmla="*/ 3189098 h 4406158"/>
              <a:gd name="connsiteX1834" fmla="*/ 3117387 w 13581144"/>
              <a:gd name="connsiteY1834" fmla="*/ 3165393 h 4406158"/>
              <a:gd name="connsiteX1835" fmla="*/ 3011968 w 13581144"/>
              <a:gd name="connsiteY1835" fmla="*/ 3165393 h 4406158"/>
              <a:gd name="connsiteX1836" fmla="*/ 3042570 w 13581144"/>
              <a:gd name="connsiteY1836" fmla="*/ 3189098 h 4406158"/>
              <a:gd name="connsiteX1837" fmla="*/ 2998364 w 13581144"/>
              <a:gd name="connsiteY1837" fmla="*/ 3212791 h 4406158"/>
              <a:gd name="connsiteX1838" fmla="*/ 2967765 w 13581144"/>
              <a:gd name="connsiteY1838" fmla="*/ 3189098 h 4406158"/>
              <a:gd name="connsiteX1839" fmla="*/ 3011968 w 13581144"/>
              <a:gd name="connsiteY1839" fmla="*/ 3165393 h 4406158"/>
              <a:gd name="connsiteX1840" fmla="*/ 2904862 w 13581144"/>
              <a:gd name="connsiteY1840" fmla="*/ 3165393 h 4406158"/>
              <a:gd name="connsiteX1841" fmla="*/ 2935457 w 13581144"/>
              <a:gd name="connsiteY1841" fmla="*/ 3189098 h 4406158"/>
              <a:gd name="connsiteX1842" fmla="*/ 2891260 w 13581144"/>
              <a:gd name="connsiteY1842" fmla="*/ 3212791 h 4406158"/>
              <a:gd name="connsiteX1843" fmla="*/ 2860665 w 13581144"/>
              <a:gd name="connsiteY1843" fmla="*/ 3189098 h 4406158"/>
              <a:gd name="connsiteX1844" fmla="*/ 2904862 w 13581144"/>
              <a:gd name="connsiteY1844" fmla="*/ 3165393 h 4406158"/>
              <a:gd name="connsiteX1845" fmla="*/ 2799463 w 13581144"/>
              <a:gd name="connsiteY1845" fmla="*/ 3163699 h 4406158"/>
              <a:gd name="connsiteX1846" fmla="*/ 2830065 w 13581144"/>
              <a:gd name="connsiteY1846" fmla="*/ 3187404 h 4406158"/>
              <a:gd name="connsiteX1847" fmla="*/ 2785819 w 13581144"/>
              <a:gd name="connsiteY1847" fmla="*/ 3211097 h 4406158"/>
              <a:gd name="connsiteX1848" fmla="*/ 2755221 w 13581144"/>
              <a:gd name="connsiteY1848" fmla="*/ 3187404 h 4406158"/>
              <a:gd name="connsiteX1849" fmla="*/ 2799463 w 13581144"/>
              <a:gd name="connsiteY1849" fmla="*/ 3163699 h 4406158"/>
              <a:gd name="connsiteX1850" fmla="*/ 2690606 w 13581144"/>
              <a:gd name="connsiteY1850" fmla="*/ 3163699 h 4406158"/>
              <a:gd name="connsiteX1851" fmla="*/ 2721216 w 13581144"/>
              <a:gd name="connsiteY1851" fmla="*/ 3187404 h 4406158"/>
              <a:gd name="connsiteX1852" fmla="*/ 2677005 w 13581144"/>
              <a:gd name="connsiteY1852" fmla="*/ 3211097 h 4406158"/>
              <a:gd name="connsiteX1853" fmla="*/ 2646407 w 13581144"/>
              <a:gd name="connsiteY1853" fmla="*/ 3187404 h 4406158"/>
              <a:gd name="connsiteX1854" fmla="*/ 2690606 w 13581144"/>
              <a:gd name="connsiteY1854" fmla="*/ 3163699 h 4406158"/>
              <a:gd name="connsiteX1855" fmla="*/ 2583500 w 13581144"/>
              <a:gd name="connsiteY1855" fmla="*/ 3163699 h 4406158"/>
              <a:gd name="connsiteX1856" fmla="*/ 2614110 w 13581144"/>
              <a:gd name="connsiteY1856" fmla="*/ 3187404 h 4406158"/>
              <a:gd name="connsiteX1857" fmla="*/ 2569899 w 13581144"/>
              <a:gd name="connsiteY1857" fmla="*/ 3211097 h 4406158"/>
              <a:gd name="connsiteX1858" fmla="*/ 2539302 w 13581144"/>
              <a:gd name="connsiteY1858" fmla="*/ 3187404 h 4406158"/>
              <a:gd name="connsiteX1859" fmla="*/ 2583500 w 13581144"/>
              <a:gd name="connsiteY1859" fmla="*/ 3163699 h 4406158"/>
              <a:gd name="connsiteX1860" fmla="*/ 2476407 w 13581144"/>
              <a:gd name="connsiteY1860" fmla="*/ 3163699 h 4406158"/>
              <a:gd name="connsiteX1861" fmla="*/ 2507005 w 13581144"/>
              <a:gd name="connsiteY1861" fmla="*/ 3187404 h 4406158"/>
              <a:gd name="connsiteX1862" fmla="*/ 2462793 w 13581144"/>
              <a:gd name="connsiteY1862" fmla="*/ 3211097 h 4406158"/>
              <a:gd name="connsiteX1863" fmla="*/ 2432196 w 13581144"/>
              <a:gd name="connsiteY1863" fmla="*/ 3187404 h 4406158"/>
              <a:gd name="connsiteX1864" fmla="*/ 2476407 w 13581144"/>
              <a:gd name="connsiteY1864" fmla="*/ 3163699 h 4406158"/>
              <a:gd name="connsiteX1865" fmla="*/ 2370981 w 13581144"/>
              <a:gd name="connsiteY1865" fmla="*/ 3162005 h 4406158"/>
              <a:gd name="connsiteX1866" fmla="*/ 2399892 w 13581144"/>
              <a:gd name="connsiteY1866" fmla="*/ 3185710 h 4406158"/>
              <a:gd name="connsiteX1867" fmla="*/ 2353983 w 13581144"/>
              <a:gd name="connsiteY1867" fmla="*/ 3209403 h 4406158"/>
              <a:gd name="connsiteX1868" fmla="*/ 2325083 w 13581144"/>
              <a:gd name="connsiteY1868" fmla="*/ 3185710 h 4406158"/>
              <a:gd name="connsiteX1869" fmla="*/ 2370981 w 13581144"/>
              <a:gd name="connsiteY1869" fmla="*/ 3162005 h 4406158"/>
              <a:gd name="connsiteX1870" fmla="*/ 2265587 w 13581144"/>
              <a:gd name="connsiteY1870" fmla="*/ 3162005 h 4406158"/>
              <a:gd name="connsiteX1871" fmla="*/ 2294485 w 13581144"/>
              <a:gd name="connsiteY1871" fmla="*/ 3185710 h 4406158"/>
              <a:gd name="connsiteX1872" fmla="*/ 2248589 w 13581144"/>
              <a:gd name="connsiteY1872" fmla="*/ 3209403 h 4406158"/>
              <a:gd name="connsiteX1873" fmla="*/ 2219677 w 13581144"/>
              <a:gd name="connsiteY1873" fmla="*/ 3185710 h 4406158"/>
              <a:gd name="connsiteX1874" fmla="*/ 2265587 w 13581144"/>
              <a:gd name="connsiteY1874" fmla="*/ 3162005 h 4406158"/>
              <a:gd name="connsiteX1875" fmla="*/ 2156783 w 13581144"/>
              <a:gd name="connsiteY1875" fmla="*/ 3162005 h 4406158"/>
              <a:gd name="connsiteX1876" fmla="*/ 2185682 w 13581144"/>
              <a:gd name="connsiteY1876" fmla="*/ 3185710 h 4406158"/>
              <a:gd name="connsiteX1877" fmla="*/ 2139784 w 13581144"/>
              <a:gd name="connsiteY1877" fmla="*/ 3209403 h 4406158"/>
              <a:gd name="connsiteX1878" fmla="*/ 2110873 w 13581144"/>
              <a:gd name="connsiteY1878" fmla="*/ 3185710 h 4406158"/>
              <a:gd name="connsiteX1879" fmla="*/ 2156783 w 13581144"/>
              <a:gd name="connsiteY1879" fmla="*/ 3162005 h 4406158"/>
              <a:gd name="connsiteX1880" fmla="*/ 2049665 w 13581144"/>
              <a:gd name="connsiteY1880" fmla="*/ 3162005 h 4406158"/>
              <a:gd name="connsiteX1881" fmla="*/ 2078565 w 13581144"/>
              <a:gd name="connsiteY1881" fmla="*/ 3185710 h 4406158"/>
              <a:gd name="connsiteX1882" fmla="*/ 2032667 w 13581144"/>
              <a:gd name="connsiteY1882" fmla="*/ 3209403 h 4406158"/>
              <a:gd name="connsiteX1883" fmla="*/ 2003768 w 13581144"/>
              <a:gd name="connsiteY1883" fmla="*/ 3185710 h 4406158"/>
              <a:gd name="connsiteX1884" fmla="*/ 2049665 w 13581144"/>
              <a:gd name="connsiteY1884" fmla="*/ 3162005 h 4406158"/>
              <a:gd name="connsiteX1885" fmla="*/ 1944259 w 13581144"/>
              <a:gd name="connsiteY1885" fmla="*/ 3160323 h 4406158"/>
              <a:gd name="connsiteX1886" fmla="*/ 1973160 w 13581144"/>
              <a:gd name="connsiteY1886" fmla="*/ 3184016 h 4406158"/>
              <a:gd name="connsiteX1887" fmla="*/ 1927262 w 13581144"/>
              <a:gd name="connsiteY1887" fmla="*/ 3207710 h 4406158"/>
              <a:gd name="connsiteX1888" fmla="*/ 1898362 w 13581144"/>
              <a:gd name="connsiteY1888" fmla="*/ 3184016 h 4406158"/>
              <a:gd name="connsiteX1889" fmla="*/ 1944259 w 13581144"/>
              <a:gd name="connsiteY1889" fmla="*/ 3160323 h 4406158"/>
              <a:gd name="connsiteX1890" fmla="*/ 12369358 w 13581144"/>
              <a:gd name="connsiteY1890" fmla="*/ 3136618 h 4406158"/>
              <a:gd name="connsiteX1891" fmla="*/ 12420316 w 13581144"/>
              <a:gd name="connsiteY1891" fmla="*/ 3160323 h 4406158"/>
              <a:gd name="connsiteX1892" fmla="*/ 12396489 w 13581144"/>
              <a:gd name="connsiteY1892" fmla="*/ 3184016 h 4406158"/>
              <a:gd name="connsiteX1893" fmla="*/ 12345530 w 13581144"/>
              <a:gd name="connsiteY1893" fmla="*/ 3160323 h 4406158"/>
              <a:gd name="connsiteX1894" fmla="*/ 12369358 w 13581144"/>
              <a:gd name="connsiteY1894" fmla="*/ 3136618 h 4406158"/>
              <a:gd name="connsiteX1895" fmla="*/ 12265554 w 13581144"/>
              <a:gd name="connsiteY1895" fmla="*/ 3134924 h 4406158"/>
              <a:gd name="connsiteX1896" fmla="*/ 12316749 w 13581144"/>
              <a:gd name="connsiteY1896" fmla="*/ 3158629 h 4406158"/>
              <a:gd name="connsiteX1897" fmla="*/ 12292921 w 13581144"/>
              <a:gd name="connsiteY1897" fmla="*/ 3182322 h 4406158"/>
              <a:gd name="connsiteX1898" fmla="*/ 12241727 w 13581144"/>
              <a:gd name="connsiteY1898" fmla="*/ 3158629 h 4406158"/>
              <a:gd name="connsiteX1899" fmla="*/ 12265554 w 13581144"/>
              <a:gd name="connsiteY1899" fmla="*/ 3134924 h 4406158"/>
              <a:gd name="connsiteX1900" fmla="*/ 11939163 w 13581144"/>
              <a:gd name="connsiteY1900" fmla="*/ 3134924 h 4406158"/>
              <a:gd name="connsiteX1901" fmla="*/ 11990120 w 13581144"/>
              <a:gd name="connsiteY1901" fmla="*/ 3158629 h 4406158"/>
              <a:gd name="connsiteX1902" fmla="*/ 11966411 w 13581144"/>
              <a:gd name="connsiteY1902" fmla="*/ 3182322 h 4406158"/>
              <a:gd name="connsiteX1903" fmla="*/ 11915335 w 13581144"/>
              <a:gd name="connsiteY1903" fmla="*/ 3158629 h 4406158"/>
              <a:gd name="connsiteX1904" fmla="*/ 11939163 w 13581144"/>
              <a:gd name="connsiteY1904" fmla="*/ 3134924 h 4406158"/>
              <a:gd name="connsiteX1905" fmla="*/ 11832174 w 13581144"/>
              <a:gd name="connsiteY1905" fmla="*/ 3134924 h 4406158"/>
              <a:gd name="connsiteX1906" fmla="*/ 11881363 w 13581144"/>
              <a:gd name="connsiteY1906" fmla="*/ 3158629 h 4406158"/>
              <a:gd name="connsiteX1907" fmla="*/ 11857535 w 13581144"/>
              <a:gd name="connsiteY1907" fmla="*/ 3182322 h 4406158"/>
              <a:gd name="connsiteX1908" fmla="*/ 11808346 w 13581144"/>
              <a:gd name="connsiteY1908" fmla="*/ 3158629 h 4406158"/>
              <a:gd name="connsiteX1909" fmla="*/ 11832174 w 13581144"/>
              <a:gd name="connsiteY1909" fmla="*/ 3134924 h 4406158"/>
              <a:gd name="connsiteX1910" fmla="*/ 11726743 w 13581144"/>
              <a:gd name="connsiteY1910" fmla="*/ 3133230 h 4406158"/>
              <a:gd name="connsiteX1911" fmla="*/ 11775990 w 13581144"/>
              <a:gd name="connsiteY1911" fmla="*/ 3156935 h 4406158"/>
              <a:gd name="connsiteX1912" fmla="*/ 11752186 w 13581144"/>
              <a:gd name="connsiteY1912" fmla="*/ 3180628 h 4406158"/>
              <a:gd name="connsiteX1913" fmla="*/ 11702832 w 13581144"/>
              <a:gd name="connsiteY1913" fmla="*/ 3156935 h 4406158"/>
              <a:gd name="connsiteX1914" fmla="*/ 11726743 w 13581144"/>
              <a:gd name="connsiteY1914" fmla="*/ 3133230 h 4406158"/>
              <a:gd name="connsiteX1915" fmla="*/ 11621228 w 13581144"/>
              <a:gd name="connsiteY1915" fmla="*/ 3133230 h 4406158"/>
              <a:gd name="connsiteX1916" fmla="*/ 11670581 w 13581144"/>
              <a:gd name="connsiteY1916" fmla="*/ 3156935 h 4406158"/>
              <a:gd name="connsiteX1917" fmla="*/ 11645032 w 13581144"/>
              <a:gd name="connsiteY1917" fmla="*/ 3180628 h 4406158"/>
              <a:gd name="connsiteX1918" fmla="*/ 11595784 w 13581144"/>
              <a:gd name="connsiteY1918" fmla="*/ 3156935 h 4406158"/>
              <a:gd name="connsiteX1919" fmla="*/ 11621228 w 13581144"/>
              <a:gd name="connsiteY1919" fmla="*/ 3133230 h 4406158"/>
              <a:gd name="connsiteX1920" fmla="*/ 11515832 w 13581144"/>
              <a:gd name="connsiteY1920" fmla="*/ 3133230 h 4406158"/>
              <a:gd name="connsiteX1921" fmla="*/ 11565186 w 13581144"/>
              <a:gd name="connsiteY1921" fmla="*/ 3156935 h 4406158"/>
              <a:gd name="connsiteX1922" fmla="*/ 11539624 w 13581144"/>
              <a:gd name="connsiteY1922" fmla="*/ 3180628 h 4406158"/>
              <a:gd name="connsiteX1923" fmla="*/ 11490388 w 13581144"/>
              <a:gd name="connsiteY1923" fmla="*/ 3156935 h 4406158"/>
              <a:gd name="connsiteX1924" fmla="*/ 11515832 w 13581144"/>
              <a:gd name="connsiteY1924" fmla="*/ 3133230 h 4406158"/>
              <a:gd name="connsiteX1925" fmla="*/ 11403629 w 13581144"/>
              <a:gd name="connsiteY1925" fmla="*/ 3133230 h 4406158"/>
              <a:gd name="connsiteX1926" fmla="*/ 11452983 w 13581144"/>
              <a:gd name="connsiteY1926" fmla="*/ 3156935 h 4406158"/>
              <a:gd name="connsiteX1927" fmla="*/ 11427433 w 13581144"/>
              <a:gd name="connsiteY1927" fmla="*/ 3180628 h 4406158"/>
              <a:gd name="connsiteX1928" fmla="*/ 11378185 w 13581144"/>
              <a:gd name="connsiteY1928" fmla="*/ 3156935 h 4406158"/>
              <a:gd name="connsiteX1929" fmla="*/ 11403629 w 13581144"/>
              <a:gd name="connsiteY1929" fmla="*/ 3133230 h 4406158"/>
              <a:gd name="connsiteX1930" fmla="*/ 7695654 w 13581144"/>
              <a:gd name="connsiteY1930" fmla="*/ 3121383 h 4406158"/>
              <a:gd name="connsiteX1931" fmla="*/ 7736468 w 13581144"/>
              <a:gd name="connsiteY1931" fmla="*/ 3145076 h 4406158"/>
              <a:gd name="connsiteX1932" fmla="*/ 7702448 w 13581144"/>
              <a:gd name="connsiteY1932" fmla="*/ 3168781 h 4406158"/>
              <a:gd name="connsiteX1933" fmla="*/ 7661658 w 13581144"/>
              <a:gd name="connsiteY1933" fmla="*/ 3145076 h 4406158"/>
              <a:gd name="connsiteX1934" fmla="*/ 7695654 w 13581144"/>
              <a:gd name="connsiteY1934" fmla="*/ 3121383 h 4406158"/>
              <a:gd name="connsiteX1935" fmla="*/ 7588559 w 13581144"/>
              <a:gd name="connsiteY1935" fmla="*/ 3121383 h 4406158"/>
              <a:gd name="connsiteX1936" fmla="*/ 7629361 w 13581144"/>
              <a:gd name="connsiteY1936" fmla="*/ 3145076 h 4406158"/>
              <a:gd name="connsiteX1937" fmla="*/ 7595354 w 13581144"/>
              <a:gd name="connsiteY1937" fmla="*/ 3168781 h 4406158"/>
              <a:gd name="connsiteX1938" fmla="*/ 7554559 w 13581144"/>
              <a:gd name="connsiteY1938" fmla="*/ 3145076 h 4406158"/>
              <a:gd name="connsiteX1939" fmla="*/ 7588559 w 13581144"/>
              <a:gd name="connsiteY1939" fmla="*/ 3121383 h 4406158"/>
              <a:gd name="connsiteX1940" fmla="*/ 7265546 w 13581144"/>
              <a:gd name="connsiteY1940" fmla="*/ 3119689 h 4406158"/>
              <a:gd name="connsiteX1941" fmla="*/ 7306350 w 13581144"/>
              <a:gd name="connsiteY1941" fmla="*/ 3143394 h 4406158"/>
              <a:gd name="connsiteX1942" fmla="*/ 7272353 w 13581144"/>
              <a:gd name="connsiteY1942" fmla="*/ 3167087 h 4406158"/>
              <a:gd name="connsiteX1943" fmla="*/ 7231550 w 13581144"/>
              <a:gd name="connsiteY1943" fmla="*/ 3143394 h 4406158"/>
              <a:gd name="connsiteX1944" fmla="*/ 7265546 w 13581144"/>
              <a:gd name="connsiteY1944" fmla="*/ 3119689 h 4406158"/>
              <a:gd name="connsiteX1945" fmla="*/ 7165230 w 13581144"/>
              <a:gd name="connsiteY1945" fmla="*/ 3119689 h 4406158"/>
              <a:gd name="connsiteX1946" fmla="*/ 7204336 w 13581144"/>
              <a:gd name="connsiteY1946" fmla="*/ 3143394 h 4406158"/>
              <a:gd name="connsiteX1947" fmla="*/ 7170337 w 13581144"/>
              <a:gd name="connsiteY1947" fmla="*/ 3167087 h 4406158"/>
              <a:gd name="connsiteX1948" fmla="*/ 7131235 w 13581144"/>
              <a:gd name="connsiteY1948" fmla="*/ 3143394 h 4406158"/>
              <a:gd name="connsiteX1949" fmla="*/ 7165230 w 13581144"/>
              <a:gd name="connsiteY1949" fmla="*/ 3119689 h 4406158"/>
              <a:gd name="connsiteX1950" fmla="*/ 7058135 w 13581144"/>
              <a:gd name="connsiteY1950" fmla="*/ 3117995 h 4406158"/>
              <a:gd name="connsiteX1951" fmla="*/ 7097237 w 13581144"/>
              <a:gd name="connsiteY1951" fmla="*/ 3141688 h 4406158"/>
              <a:gd name="connsiteX1952" fmla="*/ 7063232 w 13581144"/>
              <a:gd name="connsiteY1952" fmla="*/ 3165393 h 4406158"/>
              <a:gd name="connsiteX1953" fmla="*/ 7024149 w 13581144"/>
              <a:gd name="connsiteY1953" fmla="*/ 3141688 h 4406158"/>
              <a:gd name="connsiteX1954" fmla="*/ 7058135 w 13581144"/>
              <a:gd name="connsiteY1954" fmla="*/ 3117995 h 4406158"/>
              <a:gd name="connsiteX1955" fmla="*/ 6952739 w 13581144"/>
              <a:gd name="connsiteY1955" fmla="*/ 3117995 h 4406158"/>
              <a:gd name="connsiteX1956" fmla="*/ 6991846 w 13581144"/>
              <a:gd name="connsiteY1956" fmla="*/ 3141688 h 4406158"/>
              <a:gd name="connsiteX1957" fmla="*/ 6956135 w 13581144"/>
              <a:gd name="connsiteY1957" fmla="*/ 3165393 h 4406158"/>
              <a:gd name="connsiteX1958" fmla="*/ 6917054 w 13581144"/>
              <a:gd name="connsiteY1958" fmla="*/ 3141688 h 4406158"/>
              <a:gd name="connsiteX1959" fmla="*/ 6952739 w 13581144"/>
              <a:gd name="connsiteY1959" fmla="*/ 3117995 h 4406158"/>
              <a:gd name="connsiteX1960" fmla="*/ 6845654 w 13581144"/>
              <a:gd name="connsiteY1960" fmla="*/ 3117995 h 4406158"/>
              <a:gd name="connsiteX1961" fmla="*/ 6884750 w 13581144"/>
              <a:gd name="connsiteY1961" fmla="*/ 3141688 h 4406158"/>
              <a:gd name="connsiteX1962" fmla="*/ 6849049 w 13581144"/>
              <a:gd name="connsiteY1962" fmla="*/ 3165393 h 4406158"/>
              <a:gd name="connsiteX1963" fmla="*/ 6809966 w 13581144"/>
              <a:gd name="connsiteY1963" fmla="*/ 3141688 h 4406158"/>
              <a:gd name="connsiteX1964" fmla="*/ 6845654 w 13581144"/>
              <a:gd name="connsiteY1964" fmla="*/ 3117995 h 4406158"/>
              <a:gd name="connsiteX1965" fmla="*/ 6738602 w 13581144"/>
              <a:gd name="connsiteY1965" fmla="*/ 3117995 h 4406158"/>
              <a:gd name="connsiteX1966" fmla="*/ 6777706 w 13581144"/>
              <a:gd name="connsiteY1966" fmla="*/ 3141688 h 4406158"/>
              <a:gd name="connsiteX1967" fmla="*/ 6741999 w 13581144"/>
              <a:gd name="connsiteY1967" fmla="*/ 3165393 h 4406158"/>
              <a:gd name="connsiteX1968" fmla="*/ 6702908 w 13581144"/>
              <a:gd name="connsiteY1968" fmla="*/ 3141688 h 4406158"/>
              <a:gd name="connsiteX1969" fmla="*/ 6738602 w 13581144"/>
              <a:gd name="connsiteY1969" fmla="*/ 3117995 h 4406158"/>
              <a:gd name="connsiteX1970" fmla="*/ 6633211 w 13581144"/>
              <a:gd name="connsiteY1970" fmla="*/ 3117995 h 4406158"/>
              <a:gd name="connsiteX1971" fmla="*/ 6672318 w 13581144"/>
              <a:gd name="connsiteY1971" fmla="*/ 3141688 h 4406158"/>
              <a:gd name="connsiteX1972" fmla="*/ 6636619 w 13581144"/>
              <a:gd name="connsiteY1972" fmla="*/ 3165393 h 4406158"/>
              <a:gd name="connsiteX1973" fmla="*/ 6597523 w 13581144"/>
              <a:gd name="connsiteY1973" fmla="*/ 3141688 h 4406158"/>
              <a:gd name="connsiteX1974" fmla="*/ 6633211 w 13581144"/>
              <a:gd name="connsiteY1974" fmla="*/ 3117995 h 4406158"/>
              <a:gd name="connsiteX1975" fmla="*/ 6522723 w 13581144"/>
              <a:gd name="connsiteY1975" fmla="*/ 3116301 h 4406158"/>
              <a:gd name="connsiteX1976" fmla="*/ 6561819 w 13581144"/>
              <a:gd name="connsiteY1976" fmla="*/ 3139994 h 4406158"/>
              <a:gd name="connsiteX1977" fmla="*/ 6526122 w 13581144"/>
              <a:gd name="connsiteY1977" fmla="*/ 3163699 h 4406158"/>
              <a:gd name="connsiteX1978" fmla="*/ 6487026 w 13581144"/>
              <a:gd name="connsiteY1978" fmla="*/ 3139994 h 4406158"/>
              <a:gd name="connsiteX1979" fmla="*/ 6522723 w 13581144"/>
              <a:gd name="connsiteY1979" fmla="*/ 3116301 h 4406158"/>
              <a:gd name="connsiteX1980" fmla="*/ 6419033 w 13581144"/>
              <a:gd name="connsiteY1980" fmla="*/ 3116301 h 4406158"/>
              <a:gd name="connsiteX1981" fmla="*/ 6456439 w 13581144"/>
              <a:gd name="connsiteY1981" fmla="*/ 3139994 h 4406158"/>
              <a:gd name="connsiteX1982" fmla="*/ 6420729 w 13581144"/>
              <a:gd name="connsiteY1982" fmla="*/ 3163699 h 4406158"/>
              <a:gd name="connsiteX1983" fmla="*/ 6383343 w 13581144"/>
              <a:gd name="connsiteY1983" fmla="*/ 3139994 h 4406158"/>
              <a:gd name="connsiteX1984" fmla="*/ 6419033 w 13581144"/>
              <a:gd name="connsiteY1984" fmla="*/ 3116301 h 4406158"/>
              <a:gd name="connsiteX1985" fmla="*/ 6311943 w 13581144"/>
              <a:gd name="connsiteY1985" fmla="*/ 3116301 h 4406158"/>
              <a:gd name="connsiteX1986" fmla="*/ 6349347 w 13581144"/>
              <a:gd name="connsiteY1986" fmla="*/ 3139994 h 4406158"/>
              <a:gd name="connsiteX1987" fmla="*/ 6313638 w 13581144"/>
              <a:gd name="connsiteY1987" fmla="*/ 3163699 h 4406158"/>
              <a:gd name="connsiteX1988" fmla="*/ 6276257 w 13581144"/>
              <a:gd name="connsiteY1988" fmla="*/ 3139994 h 4406158"/>
              <a:gd name="connsiteX1989" fmla="*/ 6311943 w 13581144"/>
              <a:gd name="connsiteY1989" fmla="*/ 3116301 h 4406158"/>
              <a:gd name="connsiteX1990" fmla="*/ 6208261 w 13581144"/>
              <a:gd name="connsiteY1990" fmla="*/ 3116301 h 4406158"/>
              <a:gd name="connsiteX1991" fmla="*/ 6245653 w 13581144"/>
              <a:gd name="connsiteY1991" fmla="*/ 3139994 h 4406158"/>
              <a:gd name="connsiteX1992" fmla="*/ 6208261 w 13581144"/>
              <a:gd name="connsiteY1992" fmla="*/ 3163699 h 4406158"/>
              <a:gd name="connsiteX1993" fmla="*/ 6170866 w 13581144"/>
              <a:gd name="connsiteY1993" fmla="*/ 3139994 h 4406158"/>
              <a:gd name="connsiteX1994" fmla="*/ 6208261 w 13581144"/>
              <a:gd name="connsiteY1994" fmla="*/ 3116301 h 4406158"/>
              <a:gd name="connsiteX1995" fmla="*/ 6101175 w 13581144"/>
              <a:gd name="connsiteY1995" fmla="*/ 3114607 h 4406158"/>
              <a:gd name="connsiteX1996" fmla="*/ 6138558 w 13581144"/>
              <a:gd name="connsiteY1996" fmla="*/ 3138300 h 4406158"/>
              <a:gd name="connsiteX1997" fmla="*/ 6101175 w 13581144"/>
              <a:gd name="connsiteY1997" fmla="*/ 3162005 h 4406158"/>
              <a:gd name="connsiteX1998" fmla="*/ 6063772 w 13581144"/>
              <a:gd name="connsiteY1998" fmla="*/ 3138300 h 4406158"/>
              <a:gd name="connsiteX1999" fmla="*/ 6101175 w 13581144"/>
              <a:gd name="connsiteY1999" fmla="*/ 3114607 h 4406158"/>
              <a:gd name="connsiteX2000" fmla="*/ 5995761 w 13581144"/>
              <a:gd name="connsiteY2000" fmla="*/ 3114607 h 4406158"/>
              <a:gd name="connsiteX2001" fmla="*/ 6033158 w 13581144"/>
              <a:gd name="connsiteY2001" fmla="*/ 3138300 h 4406158"/>
              <a:gd name="connsiteX2002" fmla="*/ 5995761 w 13581144"/>
              <a:gd name="connsiteY2002" fmla="*/ 3162005 h 4406158"/>
              <a:gd name="connsiteX2003" fmla="*/ 5958366 w 13581144"/>
              <a:gd name="connsiteY2003" fmla="*/ 3138300 h 4406158"/>
              <a:gd name="connsiteX2004" fmla="*/ 5995761 w 13581144"/>
              <a:gd name="connsiteY2004" fmla="*/ 3114607 h 4406158"/>
              <a:gd name="connsiteX2005" fmla="*/ 5895467 w 13581144"/>
              <a:gd name="connsiteY2005" fmla="*/ 3114607 h 4406158"/>
              <a:gd name="connsiteX2006" fmla="*/ 5932883 w 13581144"/>
              <a:gd name="connsiteY2006" fmla="*/ 3138300 h 4406158"/>
              <a:gd name="connsiteX2007" fmla="*/ 5895467 w 13581144"/>
              <a:gd name="connsiteY2007" fmla="*/ 3162005 h 4406158"/>
              <a:gd name="connsiteX2008" fmla="*/ 5858054 w 13581144"/>
              <a:gd name="connsiteY2008" fmla="*/ 3138300 h 4406158"/>
              <a:gd name="connsiteX2009" fmla="*/ 5895467 w 13581144"/>
              <a:gd name="connsiteY2009" fmla="*/ 3114607 h 4406158"/>
              <a:gd name="connsiteX2010" fmla="*/ 3350293 w 13581144"/>
              <a:gd name="connsiteY2010" fmla="*/ 3099372 h 4406158"/>
              <a:gd name="connsiteX2011" fmla="*/ 3380889 w 13581144"/>
              <a:gd name="connsiteY2011" fmla="*/ 3123065 h 4406158"/>
              <a:gd name="connsiteX2012" fmla="*/ 3338388 w 13581144"/>
              <a:gd name="connsiteY2012" fmla="*/ 3146759 h 4406158"/>
              <a:gd name="connsiteX2013" fmla="*/ 3307781 w 13581144"/>
              <a:gd name="connsiteY2013" fmla="*/ 3123065 h 4406158"/>
              <a:gd name="connsiteX2014" fmla="*/ 3350293 w 13581144"/>
              <a:gd name="connsiteY2014" fmla="*/ 3099372 h 4406158"/>
              <a:gd name="connsiteX2015" fmla="*/ 3243176 w 13581144"/>
              <a:gd name="connsiteY2015" fmla="*/ 3099372 h 4406158"/>
              <a:gd name="connsiteX2016" fmla="*/ 3273774 w 13581144"/>
              <a:gd name="connsiteY2016" fmla="*/ 3123065 h 4406158"/>
              <a:gd name="connsiteX2017" fmla="*/ 3231274 w 13581144"/>
              <a:gd name="connsiteY2017" fmla="*/ 3146759 h 4406158"/>
              <a:gd name="connsiteX2018" fmla="*/ 3200680 w 13581144"/>
              <a:gd name="connsiteY2018" fmla="*/ 3123065 h 4406158"/>
              <a:gd name="connsiteX2019" fmla="*/ 3243176 w 13581144"/>
              <a:gd name="connsiteY2019" fmla="*/ 3099372 h 4406158"/>
              <a:gd name="connsiteX2020" fmla="*/ 3136069 w 13581144"/>
              <a:gd name="connsiteY2020" fmla="*/ 3099372 h 4406158"/>
              <a:gd name="connsiteX2021" fmla="*/ 3166670 w 13581144"/>
              <a:gd name="connsiteY2021" fmla="*/ 3123065 h 4406158"/>
              <a:gd name="connsiteX2022" fmla="*/ 3122471 w 13581144"/>
              <a:gd name="connsiteY2022" fmla="*/ 3146759 h 4406158"/>
              <a:gd name="connsiteX2023" fmla="*/ 3091869 w 13581144"/>
              <a:gd name="connsiteY2023" fmla="*/ 3123065 h 4406158"/>
              <a:gd name="connsiteX2024" fmla="*/ 3136069 w 13581144"/>
              <a:gd name="connsiteY2024" fmla="*/ 3099372 h 4406158"/>
              <a:gd name="connsiteX2025" fmla="*/ 3030656 w 13581144"/>
              <a:gd name="connsiteY2025" fmla="*/ 3097690 h 4406158"/>
              <a:gd name="connsiteX2026" fmla="*/ 3061255 w 13581144"/>
              <a:gd name="connsiteY2026" fmla="*/ 3121383 h 4406158"/>
              <a:gd name="connsiteX2027" fmla="*/ 3017052 w 13581144"/>
              <a:gd name="connsiteY2027" fmla="*/ 3145088 h 4406158"/>
              <a:gd name="connsiteX2028" fmla="*/ 2986452 w 13581144"/>
              <a:gd name="connsiteY2028" fmla="*/ 3121383 h 4406158"/>
              <a:gd name="connsiteX2029" fmla="*/ 3030656 w 13581144"/>
              <a:gd name="connsiteY2029" fmla="*/ 3097690 h 4406158"/>
              <a:gd name="connsiteX2030" fmla="*/ 2923568 w 13581144"/>
              <a:gd name="connsiteY2030" fmla="*/ 3097690 h 4406158"/>
              <a:gd name="connsiteX2031" fmla="*/ 2954163 w 13581144"/>
              <a:gd name="connsiteY2031" fmla="*/ 3121383 h 4406158"/>
              <a:gd name="connsiteX2032" fmla="*/ 2909968 w 13581144"/>
              <a:gd name="connsiteY2032" fmla="*/ 3145088 h 4406158"/>
              <a:gd name="connsiteX2033" fmla="*/ 2879372 w 13581144"/>
              <a:gd name="connsiteY2033" fmla="*/ 3121383 h 4406158"/>
              <a:gd name="connsiteX2034" fmla="*/ 2923568 w 13581144"/>
              <a:gd name="connsiteY2034" fmla="*/ 3097690 h 4406158"/>
              <a:gd name="connsiteX2035" fmla="*/ 2818174 w 13581144"/>
              <a:gd name="connsiteY2035" fmla="*/ 3097690 h 4406158"/>
              <a:gd name="connsiteX2036" fmla="*/ 2848787 w 13581144"/>
              <a:gd name="connsiteY2036" fmla="*/ 3121383 h 4406158"/>
              <a:gd name="connsiteX2037" fmla="*/ 2804576 w 13581144"/>
              <a:gd name="connsiteY2037" fmla="*/ 3145088 h 4406158"/>
              <a:gd name="connsiteX2038" fmla="*/ 2773930 w 13581144"/>
              <a:gd name="connsiteY2038" fmla="*/ 3121383 h 4406158"/>
              <a:gd name="connsiteX2039" fmla="*/ 2818174 w 13581144"/>
              <a:gd name="connsiteY2039" fmla="*/ 3097690 h 4406158"/>
              <a:gd name="connsiteX2040" fmla="*/ 2711024 w 13581144"/>
              <a:gd name="connsiteY2040" fmla="*/ 3097690 h 4406158"/>
              <a:gd name="connsiteX2041" fmla="*/ 2741633 w 13581144"/>
              <a:gd name="connsiteY2041" fmla="*/ 3121383 h 4406158"/>
              <a:gd name="connsiteX2042" fmla="*/ 2697423 w 13581144"/>
              <a:gd name="connsiteY2042" fmla="*/ 3145088 h 4406158"/>
              <a:gd name="connsiteX2043" fmla="*/ 2666813 w 13581144"/>
              <a:gd name="connsiteY2043" fmla="*/ 3121383 h 4406158"/>
              <a:gd name="connsiteX2044" fmla="*/ 2711024 w 13581144"/>
              <a:gd name="connsiteY2044" fmla="*/ 3097690 h 4406158"/>
              <a:gd name="connsiteX2045" fmla="*/ 2603907 w 13581144"/>
              <a:gd name="connsiteY2045" fmla="*/ 3095984 h 4406158"/>
              <a:gd name="connsiteX2046" fmla="*/ 2634516 w 13581144"/>
              <a:gd name="connsiteY2046" fmla="*/ 3119689 h 4406158"/>
              <a:gd name="connsiteX2047" fmla="*/ 2590317 w 13581144"/>
              <a:gd name="connsiteY2047" fmla="*/ 3143382 h 4406158"/>
              <a:gd name="connsiteX2048" fmla="*/ 2559708 w 13581144"/>
              <a:gd name="connsiteY2048" fmla="*/ 3119689 h 4406158"/>
              <a:gd name="connsiteX2049" fmla="*/ 2603907 w 13581144"/>
              <a:gd name="connsiteY2049" fmla="*/ 3095984 h 4406158"/>
              <a:gd name="connsiteX2050" fmla="*/ 2500210 w 13581144"/>
              <a:gd name="connsiteY2050" fmla="*/ 3095984 h 4406158"/>
              <a:gd name="connsiteX2051" fmla="*/ 2529098 w 13581144"/>
              <a:gd name="connsiteY2051" fmla="*/ 3119689 h 4406158"/>
              <a:gd name="connsiteX2052" fmla="*/ 2484899 w 13581144"/>
              <a:gd name="connsiteY2052" fmla="*/ 3143382 h 4406158"/>
              <a:gd name="connsiteX2053" fmla="*/ 2455999 w 13581144"/>
              <a:gd name="connsiteY2053" fmla="*/ 3119689 h 4406158"/>
              <a:gd name="connsiteX2054" fmla="*/ 2500210 w 13581144"/>
              <a:gd name="connsiteY2054" fmla="*/ 3095984 h 4406158"/>
              <a:gd name="connsiteX2055" fmla="*/ 2393085 w 13581144"/>
              <a:gd name="connsiteY2055" fmla="*/ 3095984 h 4406158"/>
              <a:gd name="connsiteX2056" fmla="*/ 2423696 w 13581144"/>
              <a:gd name="connsiteY2056" fmla="*/ 3119689 h 4406158"/>
              <a:gd name="connsiteX2057" fmla="*/ 2377786 w 13581144"/>
              <a:gd name="connsiteY2057" fmla="*/ 3143382 h 4406158"/>
              <a:gd name="connsiteX2058" fmla="*/ 2348886 w 13581144"/>
              <a:gd name="connsiteY2058" fmla="*/ 3119689 h 4406158"/>
              <a:gd name="connsiteX2059" fmla="*/ 2393085 w 13581144"/>
              <a:gd name="connsiteY2059" fmla="*/ 3095984 h 4406158"/>
              <a:gd name="connsiteX2060" fmla="*/ 2289378 w 13581144"/>
              <a:gd name="connsiteY2060" fmla="*/ 3095984 h 4406158"/>
              <a:gd name="connsiteX2061" fmla="*/ 2318277 w 13581144"/>
              <a:gd name="connsiteY2061" fmla="*/ 3119689 h 4406158"/>
              <a:gd name="connsiteX2062" fmla="*/ 2272381 w 13581144"/>
              <a:gd name="connsiteY2062" fmla="*/ 3143382 h 4406158"/>
              <a:gd name="connsiteX2063" fmla="*/ 2243481 w 13581144"/>
              <a:gd name="connsiteY2063" fmla="*/ 3119689 h 4406158"/>
              <a:gd name="connsiteX2064" fmla="*/ 2289378 w 13581144"/>
              <a:gd name="connsiteY2064" fmla="*/ 3095984 h 4406158"/>
              <a:gd name="connsiteX2065" fmla="*/ 2180563 w 13581144"/>
              <a:gd name="connsiteY2065" fmla="*/ 3095984 h 4406158"/>
              <a:gd name="connsiteX2066" fmla="*/ 2209462 w 13581144"/>
              <a:gd name="connsiteY2066" fmla="*/ 3119689 h 4406158"/>
              <a:gd name="connsiteX2067" fmla="*/ 2163566 w 13581144"/>
              <a:gd name="connsiteY2067" fmla="*/ 3143382 h 4406158"/>
              <a:gd name="connsiteX2068" fmla="*/ 2134665 w 13581144"/>
              <a:gd name="connsiteY2068" fmla="*/ 3119689 h 4406158"/>
              <a:gd name="connsiteX2069" fmla="*/ 2180563 w 13581144"/>
              <a:gd name="connsiteY2069" fmla="*/ 3095984 h 4406158"/>
              <a:gd name="connsiteX2070" fmla="*/ 2075168 w 13581144"/>
              <a:gd name="connsiteY2070" fmla="*/ 3094290 h 4406158"/>
              <a:gd name="connsiteX2071" fmla="*/ 2104068 w 13581144"/>
              <a:gd name="connsiteY2071" fmla="*/ 3117995 h 4406158"/>
              <a:gd name="connsiteX2072" fmla="*/ 2058170 w 13581144"/>
              <a:gd name="connsiteY2072" fmla="*/ 3141700 h 4406158"/>
              <a:gd name="connsiteX2073" fmla="*/ 2029270 w 13581144"/>
              <a:gd name="connsiteY2073" fmla="*/ 3117995 h 4406158"/>
              <a:gd name="connsiteX2074" fmla="*/ 2075168 w 13581144"/>
              <a:gd name="connsiteY2074" fmla="*/ 3094290 h 4406158"/>
              <a:gd name="connsiteX2075" fmla="*/ 1969762 w 13581144"/>
              <a:gd name="connsiteY2075" fmla="*/ 3094290 h 4406158"/>
              <a:gd name="connsiteX2076" fmla="*/ 1998662 w 13581144"/>
              <a:gd name="connsiteY2076" fmla="*/ 3117995 h 4406158"/>
              <a:gd name="connsiteX2077" fmla="*/ 1952765 w 13581144"/>
              <a:gd name="connsiteY2077" fmla="*/ 3141700 h 4406158"/>
              <a:gd name="connsiteX2078" fmla="*/ 1923865 w 13581144"/>
              <a:gd name="connsiteY2078" fmla="*/ 3117995 h 4406158"/>
              <a:gd name="connsiteX2079" fmla="*/ 1969762 w 13581144"/>
              <a:gd name="connsiteY2079" fmla="*/ 3094290 h 4406158"/>
              <a:gd name="connsiteX2080" fmla="*/ 1859244 w 13581144"/>
              <a:gd name="connsiteY2080" fmla="*/ 3094290 h 4406158"/>
              <a:gd name="connsiteX2081" fmla="*/ 1888155 w 13581144"/>
              <a:gd name="connsiteY2081" fmla="*/ 3117995 h 4406158"/>
              <a:gd name="connsiteX2082" fmla="*/ 1842247 w 13581144"/>
              <a:gd name="connsiteY2082" fmla="*/ 3141700 h 4406158"/>
              <a:gd name="connsiteX2083" fmla="*/ 1813347 w 13581144"/>
              <a:gd name="connsiteY2083" fmla="*/ 3117995 h 4406158"/>
              <a:gd name="connsiteX2084" fmla="*/ 1859244 w 13581144"/>
              <a:gd name="connsiteY2084" fmla="*/ 3094290 h 4406158"/>
              <a:gd name="connsiteX2085" fmla="*/ 1755547 w 13581144"/>
              <a:gd name="connsiteY2085" fmla="*/ 3094290 h 4406158"/>
              <a:gd name="connsiteX2086" fmla="*/ 1782749 w 13581144"/>
              <a:gd name="connsiteY2086" fmla="*/ 3117995 h 4406158"/>
              <a:gd name="connsiteX2087" fmla="*/ 1736840 w 13581144"/>
              <a:gd name="connsiteY2087" fmla="*/ 3141700 h 4406158"/>
              <a:gd name="connsiteX2088" fmla="*/ 1709639 w 13581144"/>
              <a:gd name="connsiteY2088" fmla="*/ 3117995 h 4406158"/>
              <a:gd name="connsiteX2089" fmla="*/ 1755547 w 13581144"/>
              <a:gd name="connsiteY2089" fmla="*/ 3094290 h 4406158"/>
              <a:gd name="connsiteX2090" fmla="*/ 12325123 w 13581144"/>
              <a:gd name="connsiteY2090" fmla="*/ 3065527 h 4406158"/>
              <a:gd name="connsiteX2091" fmla="*/ 12377851 w 13581144"/>
              <a:gd name="connsiteY2091" fmla="*/ 3089220 h 4406158"/>
              <a:gd name="connsiteX2092" fmla="*/ 12354141 w 13581144"/>
              <a:gd name="connsiteY2092" fmla="*/ 3112913 h 4406158"/>
              <a:gd name="connsiteX2093" fmla="*/ 12302947 w 13581144"/>
              <a:gd name="connsiteY2093" fmla="*/ 3089220 h 4406158"/>
              <a:gd name="connsiteX2094" fmla="*/ 12325123 w 13581144"/>
              <a:gd name="connsiteY2094" fmla="*/ 3065527 h 4406158"/>
              <a:gd name="connsiteX2095" fmla="*/ 12223089 w 13581144"/>
              <a:gd name="connsiteY2095" fmla="*/ 3065527 h 4406158"/>
              <a:gd name="connsiteX2096" fmla="*/ 12274166 w 13581144"/>
              <a:gd name="connsiteY2096" fmla="*/ 3089220 h 4406158"/>
              <a:gd name="connsiteX2097" fmla="*/ 12250338 w 13581144"/>
              <a:gd name="connsiteY2097" fmla="*/ 3112913 h 4406158"/>
              <a:gd name="connsiteX2098" fmla="*/ 12199379 w 13581144"/>
              <a:gd name="connsiteY2098" fmla="*/ 3089220 h 4406158"/>
              <a:gd name="connsiteX2099" fmla="*/ 12223089 w 13581144"/>
              <a:gd name="connsiteY2099" fmla="*/ 3065527 h 4406158"/>
              <a:gd name="connsiteX2100" fmla="*/ 11794734 w 13581144"/>
              <a:gd name="connsiteY2100" fmla="*/ 3063832 h 4406158"/>
              <a:gd name="connsiteX2101" fmla="*/ 11843970 w 13581144"/>
              <a:gd name="connsiteY2101" fmla="*/ 3087525 h 4406158"/>
              <a:gd name="connsiteX2102" fmla="*/ 11820142 w 13581144"/>
              <a:gd name="connsiteY2102" fmla="*/ 3111230 h 4406158"/>
              <a:gd name="connsiteX2103" fmla="*/ 11770942 w 13581144"/>
              <a:gd name="connsiteY2103" fmla="*/ 3087525 h 4406158"/>
              <a:gd name="connsiteX2104" fmla="*/ 11794734 w 13581144"/>
              <a:gd name="connsiteY2104" fmla="*/ 3063832 h 4406158"/>
              <a:gd name="connsiteX2105" fmla="*/ 11687580 w 13581144"/>
              <a:gd name="connsiteY2105" fmla="*/ 3063832 h 4406158"/>
              <a:gd name="connsiteX2106" fmla="*/ 11736946 w 13581144"/>
              <a:gd name="connsiteY2106" fmla="*/ 3087525 h 4406158"/>
              <a:gd name="connsiteX2107" fmla="*/ 11713035 w 13581144"/>
              <a:gd name="connsiteY2107" fmla="*/ 3111230 h 4406158"/>
              <a:gd name="connsiteX2108" fmla="*/ 11663788 w 13581144"/>
              <a:gd name="connsiteY2108" fmla="*/ 3087525 h 4406158"/>
              <a:gd name="connsiteX2109" fmla="*/ 11687580 w 13581144"/>
              <a:gd name="connsiteY2109" fmla="*/ 3063832 h 4406158"/>
              <a:gd name="connsiteX2110" fmla="*/ 11478439 w 13581144"/>
              <a:gd name="connsiteY2110" fmla="*/ 3062139 h 4406158"/>
              <a:gd name="connsiteX2111" fmla="*/ 11527793 w 13581144"/>
              <a:gd name="connsiteY2111" fmla="*/ 3085832 h 4406158"/>
              <a:gd name="connsiteX2112" fmla="*/ 11502232 w 13581144"/>
              <a:gd name="connsiteY2112" fmla="*/ 3109537 h 4406158"/>
              <a:gd name="connsiteX2113" fmla="*/ 11452995 w 13581144"/>
              <a:gd name="connsiteY2113" fmla="*/ 3085832 h 4406158"/>
              <a:gd name="connsiteX2114" fmla="*/ 11478439 w 13581144"/>
              <a:gd name="connsiteY2114" fmla="*/ 3062139 h 4406158"/>
              <a:gd name="connsiteX2115" fmla="*/ 7685474 w 13581144"/>
              <a:gd name="connsiteY2115" fmla="*/ 3053680 h 4406158"/>
              <a:gd name="connsiteX2116" fmla="*/ 7726276 w 13581144"/>
              <a:gd name="connsiteY2116" fmla="*/ 3077373 h 4406158"/>
              <a:gd name="connsiteX2117" fmla="*/ 7692268 w 13581144"/>
              <a:gd name="connsiteY2117" fmla="*/ 3101066 h 4406158"/>
              <a:gd name="connsiteX2118" fmla="*/ 7651466 w 13581144"/>
              <a:gd name="connsiteY2118" fmla="*/ 3077373 h 4406158"/>
              <a:gd name="connsiteX2119" fmla="*/ 7685474 w 13581144"/>
              <a:gd name="connsiteY2119" fmla="*/ 3053680 h 4406158"/>
              <a:gd name="connsiteX2120" fmla="*/ 7260438 w 13581144"/>
              <a:gd name="connsiteY2120" fmla="*/ 3051986 h 4406158"/>
              <a:gd name="connsiteX2121" fmla="*/ 7299543 w 13581144"/>
              <a:gd name="connsiteY2121" fmla="*/ 3075679 h 4406158"/>
              <a:gd name="connsiteX2122" fmla="*/ 7265546 w 13581144"/>
              <a:gd name="connsiteY2122" fmla="*/ 3099372 h 4406158"/>
              <a:gd name="connsiteX2123" fmla="*/ 7226431 w 13581144"/>
              <a:gd name="connsiteY2123" fmla="*/ 3075679 h 4406158"/>
              <a:gd name="connsiteX2124" fmla="*/ 7260438 w 13581144"/>
              <a:gd name="connsiteY2124" fmla="*/ 3051986 h 4406158"/>
              <a:gd name="connsiteX2125" fmla="*/ 7158425 w 13581144"/>
              <a:gd name="connsiteY2125" fmla="*/ 3051986 h 4406158"/>
              <a:gd name="connsiteX2126" fmla="*/ 7197528 w 13581144"/>
              <a:gd name="connsiteY2126" fmla="*/ 3075679 h 4406158"/>
              <a:gd name="connsiteX2127" fmla="*/ 7163521 w 13581144"/>
              <a:gd name="connsiteY2127" fmla="*/ 3099372 h 4406158"/>
              <a:gd name="connsiteX2128" fmla="*/ 7124421 w 13581144"/>
              <a:gd name="connsiteY2128" fmla="*/ 3075679 h 4406158"/>
              <a:gd name="connsiteX2129" fmla="*/ 7158425 w 13581144"/>
              <a:gd name="connsiteY2129" fmla="*/ 3051986 h 4406158"/>
              <a:gd name="connsiteX2130" fmla="*/ 7051343 w 13581144"/>
              <a:gd name="connsiteY2130" fmla="*/ 3051986 h 4406158"/>
              <a:gd name="connsiteX2131" fmla="*/ 7090440 w 13581144"/>
              <a:gd name="connsiteY2131" fmla="*/ 3075679 h 4406158"/>
              <a:gd name="connsiteX2132" fmla="*/ 7056440 w 13581144"/>
              <a:gd name="connsiteY2132" fmla="*/ 3099372 h 4406158"/>
              <a:gd name="connsiteX2133" fmla="*/ 7017354 w 13581144"/>
              <a:gd name="connsiteY2133" fmla="*/ 3075679 h 4406158"/>
              <a:gd name="connsiteX2134" fmla="*/ 7051343 w 13581144"/>
              <a:gd name="connsiteY2134" fmla="*/ 3051986 h 4406158"/>
              <a:gd name="connsiteX2135" fmla="*/ 6947642 w 13581144"/>
              <a:gd name="connsiteY2135" fmla="*/ 3051986 h 4406158"/>
              <a:gd name="connsiteX2136" fmla="*/ 6985041 w 13581144"/>
              <a:gd name="connsiteY2136" fmla="*/ 3075679 h 4406158"/>
              <a:gd name="connsiteX2137" fmla="*/ 6951052 w 13581144"/>
              <a:gd name="connsiteY2137" fmla="*/ 3099372 h 4406158"/>
              <a:gd name="connsiteX2138" fmla="*/ 6911955 w 13581144"/>
              <a:gd name="connsiteY2138" fmla="*/ 3075679 h 4406158"/>
              <a:gd name="connsiteX2139" fmla="*/ 6947642 w 13581144"/>
              <a:gd name="connsiteY2139" fmla="*/ 3051986 h 4406158"/>
              <a:gd name="connsiteX2140" fmla="*/ 6838861 w 13581144"/>
              <a:gd name="connsiteY2140" fmla="*/ 3050292 h 4406158"/>
              <a:gd name="connsiteX2141" fmla="*/ 6877943 w 13581144"/>
              <a:gd name="connsiteY2141" fmla="*/ 3073985 h 4406158"/>
              <a:gd name="connsiteX2142" fmla="*/ 6842256 w 13581144"/>
              <a:gd name="connsiteY2142" fmla="*/ 3097690 h 4406158"/>
              <a:gd name="connsiteX2143" fmla="*/ 6803162 w 13581144"/>
              <a:gd name="connsiteY2143" fmla="*/ 3073985 h 4406158"/>
              <a:gd name="connsiteX2144" fmla="*/ 6838861 w 13581144"/>
              <a:gd name="connsiteY2144" fmla="*/ 3050292 h 4406158"/>
              <a:gd name="connsiteX2145" fmla="*/ 6733510 w 13581144"/>
              <a:gd name="connsiteY2145" fmla="*/ 3050292 h 4406158"/>
              <a:gd name="connsiteX2146" fmla="*/ 6772598 w 13581144"/>
              <a:gd name="connsiteY2146" fmla="*/ 3073985 h 4406158"/>
              <a:gd name="connsiteX2147" fmla="*/ 6736903 w 13581144"/>
              <a:gd name="connsiteY2147" fmla="*/ 3097690 h 4406158"/>
              <a:gd name="connsiteX2148" fmla="*/ 6697816 w 13581144"/>
              <a:gd name="connsiteY2148" fmla="*/ 3073985 h 4406158"/>
              <a:gd name="connsiteX2149" fmla="*/ 6733510 w 13581144"/>
              <a:gd name="connsiteY2149" fmla="*/ 3050292 h 4406158"/>
              <a:gd name="connsiteX2150" fmla="*/ 6628101 w 13581144"/>
              <a:gd name="connsiteY2150" fmla="*/ 3050292 h 4406158"/>
              <a:gd name="connsiteX2151" fmla="*/ 6667200 w 13581144"/>
              <a:gd name="connsiteY2151" fmla="*/ 3073985 h 4406158"/>
              <a:gd name="connsiteX2152" fmla="*/ 6631501 w 13581144"/>
              <a:gd name="connsiteY2152" fmla="*/ 3097690 h 4406158"/>
              <a:gd name="connsiteX2153" fmla="*/ 6592405 w 13581144"/>
              <a:gd name="connsiteY2153" fmla="*/ 3073985 h 4406158"/>
              <a:gd name="connsiteX2154" fmla="*/ 6628101 w 13581144"/>
              <a:gd name="connsiteY2154" fmla="*/ 3050292 h 4406158"/>
              <a:gd name="connsiteX2155" fmla="*/ 6521015 w 13581144"/>
              <a:gd name="connsiteY2155" fmla="*/ 3050292 h 4406158"/>
              <a:gd name="connsiteX2156" fmla="*/ 6558414 w 13581144"/>
              <a:gd name="connsiteY2156" fmla="*/ 3073985 h 4406158"/>
              <a:gd name="connsiteX2157" fmla="*/ 6522715 w 13581144"/>
              <a:gd name="connsiteY2157" fmla="*/ 3097690 h 4406158"/>
              <a:gd name="connsiteX2158" fmla="*/ 6485312 w 13581144"/>
              <a:gd name="connsiteY2158" fmla="*/ 3073985 h 4406158"/>
              <a:gd name="connsiteX2159" fmla="*/ 6521015 w 13581144"/>
              <a:gd name="connsiteY2159" fmla="*/ 3050292 h 4406158"/>
              <a:gd name="connsiteX2160" fmla="*/ 6415639 w 13581144"/>
              <a:gd name="connsiteY2160" fmla="*/ 3050292 h 4406158"/>
              <a:gd name="connsiteX2161" fmla="*/ 6453023 w 13581144"/>
              <a:gd name="connsiteY2161" fmla="*/ 3073985 h 4406158"/>
              <a:gd name="connsiteX2162" fmla="*/ 6417336 w 13581144"/>
              <a:gd name="connsiteY2162" fmla="*/ 3097690 h 4406158"/>
              <a:gd name="connsiteX2163" fmla="*/ 6379934 w 13581144"/>
              <a:gd name="connsiteY2163" fmla="*/ 3073985 h 4406158"/>
              <a:gd name="connsiteX2164" fmla="*/ 6415639 w 13581144"/>
              <a:gd name="connsiteY2164" fmla="*/ 3050292 h 4406158"/>
              <a:gd name="connsiteX2165" fmla="*/ 6310235 w 13581144"/>
              <a:gd name="connsiteY2165" fmla="*/ 3048598 h 4406158"/>
              <a:gd name="connsiteX2166" fmla="*/ 6347644 w 13581144"/>
              <a:gd name="connsiteY2166" fmla="*/ 3072291 h 4406158"/>
              <a:gd name="connsiteX2167" fmla="*/ 6311952 w 13581144"/>
              <a:gd name="connsiteY2167" fmla="*/ 3095996 h 4406158"/>
              <a:gd name="connsiteX2168" fmla="*/ 6274548 w 13581144"/>
              <a:gd name="connsiteY2168" fmla="*/ 3072291 h 4406158"/>
              <a:gd name="connsiteX2169" fmla="*/ 6310235 w 13581144"/>
              <a:gd name="connsiteY2169" fmla="*/ 3048598 h 4406158"/>
              <a:gd name="connsiteX2170" fmla="*/ 6206556 w 13581144"/>
              <a:gd name="connsiteY2170" fmla="*/ 3048598 h 4406158"/>
              <a:gd name="connsiteX2171" fmla="*/ 6243955 w 13581144"/>
              <a:gd name="connsiteY2171" fmla="*/ 3072291 h 4406158"/>
              <a:gd name="connsiteX2172" fmla="*/ 6208261 w 13581144"/>
              <a:gd name="connsiteY2172" fmla="*/ 3095996 h 4406158"/>
              <a:gd name="connsiteX2173" fmla="*/ 6170866 w 13581144"/>
              <a:gd name="connsiteY2173" fmla="*/ 3072291 h 4406158"/>
              <a:gd name="connsiteX2174" fmla="*/ 6206556 w 13581144"/>
              <a:gd name="connsiteY2174" fmla="*/ 3048598 h 4406158"/>
              <a:gd name="connsiteX2175" fmla="*/ 6101175 w 13581144"/>
              <a:gd name="connsiteY2175" fmla="*/ 3048598 h 4406158"/>
              <a:gd name="connsiteX2176" fmla="*/ 6138558 w 13581144"/>
              <a:gd name="connsiteY2176" fmla="*/ 3072291 h 4406158"/>
              <a:gd name="connsiteX2177" fmla="*/ 6101175 w 13581144"/>
              <a:gd name="connsiteY2177" fmla="*/ 3095996 h 4406158"/>
              <a:gd name="connsiteX2178" fmla="*/ 6063772 w 13581144"/>
              <a:gd name="connsiteY2178" fmla="*/ 3072291 h 4406158"/>
              <a:gd name="connsiteX2179" fmla="*/ 6101175 w 13581144"/>
              <a:gd name="connsiteY2179" fmla="*/ 3048598 h 4406158"/>
              <a:gd name="connsiteX2180" fmla="*/ 5995761 w 13581144"/>
              <a:gd name="connsiteY2180" fmla="*/ 3048598 h 4406158"/>
              <a:gd name="connsiteX2181" fmla="*/ 6033158 w 13581144"/>
              <a:gd name="connsiteY2181" fmla="*/ 3072291 h 4406158"/>
              <a:gd name="connsiteX2182" fmla="*/ 5995761 w 13581144"/>
              <a:gd name="connsiteY2182" fmla="*/ 3095996 h 4406158"/>
              <a:gd name="connsiteX2183" fmla="*/ 5958366 w 13581144"/>
              <a:gd name="connsiteY2183" fmla="*/ 3072291 h 4406158"/>
              <a:gd name="connsiteX2184" fmla="*/ 5995761 w 13581144"/>
              <a:gd name="connsiteY2184" fmla="*/ 3048598 h 4406158"/>
              <a:gd name="connsiteX2185" fmla="*/ 3365591 w 13581144"/>
              <a:gd name="connsiteY2185" fmla="*/ 3036751 h 4406158"/>
              <a:gd name="connsiteX2186" fmla="*/ 3396189 w 13581144"/>
              <a:gd name="connsiteY2186" fmla="*/ 3060444 h 4406158"/>
              <a:gd name="connsiteX2187" fmla="*/ 3353689 w 13581144"/>
              <a:gd name="connsiteY2187" fmla="*/ 3084138 h 4406158"/>
              <a:gd name="connsiteX2188" fmla="*/ 3323082 w 13581144"/>
              <a:gd name="connsiteY2188" fmla="*/ 3060444 h 4406158"/>
              <a:gd name="connsiteX2189" fmla="*/ 3365591 w 13581144"/>
              <a:gd name="connsiteY2189" fmla="*/ 3036751 h 4406158"/>
              <a:gd name="connsiteX2190" fmla="*/ 3258476 w 13581144"/>
              <a:gd name="connsiteY2190" fmla="*/ 3035057 h 4406158"/>
              <a:gd name="connsiteX2191" fmla="*/ 3289074 w 13581144"/>
              <a:gd name="connsiteY2191" fmla="*/ 3058750 h 4406158"/>
              <a:gd name="connsiteX2192" fmla="*/ 3246573 w 13581144"/>
              <a:gd name="connsiteY2192" fmla="*/ 3082455 h 4406158"/>
              <a:gd name="connsiteX2193" fmla="*/ 3215979 w 13581144"/>
              <a:gd name="connsiteY2193" fmla="*/ 3058750 h 4406158"/>
              <a:gd name="connsiteX2194" fmla="*/ 3258476 w 13581144"/>
              <a:gd name="connsiteY2194" fmla="*/ 3035057 h 4406158"/>
              <a:gd name="connsiteX2195" fmla="*/ 3153079 w 13581144"/>
              <a:gd name="connsiteY2195" fmla="*/ 3035057 h 4406158"/>
              <a:gd name="connsiteX2196" fmla="*/ 3183685 w 13581144"/>
              <a:gd name="connsiteY2196" fmla="*/ 3058750 h 4406158"/>
              <a:gd name="connsiteX2197" fmla="*/ 3141181 w 13581144"/>
              <a:gd name="connsiteY2197" fmla="*/ 3082455 h 4406158"/>
              <a:gd name="connsiteX2198" fmla="*/ 3110581 w 13581144"/>
              <a:gd name="connsiteY2198" fmla="*/ 3058750 h 4406158"/>
              <a:gd name="connsiteX2199" fmla="*/ 3153079 w 13581144"/>
              <a:gd name="connsiteY2199" fmla="*/ 3035057 h 4406158"/>
              <a:gd name="connsiteX2200" fmla="*/ 3047666 w 13581144"/>
              <a:gd name="connsiteY2200" fmla="*/ 3035057 h 4406158"/>
              <a:gd name="connsiteX2201" fmla="*/ 3078281 w 13581144"/>
              <a:gd name="connsiteY2201" fmla="*/ 3058750 h 4406158"/>
              <a:gd name="connsiteX2202" fmla="*/ 3034066 w 13581144"/>
              <a:gd name="connsiteY2202" fmla="*/ 3082455 h 4406158"/>
              <a:gd name="connsiteX2203" fmla="*/ 3003462 w 13581144"/>
              <a:gd name="connsiteY2203" fmla="*/ 3058750 h 4406158"/>
              <a:gd name="connsiteX2204" fmla="*/ 3047666 w 13581144"/>
              <a:gd name="connsiteY2204" fmla="*/ 3035057 h 4406158"/>
              <a:gd name="connsiteX2205" fmla="*/ 2942277 w 13581144"/>
              <a:gd name="connsiteY2205" fmla="*/ 3035057 h 4406158"/>
              <a:gd name="connsiteX2206" fmla="*/ 2972884 w 13581144"/>
              <a:gd name="connsiteY2206" fmla="*/ 3058750 h 4406158"/>
              <a:gd name="connsiteX2207" fmla="*/ 2928677 w 13581144"/>
              <a:gd name="connsiteY2207" fmla="*/ 3082455 h 4406158"/>
              <a:gd name="connsiteX2208" fmla="*/ 2898079 w 13581144"/>
              <a:gd name="connsiteY2208" fmla="*/ 3058750 h 4406158"/>
              <a:gd name="connsiteX2209" fmla="*/ 2942277 w 13581144"/>
              <a:gd name="connsiteY2209" fmla="*/ 3035057 h 4406158"/>
              <a:gd name="connsiteX2210" fmla="*/ 2836886 w 13581144"/>
              <a:gd name="connsiteY2210" fmla="*/ 3035057 h 4406158"/>
              <a:gd name="connsiteX2211" fmla="*/ 2867494 w 13581144"/>
              <a:gd name="connsiteY2211" fmla="*/ 3058750 h 4406158"/>
              <a:gd name="connsiteX2212" fmla="*/ 2823284 w 13581144"/>
              <a:gd name="connsiteY2212" fmla="*/ 3082455 h 4406158"/>
              <a:gd name="connsiteX2213" fmla="*/ 2792640 w 13581144"/>
              <a:gd name="connsiteY2213" fmla="*/ 3058750 h 4406158"/>
              <a:gd name="connsiteX2214" fmla="*/ 2836886 w 13581144"/>
              <a:gd name="connsiteY2214" fmla="*/ 3035057 h 4406158"/>
              <a:gd name="connsiteX2215" fmla="*/ 2729697 w 13581144"/>
              <a:gd name="connsiteY2215" fmla="*/ 3033363 h 4406158"/>
              <a:gd name="connsiteX2216" fmla="*/ 2760306 w 13581144"/>
              <a:gd name="connsiteY2216" fmla="*/ 3057056 h 4406158"/>
              <a:gd name="connsiteX2217" fmla="*/ 2716109 w 13581144"/>
              <a:gd name="connsiteY2217" fmla="*/ 3080761 h 4406158"/>
              <a:gd name="connsiteX2218" fmla="*/ 2685499 w 13581144"/>
              <a:gd name="connsiteY2218" fmla="*/ 3057056 h 4406158"/>
              <a:gd name="connsiteX2219" fmla="*/ 2729697 w 13581144"/>
              <a:gd name="connsiteY2219" fmla="*/ 3033363 h 4406158"/>
              <a:gd name="connsiteX2220" fmla="*/ 2626024 w 13581144"/>
              <a:gd name="connsiteY2220" fmla="*/ 3033363 h 4406158"/>
              <a:gd name="connsiteX2221" fmla="*/ 2654925 w 13581144"/>
              <a:gd name="connsiteY2221" fmla="*/ 3057056 h 4406158"/>
              <a:gd name="connsiteX2222" fmla="*/ 2610726 w 13581144"/>
              <a:gd name="connsiteY2222" fmla="*/ 3080761 h 4406158"/>
              <a:gd name="connsiteX2223" fmla="*/ 2581814 w 13581144"/>
              <a:gd name="connsiteY2223" fmla="*/ 3057056 h 4406158"/>
              <a:gd name="connsiteX2224" fmla="*/ 2626024 w 13581144"/>
              <a:gd name="connsiteY2224" fmla="*/ 3033363 h 4406158"/>
              <a:gd name="connsiteX2225" fmla="*/ 2520596 w 13581144"/>
              <a:gd name="connsiteY2225" fmla="*/ 3033363 h 4406158"/>
              <a:gd name="connsiteX2226" fmla="*/ 2549495 w 13581144"/>
              <a:gd name="connsiteY2226" fmla="*/ 3057056 h 4406158"/>
              <a:gd name="connsiteX2227" fmla="*/ 2505297 w 13581144"/>
              <a:gd name="connsiteY2227" fmla="*/ 3080761 h 4406158"/>
              <a:gd name="connsiteX2228" fmla="*/ 2476385 w 13581144"/>
              <a:gd name="connsiteY2228" fmla="*/ 3057056 h 4406158"/>
              <a:gd name="connsiteX2229" fmla="*/ 2520596 w 13581144"/>
              <a:gd name="connsiteY2229" fmla="*/ 3033363 h 4406158"/>
              <a:gd name="connsiteX2230" fmla="*/ 2415204 w 13581144"/>
              <a:gd name="connsiteY2230" fmla="*/ 3033363 h 4406158"/>
              <a:gd name="connsiteX2231" fmla="*/ 2444104 w 13581144"/>
              <a:gd name="connsiteY2231" fmla="*/ 3057056 h 4406158"/>
              <a:gd name="connsiteX2232" fmla="*/ 2399893 w 13581144"/>
              <a:gd name="connsiteY2232" fmla="*/ 3080761 h 4406158"/>
              <a:gd name="connsiteX2233" fmla="*/ 2371006 w 13581144"/>
              <a:gd name="connsiteY2233" fmla="*/ 3057056 h 4406158"/>
              <a:gd name="connsiteX2234" fmla="*/ 2415204 w 13581144"/>
              <a:gd name="connsiteY2234" fmla="*/ 3033363 h 4406158"/>
              <a:gd name="connsiteX2235" fmla="*/ 2311473 w 13581144"/>
              <a:gd name="connsiteY2235" fmla="*/ 3031669 h 4406158"/>
              <a:gd name="connsiteX2236" fmla="*/ 2340372 w 13581144"/>
              <a:gd name="connsiteY2236" fmla="*/ 3055362 h 4406158"/>
              <a:gd name="connsiteX2237" fmla="*/ 2294475 w 13581144"/>
              <a:gd name="connsiteY2237" fmla="*/ 3079067 h 4406158"/>
              <a:gd name="connsiteX2238" fmla="*/ 2265575 w 13581144"/>
              <a:gd name="connsiteY2238" fmla="*/ 3055362 h 4406158"/>
              <a:gd name="connsiteX2239" fmla="*/ 2311473 w 13581144"/>
              <a:gd name="connsiteY2239" fmla="*/ 3031669 h 4406158"/>
              <a:gd name="connsiteX2240" fmla="*/ 2204368 w 13581144"/>
              <a:gd name="connsiteY2240" fmla="*/ 3031669 h 4406158"/>
              <a:gd name="connsiteX2241" fmla="*/ 2233279 w 13581144"/>
              <a:gd name="connsiteY2241" fmla="*/ 3055362 h 4406158"/>
              <a:gd name="connsiteX2242" fmla="*/ 2187370 w 13581144"/>
              <a:gd name="connsiteY2242" fmla="*/ 3079067 h 4406158"/>
              <a:gd name="connsiteX2243" fmla="*/ 2158471 w 13581144"/>
              <a:gd name="connsiteY2243" fmla="*/ 3055362 h 4406158"/>
              <a:gd name="connsiteX2244" fmla="*/ 2204368 w 13581144"/>
              <a:gd name="connsiteY2244" fmla="*/ 3031669 h 4406158"/>
              <a:gd name="connsiteX2245" fmla="*/ 2097263 w 13581144"/>
              <a:gd name="connsiteY2245" fmla="*/ 3031669 h 4406158"/>
              <a:gd name="connsiteX2246" fmla="*/ 2126175 w 13581144"/>
              <a:gd name="connsiteY2246" fmla="*/ 3055362 h 4406158"/>
              <a:gd name="connsiteX2247" fmla="*/ 2080265 w 13581144"/>
              <a:gd name="connsiteY2247" fmla="*/ 3079067 h 4406158"/>
              <a:gd name="connsiteX2248" fmla="*/ 2051366 w 13581144"/>
              <a:gd name="connsiteY2248" fmla="*/ 3055362 h 4406158"/>
              <a:gd name="connsiteX2249" fmla="*/ 2097263 w 13581144"/>
              <a:gd name="connsiteY2249" fmla="*/ 3031669 h 4406158"/>
              <a:gd name="connsiteX2250" fmla="*/ 1993568 w 13581144"/>
              <a:gd name="connsiteY2250" fmla="*/ 3031669 h 4406158"/>
              <a:gd name="connsiteX2251" fmla="*/ 2022466 w 13581144"/>
              <a:gd name="connsiteY2251" fmla="*/ 3055362 h 4406158"/>
              <a:gd name="connsiteX2252" fmla="*/ 1976558 w 13581144"/>
              <a:gd name="connsiteY2252" fmla="*/ 3079067 h 4406158"/>
              <a:gd name="connsiteX2253" fmla="*/ 1947659 w 13581144"/>
              <a:gd name="connsiteY2253" fmla="*/ 3055362 h 4406158"/>
              <a:gd name="connsiteX2254" fmla="*/ 1993568 w 13581144"/>
              <a:gd name="connsiteY2254" fmla="*/ 3031669 h 4406158"/>
              <a:gd name="connsiteX2255" fmla="*/ 1886444 w 13581144"/>
              <a:gd name="connsiteY2255" fmla="*/ 3031669 h 4406158"/>
              <a:gd name="connsiteX2256" fmla="*/ 1913658 w 13581144"/>
              <a:gd name="connsiteY2256" fmla="*/ 3055362 h 4406158"/>
              <a:gd name="connsiteX2257" fmla="*/ 1867748 w 13581144"/>
              <a:gd name="connsiteY2257" fmla="*/ 3079067 h 4406158"/>
              <a:gd name="connsiteX2258" fmla="*/ 1840548 w 13581144"/>
              <a:gd name="connsiteY2258" fmla="*/ 3055362 h 4406158"/>
              <a:gd name="connsiteX2259" fmla="*/ 1886444 w 13581144"/>
              <a:gd name="connsiteY2259" fmla="*/ 3031669 h 4406158"/>
              <a:gd name="connsiteX2260" fmla="*/ 1779351 w 13581144"/>
              <a:gd name="connsiteY2260" fmla="*/ 3029975 h 4406158"/>
              <a:gd name="connsiteX2261" fmla="*/ 1806541 w 13581144"/>
              <a:gd name="connsiteY2261" fmla="*/ 3053680 h 4406158"/>
              <a:gd name="connsiteX2262" fmla="*/ 1760643 w 13581144"/>
              <a:gd name="connsiteY2262" fmla="*/ 3077373 h 4406158"/>
              <a:gd name="connsiteX2263" fmla="*/ 1733443 w 13581144"/>
              <a:gd name="connsiteY2263" fmla="*/ 3053680 h 4406158"/>
              <a:gd name="connsiteX2264" fmla="*/ 1779351 w 13581144"/>
              <a:gd name="connsiteY2264" fmla="*/ 3029975 h 4406158"/>
              <a:gd name="connsiteX2265" fmla="*/ 1675656 w 13581144"/>
              <a:gd name="connsiteY2265" fmla="*/ 3029975 h 4406158"/>
              <a:gd name="connsiteX2266" fmla="*/ 1702857 w 13581144"/>
              <a:gd name="connsiteY2266" fmla="*/ 3053680 h 4406158"/>
              <a:gd name="connsiteX2267" fmla="*/ 1656948 w 13581144"/>
              <a:gd name="connsiteY2267" fmla="*/ 3077373 h 4406158"/>
              <a:gd name="connsiteX2268" fmla="*/ 1629747 w 13581144"/>
              <a:gd name="connsiteY2268" fmla="*/ 3053680 h 4406158"/>
              <a:gd name="connsiteX2269" fmla="*/ 1675656 w 13581144"/>
              <a:gd name="connsiteY2269" fmla="*/ 3029975 h 4406158"/>
              <a:gd name="connsiteX2270" fmla="*/ 12185697 w 13581144"/>
              <a:gd name="connsiteY2270" fmla="*/ 2997812 h 4406158"/>
              <a:gd name="connsiteX2271" fmla="*/ 12235003 w 13581144"/>
              <a:gd name="connsiteY2271" fmla="*/ 3021505 h 4406158"/>
              <a:gd name="connsiteX2272" fmla="*/ 12212944 w 13581144"/>
              <a:gd name="connsiteY2272" fmla="*/ 3045210 h 4406158"/>
              <a:gd name="connsiteX2273" fmla="*/ 12161987 w 13581144"/>
              <a:gd name="connsiteY2273" fmla="*/ 3021505 h 4406158"/>
              <a:gd name="connsiteX2274" fmla="*/ 12185697 w 13581144"/>
              <a:gd name="connsiteY2274" fmla="*/ 2997812 h 4406158"/>
              <a:gd name="connsiteX2275" fmla="*/ 11862725 w 13581144"/>
              <a:gd name="connsiteY2275" fmla="*/ 2996117 h 4406158"/>
              <a:gd name="connsiteX2276" fmla="*/ 11911914 w 13581144"/>
              <a:gd name="connsiteY2276" fmla="*/ 3019810 h 4406158"/>
              <a:gd name="connsiteX2277" fmla="*/ 11888204 w 13581144"/>
              <a:gd name="connsiteY2277" fmla="*/ 3043527 h 4406158"/>
              <a:gd name="connsiteX2278" fmla="*/ 11838898 w 13581144"/>
              <a:gd name="connsiteY2278" fmla="*/ 3019810 h 4406158"/>
              <a:gd name="connsiteX2279" fmla="*/ 11862725 w 13581144"/>
              <a:gd name="connsiteY2279" fmla="*/ 2996117 h 4406158"/>
              <a:gd name="connsiteX2280" fmla="*/ 11757329 w 13581144"/>
              <a:gd name="connsiteY2280" fmla="*/ 2996117 h 4406158"/>
              <a:gd name="connsiteX2281" fmla="*/ 11806577 w 13581144"/>
              <a:gd name="connsiteY2281" fmla="*/ 3019810 h 4406158"/>
              <a:gd name="connsiteX2282" fmla="*/ 11782773 w 13581144"/>
              <a:gd name="connsiteY2282" fmla="*/ 3043527 h 4406158"/>
              <a:gd name="connsiteX2283" fmla="*/ 11733419 w 13581144"/>
              <a:gd name="connsiteY2283" fmla="*/ 3019810 h 4406158"/>
              <a:gd name="connsiteX2284" fmla="*/ 11757329 w 13581144"/>
              <a:gd name="connsiteY2284" fmla="*/ 2996117 h 4406158"/>
              <a:gd name="connsiteX2285" fmla="*/ 7251946 w 13581144"/>
              <a:gd name="connsiteY2285" fmla="*/ 2989353 h 4406158"/>
              <a:gd name="connsiteX2286" fmla="*/ 7291048 w 13581144"/>
              <a:gd name="connsiteY2286" fmla="*/ 3013046 h 4406158"/>
              <a:gd name="connsiteX2287" fmla="*/ 7257041 w 13581144"/>
              <a:gd name="connsiteY2287" fmla="*/ 3036751 h 4406158"/>
              <a:gd name="connsiteX2288" fmla="*/ 7217924 w 13581144"/>
              <a:gd name="connsiteY2288" fmla="*/ 3013046 h 4406158"/>
              <a:gd name="connsiteX2289" fmla="*/ 7251946 w 13581144"/>
              <a:gd name="connsiteY2289" fmla="*/ 2989353 h 4406158"/>
              <a:gd name="connsiteX2290" fmla="*/ 7149921 w 13581144"/>
              <a:gd name="connsiteY2290" fmla="*/ 2989353 h 4406158"/>
              <a:gd name="connsiteX2291" fmla="*/ 7189025 w 13581144"/>
              <a:gd name="connsiteY2291" fmla="*/ 3013046 h 4406158"/>
              <a:gd name="connsiteX2292" fmla="*/ 7155026 w 13581144"/>
              <a:gd name="connsiteY2292" fmla="*/ 3036751 h 4406158"/>
              <a:gd name="connsiteX2293" fmla="*/ 7115915 w 13581144"/>
              <a:gd name="connsiteY2293" fmla="*/ 3013046 h 4406158"/>
              <a:gd name="connsiteX2294" fmla="*/ 7149921 w 13581144"/>
              <a:gd name="connsiteY2294" fmla="*/ 2989353 h 4406158"/>
              <a:gd name="connsiteX2295" fmla="*/ 7044527 w 13581144"/>
              <a:gd name="connsiteY2295" fmla="*/ 2987647 h 4406158"/>
              <a:gd name="connsiteX2296" fmla="*/ 7083613 w 13581144"/>
              <a:gd name="connsiteY2296" fmla="*/ 3011352 h 4406158"/>
              <a:gd name="connsiteX2297" fmla="*/ 7049624 w 13581144"/>
              <a:gd name="connsiteY2297" fmla="*/ 3035057 h 4406158"/>
              <a:gd name="connsiteX2298" fmla="*/ 7010527 w 13581144"/>
              <a:gd name="connsiteY2298" fmla="*/ 3011352 h 4406158"/>
              <a:gd name="connsiteX2299" fmla="*/ 7044527 w 13581144"/>
              <a:gd name="connsiteY2299" fmla="*/ 2987647 h 4406158"/>
              <a:gd name="connsiteX2300" fmla="*/ 6940850 w 13581144"/>
              <a:gd name="connsiteY2300" fmla="*/ 2987647 h 4406158"/>
              <a:gd name="connsiteX2301" fmla="*/ 6979934 w 13581144"/>
              <a:gd name="connsiteY2301" fmla="*/ 3011352 h 4406158"/>
              <a:gd name="connsiteX2302" fmla="*/ 6945947 w 13581144"/>
              <a:gd name="connsiteY2302" fmla="*/ 3035057 h 4406158"/>
              <a:gd name="connsiteX2303" fmla="*/ 6906850 w 13581144"/>
              <a:gd name="connsiteY2303" fmla="*/ 3011352 h 4406158"/>
              <a:gd name="connsiteX2304" fmla="*/ 6940850 w 13581144"/>
              <a:gd name="connsiteY2304" fmla="*/ 2987647 h 4406158"/>
              <a:gd name="connsiteX2305" fmla="*/ 6832044 w 13581144"/>
              <a:gd name="connsiteY2305" fmla="*/ 2987647 h 4406158"/>
              <a:gd name="connsiteX2306" fmla="*/ 6872835 w 13581144"/>
              <a:gd name="connsiteY2306" fmla="*/ 3011352 h 4406158"/>
              <a:gd name="connsiteX2307" fmla="*/ 6837150 w 13581144"/>
              <a:gd name="connsiteY2307" fmla="*/ 3035057 h 4406158"/>
              <a:gd name="connsiteX2308" fmla="*/ 6798055 w 13581144"/>
              <a:gd name="connsiteY2308" fmla="*/ 3011352 h 4406158"/>
              <a:gd name="connsiteX2309" fmla="*/ 6832044 w 13581144"/>
              <a:gd name="connsiteY2309" fmla="*/ 2987647 h 4406158"/>
              <a:gd name="connsiteX2310" fmla="*/ 6728399 w 13581144"/>
              <a:gd name="connsiteY2310" fmla="*/ 2987647 h 4406158"/>
              <a:gd name="connsiteX2311" fmla="*/ 6767492 w 13581144"/>
              <a:gd name="connsiteY2311" fmla="*/ 3011352 h 4406158"/>
              <a:gd name="connsiteX2312" fmla="*/ 6731793 w 13581144"/>
              <a:gd name="connsiteY2312" fmla="*/ 3035057 h 4406158"/>
              <a:gd name="connsiteX2313" fmla="*/ 6692695 w 13581144"/>
              <a:gd name="connsiteY2313" fmla="*/ 3011352 h 4406158"/>
              <a:gd name="connsiteX2314" fmla="*/ 6728399 w 13581144"/>
              <a:gd name="connsiteY2314" fmla="*/ 2987647 h 4406158"/>
              <a:gd name="connsiteX2315" fmla="*/ 6626416 w 13581144"/>
              <a:gd name="connsiteY2315" fmla="*/ 2987647 h 4406158"/>
              <a:gd name="connsiteX2316" fmla="*/ 6663826 w 13581144"/>
              <a:gd name="connsiteY2316" fmla="*/ 3011352 h 4406158"/>
              <a:gd name="connsiteX2317" fmla="*/ 6628113 w 13581144"/>
              <a:gd name="connsiteY2317" fmla="*/ 3035057 h 4406158"/>
              <a:gd name="connsiteX2318" fmla="*/ 6590732 w 13581144"/>
              <a:gd name="connsiteY2318" fmla="*/ 3011352 h 4406158"/>
              <a:gd name="connsiteX2319" fmla="*/ 6626416 w 13581144"/>
              <a:gd name="connsiteY2319" fmla="*/ 2987647 h 4406158"/>
              <a:gd name="connsiteX2320" fmla="*/ 6517628 w 13581144"/>
              <a:gd name="connsiteY2320" fmla="*/ 2985965 h 4406158"/>
              <a:gd name="connsiteX2321" fmla="*/ 6555031 w 13581144"/>
              <a:gd name="connsiteY2321" fmla="*/ 3009658 h 4406158"/>
              <a:gd name="connsiteX2322" fmla="*/ 6519326 w 13581144"/>
              <a:gd name="connsiteY2322" fmla="*/ 3033363 h 4406158"/>
              <a:gd name="connsiteX2323" fmla="*/ 6481926 w 13581144"/>
              <a:gd name="connsiteY2323" fmla="*/ 3009658 h 4406158"/>
              <a:gd name="connsiteX2324" fmla="*/ 6517628 w 13581144"/>
              <a:gd name="connsiteY2324" fmla="*/ 2985965 h 4406158"/>
              <a:gd name="connsiteX2325" fmla="*/ 6412214 w 13581144"/>
              <a:gd name="connsiteY2325" fmla="*/ 2985965 h 4406158"/>
              <a:gd name="connsiteX2326" fmla="*/ 6449612 w 13581144"/>
              <a:gd name="connsiteY2326" fmla="*/ 3009658 h 4406158"/>
              <a:gd name="connsiteX2327" fmla="*/ 6413918 w 13581144"/>
              <a:gd name="connsiteY2327" fmla="*/ 3033363 h 4406158"/>
              <a:gd name="connsiteX2328" fmla="*/ 6376525 w 13581144"/>
              <a:gd name="connsiteY2328" fmla="*/ 3009658 h 4406158"/>
              <a:gd name="connsiteX2329" fmla="*/ 6412214 w 13581144"/>
              <a:gd name="connsiteY2329" fmla="*/ 2985965 h 4406158"/>
              <a:gd name="connsiteX2330" fmla="*/ 6308547 w 13581144"/>
              <a:gd name="connsiteY2330" fmla="*/ 2985965 h 4406158"/>
              <a:gd name="connsiteX2331" fmla="*/ 6345932 w 13581144"/>
              <a:gd name="connsiteY2331" fmla="*/ 3009658 h 4406158"/>
              <a:gd name="connsiteX2332" fmla="*/ 6310247 w 13581144"/>
              <a:gd name="connsiteY2332" fmla="*/ 3033363 h 4406158"/>
              <a:gd name="connsiteX2333" fmla="*/ 6272847 w 13581144"/>
              <a:gd name="connsiteY2333" fmla="*/ 3009658 h 4406158"/>
              <a:gd name="connsiteX2334" fmla="*/ 6308547 w 13581144"/>
              <a:gd name="connsiteY2334" fmla="*/ 2985965 h 4406158"/>
              <a:gd name="connsiteX2335" fmla="*/ 6204852 w 13581144"/>
              <a:gd name="connsiteY2335" fmla="*/ 2985965 h 4406158"/>
              <a:gd name="connsiteX2336" fmla="*/ 6242256 w 13581144"/>
              <a:gd name="connsiteY2336" fmla="*/ 3009658 h 4406158"/>
              <a:gd name="connsiteX2337" fmla="*/ 6206556 w 13581144"/>
              <a:gd name="connsiteY2337" fmla="*/ 3033363 h 4406158"/>
              <a:gd name="connsiteX2338" fmla="*/ 6169161 w 13581144"/>
              <a:gd name="connsiteY2338" fmla="*/ 3009658 h 4406158"/>
              <a:gd name="connsiteX2339" fmla="*/ 6204852 w 13581144"/>
              <a:gd name="connsiteY2339" fmla="*/ 2985965 h 4406158"/>
              <a:gd name="connsiteX2340" fmla="*/ 6099463 w 13581144"/>
              <a:gd name="connsiteY2340" fmla="*/ 2984271 h 4406158"/>
              <a:gd name="connsiteX2341" fmla="*/ 6136862 w 13581144"/>
              <a:gd name="connsiteY2341" fmla="*/ 3007964 h 4406158"/>
              <a:gd name="connsiteX2342" fmla="*/ 6101175 w 13581144"/>
              <a:gd name="connsiteY2342" fmla="*/ 3031669 h 4406158"/>
              <a:gd name="connsiteX2343" fmla="*/ 6063772 w 13581144"/>
              <a:gd name="connsiteY2343" fmla="*/ 3007964 h 4406158"/>
              <a:gd name="connsiteX2344" fmla="*/ 6099463 w 13581144"/>
              <a:gd name="connsiteY2344" fmla="*/ 2984271 h 4406158"/>
              <a:gd name="connsiteX2345" fmla="*/ 5995761 w 13581144"/>
              <a:gd name="connsiteY2345" fmla="*/ 2984271 h 4406158"/>
              <a:gd name="connsiteX2346" fmla="*/ 6033158 w 13581144"/>
              <a:gd name="connsiteY2346" fmla="*/ 3007964 h 4406158"/>
              <a:gd name="connsiteX2347" fmla="*/ 5995761 w 13581144"/>
              <a:gd name="connsiteY2347" fmla="*/ 3031669 h 4406158"/>
              <a:gd name="connsiteX2348" fmla="*/ 5958366 w 13581144"/>
              <a:gd name="connsiteY2348" fmla="*/ 3007964 h 4406158"/>
              <a:gd name="connsiteX2349" fmla="*/ 5995761 w 13581144"/>
              <a:gd name="connsiteY2349" fmla="*/ 2984271 h 4406158"/>
              <a:gd name="connsiteX2350" fmla="*/ 3476081 w 13581144"/>
              <a:gd name="connsiteY2350" fmla="*/ 2969036 h 4406158"/>
              <a:gd name="connsiteX2351" fmla="*/ 3506679 w 13581144"/>
              <a:gd name="connsiteY2351" fmla="*/ 2992729 h 4406158"/>
              <a:gd name="connsiteX2352" fmla="*/ 3464190 w 13581144"/>
              <a:gd name="connsiteY2352" fmla="*/ 3016422 h 4406158"/>
              <a:gd name="connsiteX2353" fmla="*/ 3433582 w 13581144"/>
              <a:gd name="connsiteY2353" fmla="*/ 2992729 h 4406158"/>
              <a:gd name="connsiteX2354" fmla="*/ 3476081 w 13581144"/>
              <a:gd name="connsiteY2354" fmla="*/ 2969036 h 4406158"/>
              <a:gd name="connsiteX2355" fmla="*/ 3382589 w 13581144"/>
              <a:gd name="connsiteY2355" fmla="*/ 2969036 h 4406158"/>
              <a:gd name="connsiteX2356" fmla="*/ 3413187 w 13581144"/>
              <a:gd name="connsiteY2356" fmla="*/ 2992729 h 4406158"/>
              <a:gd name="connsiteX2357" fmla="*/ 3370689 w 13581144"/>
              <a:gd name="connsiteY2357" fmla="*/ 3016422 h 4406158"/>
              <a:gd name="connsiteX2358" fmla="*/ 3340089 w 13581144"/>
              <a:gd name="connsiteY2358" fmla="*/ 2992729 h 4406158"/>
              <a:gd name="connsiteX2359" fmla="*/ 3382589 w 13581144"/>
              <a:gd name="connsiteY2359" fmla="*/ 2969036 h 4406158"/>
              <a:gd name="connsiteX2360" fmla="*/ 3275486 w 13581144"/>
              <a:gd name="connsiteY2360" fmla="*/ 2969036 h 4406158"/>
              <a:gd name="connsiteX2361" fmla="*/ 3306095 w 13581144"/>
              <a:gd name="connsiteY2361" fmla="*/ 2992729 h 4406158"/>
              <a:gd name="connsiteX2362" fmla="*/ 3263583 w 13581144"/>
              <a:gd name="connsiteY2362" fmla="*/ 3016422 h 4406158"/>
              <a:gd name="connsiteX2363" fmla="*/ 3232986 w 13581144"/>
              <a:gd name="connsiteY2363" fmla="*/ 2992729 h 4406158"/>
              <a:gd name="connsiteX2364" fmla="*/ 3275486 w 13581144"/>
              <a:gd name="connsiteY2364" fmla="*/ 2969036 h 4406158"/>
              <a:gd name="connsiteX2365" fmla="*/ 3170079 w 13581144"/>
              <a:gd name="connsiteY2365" fmla="*/ 2969036 h 4406158"/>
              <a:gd name="connsiteX2366" fmla="*/ 3200691 w 13581144"/>
              <a:gd name="connsiteY2366" fmla="*/ 2992729 h 4406158"/>
              <a:gd name="connsiteX2367" fmla="*/ 3158176 w 13581144"/>
              <a:gd name="connsiteY2367" fmla="*/ 3016422 h 4406158"/>
              <a:gd name="connsiteX2368" fmla="*/ 3127579 w 13581144"/>
              <a:gd name="connsiteY2368" fmla="*/ 2992729 h 4406158"/>
              <a:gd name="connsiteX2369" fmla="*/ 3170079 w 13581144"/>
              <a:gd name="connsiteY2369" fmla="*/ 2969036 h 4406158"/>
              <a:gd name="connsiteX2370" fmla="*/ 3066377 w 13581144"/>
              <a:gd name="connsiteY2370" fmla="*/ 2969036 h 4406158"/>
              <a:gd name="connsiteX2371" fmla="*/ 3096990 w 13581144"/>
              <a:gd name="connsiteY2371" fmla="*/ 2992729 h 4406158"/>
              <a:gd name="connsiteX2372" fmla="*/ 3054474 w 13581144"/>
              <a:gd name="connsiteY2372" fmla="*/ 3016422 h 4406158"/>
              <a:gd name="connsiteX2373" fmla="*/ 3023873 w 13581144"/>
              <a:gd name="connsiteY2373" fmla="*/ 2992729 h 4406158"/>
              <a:gd name="connsiteX2374" fmla="*/ 3066377 w 13581144"/>
              <a:gd name="connsiteY2374" fmla="*/ 2969036 h 4406158"/>
              <a:gd name="connsiteX2375" fmla="*/ 2960971 w 13581144"/>
              <a:gd name="connsiteY2375" fmla="*/ 2967342 h 4406158"/>
              <a:gd name="connsiteX2376" fmla="*/ 2991570 w 13581144"/>
              <a:gd name="connsiteY2376" fmla="*/ 2991047 h 4406158"/>
              <a:gd name="connsiteX2377" fmla="*/ 2947371 w 13581144"/>
              <a:gd name="connsiteY2377" fmla="*/ 3014740 h 4406158"/>
              <a:gd name="connsiteX2378" fmla="*/ 2916763 w 13581144"/>
              <a:gd name="connsiteY2378" fmla="*/ 2991047 h 4406158"/>
              <a:gd name="connsiteX2379" fmla="*/ 2960971 w 13581144"/>
              <a:gd name="connsiteY2379" fmla="*/ 2967342 h 4406158"/>
              <a:gd name="connsiteX2380" fmla="*/ 2857281 w 13581144"/>
              <a:gd name="connsiteY2380" fmla="*/ 2967342 h 4406158"/>
              <a:gd name="connsiteX2381" fmla="*/ 2887877 w 13581144"/>
              <a:gd name="connsiteY2381" fmla="*/ 2991047 h 4406158"/>
              <a:gd name="connsiteX2382" fmla="*/ 2843667 w 13581144"/>
              <a:gd name="connsiteY2382" fmla="*/ 3014740 h 4406158"/>
              <a:gd name="connsiteX2383" fmla="*/ 2813070 w 13581144"/>
              <a:gd name="connsiteY2383" fmla="*/ 2991047 h 4406158"/>
              <a:gd name="connsiteX2384" fmla="*/ 2857281 w 13581144"/>
              <a:gd name="connsiteY2384" fmla="*/ 2967342 h 4406158"/>
              <a:gd name="connsiteX2385" fmla="*/ 2751838 w 13581144"/>
              <a:gd name="connsiteY2385" fmla="*/ 2967342 h 4406158"/>
              <a:gd name="connsiteX2386" fmla="*/ 2780737 w 13581144"/>
              <a:gd name="connsiteY2386" fmla="*/ 2991047 h 4406158"/>
              <a:gd name="connsiteX2387" fmla="*/ 2736539 w 13581144"/>
              <a:gd name="connsiteY2387" fmla="*/ 3014740 h 4406158"/>
              <a:gd name="connsiteX2388" fmla="*/ 2707627 w 13581144"/>
              <a:gd name="connsiteY2388" fmla="*/ 2991047 h 4406158"/>
              <a:gd name="connsiteX2389" fmla="*/ 2751838 w 13581144"/>
              <a:gd name="connsiteY2389" fmla="*/ 2967342 h 4406158"/>
              <a:gd name="connsiteX2390" fmla="*/ 2648120 w 13581144"/>
              <a:gd name="connsiteY2390" fmla="*/ 2967342 h 4406158"/>
              <a:gd name="connsiteX2391" fmla="*/ 2677006 w 13581144"/>
              <a:gd name="connsiteY2391" fmla="*/ 2991047 h 4406158"/>
              <a:gd name="connsiteX2392" fmla="*/ 2632808 w 13581144"/>
              <a:gd name="connsiteY2392" fmla="*/ 3014740 h 4406158"/>
              <a:gd name="connsiteX2393" fmla="*/ 2603908 w 13581144"/>
              <a:gd name="connsiteY2393" fmla="*/ 2991047 h 4406158"/>
              <a:gd name="connsiteX2394" fmla="*/ 2648120 w 13581144"/>
              <a:gd name="connsiteY2394" fmla="*/ 2967342 h 4406158"/>
              <a:gd name="connsiteX2395" fmla="*/ 2542700 w 13581144"/>
              <a:gd name="connsiteY2395" fmla="*/ 2967342 h 4406158"/>
              <a:gd name="connsiteX2396" fmla="*/ 2571600 w 13581144"/>
              <a:gd name="connsiteY2396" fmla="*/ 2991047 h 4406158"/>
              <a:gd name="connsiteX2397" fmla="*/ 2527401 w 13581144"/>
              <a:gd name="connsiteY2397" fmla="*/ 3014740 h 4406158"/>
              <a:gd name="connsiteX2398" fmla="*/ 2498502 w 13581144"/>
              <a:gd name="connsiteY2398" fmla="*/ 2991047 h 4406158"/>
              <a:gd name="connsiteX2399" fmla="*/ 2542700 w 13581144"/>
              <a:gd name="connsiteY2399" fmla="*/ 2967342 h 4406158"/>
              <a:gd name="connsiteX2400" fmla="*/ 2437297 w 13581144"/>
              <a:gd name="connsiteY2400" fmla="*/ 2965648 h 4406158"/>
              <a:gd name="connsiteX2401" fmla="*/ 2466196 w 13581144"/>
              <a:gd name="connsiteY2401" fmla="*/ 2989353 h 4406158"/>
              <a:gd name="connsiteX2402" fmla="*/ 2421998 w 13581144"/>
              <a:gd name="connsiteY2402" fmla="*/ 3013046 h 4406158"/>
              <a:gd name="connsiteX2403" fmla="*/ 2393099 w 13581144"/>
              <a:gd name="connsiteY2403" fmla="*/ 2989353 h 4406158"/>
              <a:gd name="connsiteX2404" fmla="*/ 2437297 w 13581144"/>
              <a:gd name="connsiteY2404" fmla="*/ 2965648 h 4406158"/>
              <a:gd name="connsiteX2405" fmla="*/ 2333577 w 13581144"/>
              <a:gd name="connsiteY2405" fmla="*/ 2965648 h 4406158"/>
              <a:gd name="connsiteX2406" fmla="*/ 2362477 w 13581144"/>
              <a:gd name="connsiteY2406" fmla="*/ 2989353 h 4406158"/>
              <a:gd name="connsiteX2407" fmla="*/ 2318279 w 13581144"/>
              <a:gd name="connsiteY2407" fmla="*/ 3013046 h 4406158"/>
              <a:gd name="connsiteX2408" fmla="*/ 2289379 w 13581144"/>
              <a:gd name="connsiteY2408" fmla="*/ 2989353 h 4406158"/>
              <a:gd name="connsiteX2409" fmla="*/ 2333577 w 13581144"/>
              <a:gd name="connsiteY2409" fmla="*/ 2965648 h 4406158"/>
              <a:gd name="connsiteX2410" fmla="*/ 2226473 w 13581144"/>
              <a:gd name="connsiteY2410" fmla="*/ 2965648 h 4406158"/>
              <a:gd name="connsiteX2411" fmla="*/ 2257083 w 13581144"/>
              <a:gd name="connsiteY2411" fmla="*/ 2989353 h 4406158"/>
              <a:gd name="connsiteX2412" fmla="*/ 2211173 w 13581144"/>
              <a:gd name="connsiteY2412" fmla="*/ 3013046 h 4406158"/>
              <a:gd name="connsiteX2413" fmla="*/ 2182274 w 13581144"/>
              <a:gd name="connsiteY2413" fmla="*/ 2989353 h 4406158"/>
              <a:gd name="connsiteX2414" fmla="*/ 2226473 w 13581144"/>
              <a:gd name="connsiteY2414" fmla="*/ 2965648 h 4406158"/>
              <a:gd name="connsiteX2415" fmla="*/ 2122778 w 13581144"/>
              <a:gd name="connsiteY2415" fmla="*/ 2965648 h 4406158"/>
              <a:gd name="connsiteX2416" fmla="*/ 2151689 w 13581144"/>
              <a:gd name="connsiteY2416" fmla="*/ 2989353 h 4406158"/>
              <a:gd name="connsiteX2417" fmla="*/ 2105780 w 13581144"/>
              <a:gd name="connsiteY2417" fmla="*/ 3013046 h 4406158"/>
              <a:gd name="connsiteX2418" fmla="*/ 2076880 w 13581144"/>
              <a:gd name="connsiteY2418" fmla="*/ 2989353 h 4406158"/>
              <a:gd name="connsiteX2419" fmla="*/ 2122778 w 13581144"/>
              <a:gd name="connsiteY2419" fmla="*/ 2965648 h 4406158"/>
              <a:gd name="connsiteX2420" fmla="*/ 2020768 w 13581144"/>
              <a:gd name="connsiteY2420" fmla="*/ 2963954 h 4406158"/>
              <a:gd name="connsiteX2421" fmla="*/ 2047969 w 13581144"/>
              <a:gd name="connsiteY2421" fmla="*/ 2987659 h 4406158"/>
              <a:gd name="connsiteX2422" fmla="*/ 2002060 w 13581144"/>
              <a:gd name="connsiteY2422" fmla="*/ 3011352 h 4406158"/>
              <a:gd name="connsiteX2423" fmla="*/ 1974859 w 13581144"/>
              <a:gd name="connsiteY2423" fmla="*/ 2987659 h 4406158"/>
              <a:gd name="connsiteX2424" fmla="*/ 2020768 w 13581144"/>
              <a:gd name="connsiteY2424" fmla="*/ 2963954 h 4406158"/>
              <a:gd name="connsiteX2425" fmla="*/ 1911959 w 13581144"/>
              <a:gd name="connsiteY2425" fmla="*/ 2963954 h 4406158"/>
              <a:gd name="connsiteX2426" fmla="*/ 1939161 w 13581144"/>
              <a:gd name="connsiteY2426" fmla="*/ 2987659 h 4406158"/>
              <a:gd name="connsiteX2427" fmla="*/ 1893263 w 13581144"/>
              <a:gd name="connsiteY2427" fmla="*/ 3011352 h 4406158"/>
              <a:gd name="connsiteX2428" fmla="*/ 1866051 w 13581144"/>
              <a:gd name="connsiteY2428" fmla="*/ 2987659 h 4406158"/>
              <a:gd name="connsiteX2429" fmla="*/ 1911959 w 13581144"/>
              <a:gd name="connsiteY2429" fmla="*/ 2963954 h 4406158"/>
              <a:gd name="connsiteX2430" fmla="*/ 1806553 w 13581144"/>
              <a:gd name="connsiteY2430" fmla="*/ 2963954 h 4406158"/>
              <a:gd name="connsiteX2431" fmla="*/ 1833754 w 13581144"/>
              <a:gd name="connsiteY2431" fmla="*/ 2987659 h 4406158"/>
              <a:gd name="connsiteX2432" fmla="*/ 1787845 w 13581144"/>
              <a:gd name="connsiteY2432" fmla="*/ 3011352 h 4406158"/>
              <a:gd name="connsiteX2433" fmla="*/ 1760656 w 13581144"/>
              <a:gd name="connsiteY2433" fmla="*/ 2987659 h 4406158"/>
              <a:gd name="connsiteX2434" fmla="*/ 1806553 w 13581144"/>
              <a:gd name="connsiteY2434" fmla="*/ 2963954 h 4406158"/>
              <a:gd name="connsiteX2435" fmla="*/ 1702845 w 13581144"/>
              <a:gd name="connsiteY2435" fmla="*/ 2963954 h 4406158"/>
              <a:gd name="connsiteX2436" fmla="*/ 1730046 w 13581144"/>
              <a:gd name="connsiteY2436" fmla="*/ 2987659 h 4406158"/>
              <a:gd name="connsiteX2437" fmla="*/ 1684149 w 13581144"/>
              <a:gd name="connsiteY2437" fmla="*/ 3011352 h 4406158"/>
              <a:gd name="connsiteX2438" fmla="*/ 1656948 w 13581144"/>
              <a:gd name="connsiteY2438" fmla="*/ 2987659 h 4406158"/>
              <a:gd name="connsiteX2439" fmla="*/ 1702845 w 13581144"/>
              <a:gd name="connsiteY2439" fmla="*/ 2963954 h 4406158"/>
              <a:gd name="connsiteX2440" fmla="*/ 12561513 w 13581144"/>
              <a:gd name="connsiteY2440" fmla="*/ 2935190 h 4406158"/>
              <a:gd name="connsiteX2441" fmla="*/ 12612471 w 13581144"/>
              <a:gd name="connsiteY2441" fmla="*/ 2958883 h 4406158"/>
              <a:gd name="connsiteX2442" fmla="*/ 12590294 w 13581144"/>
              <a:gd name="connsiteY2442" fmla="*/ 2982576 h 4406158"/>
              <a:gd name="connsiteX2443" fmla="*/ 12539337 w 13581144"/>
              <a:gd name="connsiteY2443" fmla="*/ 2958883 h 4406158"/>
              <a:gd name="connsiteX2444" fmla="*/ 12561513 w 13581144"/>
              <a:gd name="connsiteY2444" fmla="*/ 2935190 h 4406158"/>
              <a:gd name="connsiteX2445" fmla="*/ 12456057 w 13581144"/>
              <a:gd name="connsiteY2445" fmla="*/ 2935190 h 4406158"/>
              <a:gd name="connsiteX2446" fmla="*/ 12507134 w 13581144"/>
              <a:gd name="connsiteY2446" fmla="*/ 2958883 h 4406158"/>
              <a:gd name="connsiteX2447" fmla="*/ 12484958 w 13581144"/>
              <a:gd name="connsiteY2447" fmla="*/ 2982576 h 4406158"/>
              <a:gd name="connsiteX2448" fmla="*/ 12433881 w 13581144"/>
              <a:gd name="connsiteY2448" fmla="*/ 2958883 h 4406158"/>
              <a:gd name="connsiteX2449" fmla="*/ 12456057 w 13581144"/>
              <a:gd name="connsiteY2449" fmla="*/ 2935190 h 4406158"/>
              <a:gd name="connsiteX2450" fmla="*/ 11301630 w 13581144"/>
              <a:gd name="connsiteY2450" fmla="*/ 2931802 h 4406158"/>
              <a:gd name="connsiteX2451" fmla="*/ 11349227 w 13581144"/>
              <a:gd name="connsiteY2451" fmla="*/ 2955495 h 4406158"/>
              <a:gd name="connsiteX2452" fmla="*/ 11325434 w 13581144"/>
              <a:gd name="connsiteY2452" fmla="*/ 2979188 h 4406158"/>
              <a:gd name="connsiteX2453" fmla="*/ 11277826 w 13581144"/>
              <a:gd name="connsiteY2453" fmla="*/ 2955495 h 4406158"/>
              <a:gd name="connsiteX2454" fmla="*/ 11301630 w 13581144"/>
              <a:gd name="connsiteY2454" fmla="*/ 2931802 h 4406158"/>
              <a:gd name="connsiteX2455" fmla="*/ 7243427 w 13581144"/>
              <a:gd name="connsiteY2455" fmla="*/ 2921650 h 4406158"/>
              <a:gd name="connsiteX2456" fmla="*/ 7282544 w 13581144"/>
              <a:gd name="connsiteY2456" fmla="*/ 2945343 h 4406158"/>
              <a:gd name="connsiteX2457" fmla="*/ 7248524 w 13581144"/>
              <a:gd name="connsiteY2457" fmla="*/ 2969036 h 4406158"/>
              <a:gd name="connsiteX2458" fmla="*/ 7209431 w 13581144"/>
              <a:gd name="connsiteY2458" fmla="*/ 2945343 h 4406158"/>
              <a:gd name="connsiteX2459" fmla="*/ 7243427 w 13581144"/>
              <a:gd name="connsiteY2459" fmla="*/ 2921650 h 4406158"/>
              <a:gd name="connsiteX2460" fmla="*/ 7143114 w 13581144"/>
              <a:gd name="connsiteY2460" fmla="*/ 2921650 h 4406158"/>
              <a:gd name="connsiteX2461" fmla="*/ 7182230 w 13581144"/>
              <a:gd name="connsiteY2461" fmla="*/ 2945343 h 4406158"/>
              <a:gd name="connsiteX2462" fmla="*/ 7148235 w 13581144"/>
              <a:gd name="connsiteY2462" fmla="*/ 2969036 h 4406158"/>
              <a:gd name="connsiteX2463" fmla="*/ 7109123 w 13581144"/>
              <a:gd name="connsiteY2463" fmla="*/ 2945343 h 4406158"/>
              <a:gd name="connsiteX2464" fmla="*/ 7143114 w 13581144"/>
              <a:gd name="connsiteY2464" fmla="*/ 2921650 h 4406158"/>
              <a:gd name="connsiteX2465" fmla="*/ 7037732 w 13581144"/>
              <a:gd name="connsiteY2465" fmla="*/ 2921650 h 4406158"/>
              <a:gd name="connsiteX2466" fmla="*/ 7076832 w 13581144"/>
              <a:gd name="connsiteY2466" fmla="*/ 2945343 h 4406158"/>
              <a:gd name="connsiteX2467" fmla="*/ 7042843 w 13581144"/>
              <a:gd name="connsiteY2467" fmla="*/ 2969036 h 4406158"/>
              <a:gd name="connsiteX2468" fmla="*/ 7003735 w 13581144"/>
              <a:gd name="connsiteY2468" fmla="*/ 2945343 h 4406158"/>
              <a:gd name="connsiteX2469" fmla="*/ 7037732 w 13581144"/>
              <a:gd name="connsiteY2469" fmla="*/ 2921650 h 4406158"/>
              <a:gd name="connsiteX2470" fmla="*/ 6934056 w 13581144"/>
              <a:gd name="connsiteY2470" fmla="*/ 2921650 h 4406158"/>
              <a:gd name="connsiteX2471" fmla="*/ 6973142 w 13581144"/>
              <a:gd name="connsiteY2471" fmla="*/ 2945343 h 4406158"/>
              <a:gd name="connsiteX2472" fmla="*/ 6939152 w 13581144"/>
              <a:gd name="connsiteY2472" fmla="*/ 2969036 h 4406158"/>
              <a:gd name="connsiteX2473" fmla="*/ 6900053 w 13581144"/>
              <a:gd name="connsiteY2473" fmla="*/ 2945343 h 4406158"/>
              <a:gd name="connsiteX2474" fmla="*/ 6934056 w 13581144"/>
              <a:gd name="connsiteY2474" fmla="*/ 2921650 h 4406158"/>
              <a:gd name="connsiteX2475" fmla="*/ 6828661 w 13581144"/>
              <a:gd name="connsiteY2475" fmla="*/ 2919956 h 4406158"/>
              <a:gd name="connsiteX2476" fmla="*/ 6867755 w 13581144"/>
              <a:gd name="connsiteY2476" fmla="*/ 2943649 h 4406158"/>
              <a:gd name="connsiteX2477" fmla="*/ 6833752 w 13581144"/>
              <a:gd name="connsiteY2477" fmla="*/ 2967342 h 4406158"/>
              <a:gd name="connsiteX2478" fmla="*/ 6794669 w 13581144"/>
              <a:gd name="connsiteY2478" fmla="*/ 2943649 h 4406158"/>
              <a:gd name="connsiteX2479" fmla="*/ 6828661 w 13581144"/>
              <a:gd name="connsiteY2479" fmla="*/ 2919956 h 4406158"/>
              <a:gd name="connsiteX2480" fmla="*/ 6724990 w 13581144"/>
              <a:gd name="connsiteY2480" fmla="*/ 2919956 h 4406158"/>
              <a:gd name="connsiteX2481" fmla="*/ 6762385 w 13581144"/>
              <a:gd name="connsiteY2481" fmla="*/ 2943649 h 4406158"/>
              <a:gd name="connsiteX2482" fmla="*/ 6728384 w 13581144"/>
              <a:gd name="connsiteY2482" fmla="*/ 2967342 h 4406158"/>
              <a:gd name="connsiteX2483" fmla="*/ 6690998 w 13581144"/>
              <a:gd name="connsiteY2483" fmla="*/ 2943649 h 4406158"/>
              <a:gd name="connsiteX2484" fmla="*/ 6724990 w 13581144"/>
              <a:gd name="connsiteY2484" fmla="*/ 2919956 h 4406158"/>
              <a:gd name="connsiteX2485" fmla="*/ 6621298 w 13581144"/>
              <a:gd name="connsiteY2485" fmla="*/ 2919956 h 4406158"/>
              <a:gd name="connsiteX2486" fmla="*/ 6658711 w 13581144"/>
              <a:gd name="connsiteY2486" fmla="*/ 2943649 h 4406158"/>
              <a:gd name="connsiteX2487" fmla="*/ 6623008 w 13581144"/>
              <a:gd name="connsiteY2487" fmla="*/ 2967342 h 4406158"/>
              <a:gd name="connsiteX2488" fmla="*/ 6585611 w 13581144"/>
              <a:gd name="connsiteY2488" fmla="*/ 2943649 h 4406158"/>
              <a:gd name="connsiteX2489" fmla="*/ 6621298 w 13581144"/>
              <a:gd name="connsiteY2489" fmla="*/ 2919956 h 4406158"/>
              <a:gd name="connsiteX2490" fmla="*/ 6514211 w 13581144"/>
              <a:gd name="connsiteY2490" fmla="*/ 2919956 h 4406158"/>
              <a:gd name="connsiteX2491" fmla="*/ 6551623 w 13581144"/>
              <a:gd name="connsiteY2491" fmla="*/ 2943649 h 4406158"/>
              <a:gd name="connsiteX2492" fmla="*/ 6515919 w 13581144"/>
              <a:gd name="connsiteY2492" fmla="*/ 2967342 h 4406158"/>
              <a:gd name="connsiteX2493" fmla="*/ 6478521 w 13581144"/>
              <a:gd name="connsiteY2493" fmla="*/ 2943649 h 4406158"/>
              <a:gd name="connsiteX2494" fmla="*/ 6514211 w 13581144"/>
              <a:gd name="connsiteY2494" fmla="*/ 2919956 h 4406158"/>
              <a:gd name="connsiteX2495" fmla="*/ 6408845 w 13581144"/>
              <a:gd name="connsiteY2495" fmla="*/ 2919956 h 4406158"/>
              <a:gd name="connsiteX2496" fmla="*/ 6446225 w 13581144"/>
              <a:gd name="connsiteY2496" fmla="*/ 2943649 h 4406158"/>
              <a:gd name="connsiteX2497" fmla="*/ 6410543 w 13581144"/>
              <a:gd name="connsiteY2497" fmla="*/ 2967342 h 4406158"/>
              <a:gd name="connsiteX2498" fmla="*/ 6373132 w 13581144"/>
              <a:gd name="connsiteY2498" fmla="*/ 2943649 h 4406158"/>
              <a:gd name="connsiteX2499" fmla="*/ 6408845 w 13581144"/>
              <a:gd name="connsiteY2499" fmla="*/ 2919956 h 4406158"/>
              <a:gd name="connsiteX2500" fmla="*/ 6305135 w 13581144"/>
              <a:gd name="connsiteY2500" fmla="*/ 2918262 h 4406158"/>
              <a:gd name="connsiteX2501" fmla="*/ 6342530 w 13581144"/>
              <a:gd name="connsiteY2501" fmla="*/ 2941955 h 4406158"/>
              <a:gd name="connsiteX2502" fmla="*/ 6306836 w 13581144"/>
              <a:gd name="connsiteY2502" fmla="*/ 2965660 h 4406158"/>
              <a:gd name="connsiteX2503" fmla="*/ 6269428 w 13581144"/>
              <a:gd name="connsiteY2503" fmla="*/ 2941955 h 4406158"/>
              <a:gd name="connsiteX2504" fmla="*/ 6305135 w 13581144"/>
              <a:gd name="connsiteY2504" fmla="*/ 2918262 h 4406158"/>
              <a:gd name="connsiteX2505" fmla="*/ 6203156 w 13581144"/>
              <a:gd name="connsiteY2505" fmla="*/ 2918262 h 4406158"/>
              <a:gd name="connsiteX2506" fmla="*/ 6240555 w 13581144"/>
              <a:gd name="connsiteY2506" fmla="*/ 2941955 h 4406158"/>
              <a:gd name="connsiteX2507" fmla="*/ 6204852 w 13581144"/>
              <a:gd name="connsiteY2507" fmla="*/ 2965660 h 4406158"/>
              <a:gd name="connsiteX2508" fmla="*/ 6167457 w 13581144"/>
              <a:gd name="connsiteY2508" fmla="*/ 2941955 h 4406158"/>
              <a:gd name="connsiteX2509" fmla="*/ 6203156 w 13581144"/>
              <a:gd name="connsiteY2509" fmla="*/ 2918262 h 4406158"/>
              <a:gd name="connsiteX2510" fmla="*/ 6097767 w 13581144"/>
              <a:gd name="connsiteY2510" fmla="*/ 2918262 h 4406158"/>
              <a:gd name="connsiteX2511" fmla="*/ 6135152 w 13581144"/>
              <a:gd name="connsiteY2511" fmla="*/ 2941955 h 4406158"/>
              <a:gd name="connsiteX2512" fmla="*/ 6099463 w 13581144"/>
              <a:gd name="connsiteY2512" fmla="*/ 2965660 h 4406158"/>
              <a:gd name="connsiteX2513" fmla="*/ 6062061 w 13581144"/>
              <a:gd name="connsiteY2513" fmla="*/ 2941955 h 4406158"/>
              <a:gd name="connsiteX2514" fmla="*/ 6097767 w 13581144"/>
              <a:gd name="connsiteY2514" fmla="*/ 2918262 h 4406158"/>
              <a:gd name="connsiteX2515" fmla="*/ 5995778 w 13581144"/>
              <a:gd name="connsiteY2515" fmla="*/ 2918262 h 4406158"/>
              <a:gd name="connsiteX2516" fmla="*/ 6031462 w 13581144"/>
              <a:gd name="connsiteY2516" fmla="*/ 2941955 h 4406158"/>
              <a:gd name="connsiteX2517" fmla="*/ 5995778 w 13581144"/>
              <a:gd name="connsiteY2517" fmla="*/ 2965660 h 4406158"/>
              <a:gd name="connsiteX2518" fmla="*/ 5960078 w 13581144"/>
              <a:gd name="connsiteY2518" fmla="*/ 2941955 h 4406158"/>
              <a:gd name="connsiteX2519" fmla="*/ 5995778 w 13581144"/>
              <a:gd name="connsiteY2519" fmla="*/ 2918262 h 4406158"/>
              <a:gd name="connsiteX2520" fmla="*/ 3605303 w 13581144"/>
              <a:gd name="connsiteY2520" fmla="*/ 2903015 h 4406158"/>
              <a:gd name="connsiteX2521" fmla="*/ 3635913 w 13581144"/>
              <a:gd name="connsiteY2521" fmla="*/ 2926720 h 4406158"/>
              <a:gd name="connsiteX2522" fmla="*/ 3593413 w 13581144"/>
              <a:gd name="connsiteY2522" fmla="*/ 2950425 h 4406158"/>
              <a:gd name="connsiteX2523" fmla="*/ 3562814 w 13581144"/>
              <a:gd name="connsiteY2523" fmla="*/ 2926720 h 4406158"/>
              <a:gd name="connsiteX2524" fmla="*/ 3605303 w 13581144"/>
              <a:gd name="connsiteY2524" fmla="*/ 2903015 h 4406158"/>
              <a:gd name="connsiteX2525" fmla="*/ 3493092 w 13581144"/>
              <a:gd name="connsiteY2525" fmla="*/ 2903015 h 4406158"/>
              <a:gd name="connsiteX2526" fmla="*/ 3523690 w 13581144"/>
              <a:gd name="connsiteY2526" fmla="*/ 2926720 h 4406158"/>
              <a:gd name="connsiteX2527" fmla="*/ 3481189 w 13581144"/>
              <a:gd name="connsiteY2527" fmla="*/ 2950425 h 4406158"/>
              <a:gd name="connsiteX2528" fmla="*/ 3450592 w 13581144"/>
              <a:gd name="connsiteY2528" fmla="*/ 2926720 h 4406158"/>
              <a:gd name="connsiteX2529" fmla="*/ 3493092 w 13581144"/>
              <a:gd name="connsiteY2529" fmla="*/ 2903015 h 4406158"/>
              <a:gd name="connsiteX2530" fmla="*/ 3397889 w 13581144"/>
              <a:gd name="connsiteY2530" fmla="*/ 2903015 h 4406158"/>
              <a:gd name="connsiteX2531" fmla="*/ 3428487 w 13581144"/>
              <a:gd name="connsiteY2531" fmla="*/ 2926720 h 4406158"/>
              <a:gd name="connsiteX2532" fmla="*/ 3385987 w 13581144"/>
              <a:gd name="connsiteY2532" fmla="*/ 2950425 h 4406158"/>
              <a:gd name="connsiteX2533" fmla="*/ 3355389 w 13581144"/>
              <a:gd name="connsiteY2533" fmla="*/ 2926720 h 4406158"/>
              <a:gd name="connsiteX2534" fmla="*/ 3397889 w 13581144"/>
              <a:gd name="connsiteY2534" fmla="*/ 2903015 h 4406158"/>
              <a:gd name="connsiteX2535" fmla="*/ 3292485 w 13581144"/>
              <a:gd name="connsiteY2535" fmla="*/ 2903015 h 4406158"/>
              <a:gd name="connsiteX2536" fmla="*/ 3323095 w 13581144"/>
              <a:gd name="connsiteY2536" fmla="*/ 2926720 h 4406158"/>
              <a:gd name="connsiteX2537" fmla="*/ 3280584 w 13581144"/>
              <a:gd name="connsiteY2537" fmla="*/ 2950425 h 4406158"/>
              <a:gd name="connsiteX2538" fmla="*/ 3249983 w 13581144"/>
              <a:gd name="connsiteY2538" fmla="*/ 2926720 h 4406158"/>
              <a:gd name="connsiteX2539" fmla="*/ 3292485 w 13581144"/>
              <a:gd name="connsiteY2539" fmla="*/ 2903015 h 4406158"/>
              <a:gd name="connsiteX2540" fmla="*/ 3188803 w 13581144"/>
              <a:gd name="connsiteY2540" fmla="*/ 2901321 h 4406158"/>
              <a:gd name="connsiteX2541" fmla="*/ 3219402 w 13581144"/>
              <a:gd name="connsiteY2541" fmla="*/ 2925026 h 4406158"/>
              <a:gd name="connsiteX2542" fmla="*/ 3176889 w 13581144"/>
              <a:gd name="connsiteY2542" fmla="*/ 2948731 h 4406158"/>
              <a:gd name="connsiteX2543" fmla="*/ 3146288 w 13581144"/>
              <a:gd name="connsiteY2543" fmla="*/ 2925026 h 4406158"/>
              <a:gd name="connsiteX2544" fmla="*/ 3188803 w 13581144"/>
              <a:gd name="connsiteY2544" fmla="*/ 2901321 h 4406158"/>
              <a:gd name="connsiteX2545" fmla="*/ 3085078 w 13581144"/>
              <a:gd name="connsiteY2545" fmla="*/ 2901321 h 4406158"/>
              <a:gd name="connsiteX2546" fmla="*/ 3115680 w 13581144"/>
              <a:gd name="connsiteY2546" fmla="*/ 2925026 h 4406158"/>
              <a:gd name="connsiteX2547" fmla="*/ 3073161 w 13581144"/>
              <a:gd name="connsiteY2547" fmla="*/ 2948731 h 4406158"/>
              <a:gd name="connsiteX2548" fmla="*/ 3042561 w 13581144"/>
              <a:gd name="connsiteY2548" fmla="*/ 2925026 h 4406158"/>
              <a:gd name="connsiteX2549" fmla="*/ 3085078 w 13581144"/>
              <a:gd name="connsiteY2549" fmla="*/ 2901321 h 4406158"/>
              <a:gd name="connsiteX2550" fmla="*/ 2979681 w 13581144"/>
              <a:gd name="connsiteY2550" fmla="*/ 2901321 h 4406158"/>
              <a:gd name="connsiteX2551" fmla="*/ 3010281 w 13581144"/>
              <a:gd name="connsiteY2551" fmla="*/ 2925026 h 4406158"/>
              <a:gd name="connsiteX2552" fmla="*/ 2967790 w 13581144"/>
              <a:gd name="connsiteY2552" fmla="*/ 2948731 h 4406158"/>
              <a:gd name="connsiteX2553" fmla="*/ 2937171 w 13581144"/>
              <a:gd name="connsiteY2553" fmla="*/ 2925026 h 4406158"/>
              <a:gd name="connsiteX2554" fmla="*/ 2979681 w 13581144"/>
              <a:gd name="connsiteY2554" fmla="*/ 2901321 h 4406158"/>
              <a:gd name="connsiteX2555" fmla="*/ 2877674 w 13581144"/>
              <a:gd name="connsiteY2555" fmla="*/ 2901321 h 4406158"/>
              <a:gd name="connsiteX2556" fmla="*/ 2906575 w 13581144"/>
              <a:gd name="connsiteY2556" fmla="*/ 2925026 h 4406158"/>
              <a:gd name="connsiteX2557" fmla="*/ 2862380 w 13581144"/>
              <a:gd name="connsiteY2557" fmla="*/ 2948731 h 4406158"/>
              <a:gd name="connsiteX2558" fmla="*/ 2833465 w 13581144"/>
              <a:gd name="connsiteY2558" fmla="*/ 2925026 h 4406158"/>
              <a:gd name="connsiteX2559" fmla="*/ 2877674 w 13581144"/>
              <a:gd name="connsiteY2559" fmla="*/ 2901321 h 4406158"/>
              <a:gd name="connsiteX2560" fmla="*/ 2772210 w 13581144"/>
              <a:gd name="connsiteY2560" fmla="*/ 2901321 h 4406158"/>
              <a:gd name="connsiteX2561" fmla="*/ 2801155 w 13581144"/>
              <a:gd name="connsiteY2561" fmla="*/ 2925026 h 4406158"/>
              <a:gd name="connsiteX2562" fmla="*/ 2756911 w 13581144"/>
              <a:gd name="connsiteY2562" fmla="*/ 2948731 h 4406158"/>
              <a:gd name="connsiteX2563" fmla="*/ 2728012 w 13581144"/>
              <a:gd name="connsiteY2563" fmla="*/ 2925026 h 4406158"/>
              <a:gd name="connsiteX2564" fmla="*/ 2772210 w 13581144"/>
              <a:gd name="connsiteY2564" fmla="*/ 2901321 h 4406158"/>
              <a:gd name="connsiteX2565" fmla="*/ 2668515 w 13581144"/>
              <a:gd name="connsiteY2565" fmla="*/ 2899639 h 4406158"/>
              <a:gd name="connsiteX2566" fmla="*/ 2697415 w 13581144"/>
              <a:gd name="connsiteY2566" fmla="*/ 2923344 h 4406158"/>
              <a:gd name="connsiteX2567" fmla="*/ 2653217 w 13581144"/>
              <a:gd name="connsiteY2567" fmla="*/ 2947037 h 4406158"/>
              <a:gd name="connsiteX2568" fmla="*/ 2624316 w 13581144"/>
              <a:gd name="connsiteY2568" fmla="*/ 2923344 h 4406158"/>
              <a:gd name="connsiteX2569" fmla="*/ 2668515 w 13581144"/>
              <a:gd name="connsiteY2569" fmla="*/ 2899639 h 4406158"/>
              <a:gd name="connsiteX2570" fmla="*/ 2564807 w 13581144"/>
              <a:gd name="connsiteY2570" fmla="*/ 2899639 h 4406158"/>
              <a:gd name="connsiteX2571" fmla="*/ 2593706 w 13581144"/>
              <a:gd name="connsiteY2571" fmla="*/ 2923344 h 4406158"/>
              <a:gd name="connsiteX2572" fmla="*/ 2549508 w 13581144"/>
              <a:gd name="connsiteY2572" fmla="*/ 2947037 h 4406158"/>
              <a:gd name="connsiteX2573" fmla="*/ 2520608 w 13581144"/>
              <a:gd name="connsiteY2573" fmla="*/ 2923344 h 4406158"/>
              <a:gd name="connsiteX2574" fmla="*/ 2564807 w 13581144"/>
              <a:gd name="connsiteY2574" fmla="*/ 2899639 h 4406158"/>
              <a:gd name="connsiteX2575" fmla="*/ 2461103 w 13581144"/>
              <a:gd name="connsiteY2575" fmla="*/ 2899639 h 4406158"/>
              <a:gd name="connsiteX2576" fmla="*/ 2490015 w 13581144"/>
              <a:gd name="connsiteY2576" fmla="*/ 2923344 h 4406158"/>
              <a:gd name="connsiteX2577" fmla="*/ 2445804 w 13581144"/>
              <a:gd name="connsiteY2577" fmla="*/ 2947037 h 4406158"/>
              <a:gd name="connsiteX2578" fmla="*/ 2416905 w 13581144"/>
              <a:gd name="connsiteY2578" fmla="*/ 2923344 h 4406158"/>
              <a:gd name="connsiteX2579" fmla="*/ 2461103 w 13581144"/>
              <a:gd name="connsiteY2579" fmla="*/ 2899639 h 4406158"/>
              <a:gd name="connsiteX2580" fmla="*/ 2357396 w 13581144"/>
              <a:gd name="connsiteY2580" fmla="*/ 2899639 h 4406158"/>
              <a:gd name="connsiteX2581" fmla="*/ 2386295 w 13581144"/>
              <a:gd name="connsiteY2581" fmla="*/ 2923344 h 4406158"/>
              <a:gd name="connsiteX2582" fmla="*/ 2342085 w 13581144"/>
              <a:gd name="connsiteY2582" fmla="*/ 2947037 h 4406158"/>
              <a:gd name="connsiteX2583" fmla="*/ 2313185 w 13581144"/>
              <a:gd name="connsiteY2583" fmla="*/ 2923344 h 4406158"/>
              <a:gd name="connsiteX2584" fmla="*/ 2357396 w 13581144"/>
              <a:gd name="connsiteY2584" fmla="*/ 2899639 h 4406158"/>
              <a:gd name="connsiteX2585" fmla="*/ 2251988 w 13581144"/>
              <a:gd name="connsiteY2585" fmla="*/ 2899639 h 4406158"/>
              <a:gd name="connsiteX2586" fmla="*/ 2280888 w 13581144"/>
              <a:gd name="connsiteY2586" fmla="*/ 2923344 h 4406158"/>
              <a:gd name="connsiteX2587" fmla="*/ 2236689 w 13581144"/>
              <a:gd name="connsiteY2587" fmla="*/ 2947037 h 4406158"/>
              <a:gd name="connsiteX2588" fmla="*/ 2207778 w 13581144"/>
              <a:gd name="connsiteY2588" fmla="*/ 2923344 h 4406158"/>
              <a:gd name="connsiteX2589" fmla="*/ 2251988 w 13581144"/>
              <a:gd name="connsiteY2589" fmla="*/ 2899639 h 4406158"/>
              <a:gd name="connsiteX2590" fmla="*/ 2149979 w 13581144"/>
              <a:gd name="connsiteY2590" fmla="*/ 2897945 h 4406158"/>
              <a:gd name="connsiteX2591" fmla="*/ 2175470 w 13581144"/>
              <a:gd name="connsiteY2591" fmla="*/ 2921650 h 4406158"/>
              <a:gd name="connsiteX2592" fmla="*/ 2131271 w 13581144"/>
              <a:gd name="connsiteY2592" fmla="*/ 2945343 h 4406158"/>
              <a:gd name="connsiteX2593" fmla="*/ 2104071 w 13581144"/>
              <a:gd name="connsiteY2593" fmla="*/ 2921650 h 4406158"/>
              <a:gd name="connsiteX2594" fmla="*/ 2149979 w 13581144"/>
              <a:gd name="connsiteY2594" fmla="*/ 2897945 h 4406158"/>
              <a:gd name="connsiteX2595" fmla="*/ 2044561 w 13581144"/>
              <a:gd name="connsiteY2595" fmla="*/ 2897945 h 4406158"/>
              <a:gd name="connsiteX2596" fmla="*/ 2071762 w 13581144"/>
              <a:gd name="connsiteY2596" fmla="*/ 2921650 h 4406158"/>
              <a:gd name="connsiteX2597" fmla="*/ 2025864 w 13581144"/>
              <a:gd name="connsiteY2597" fmla="*/ 2945343 h 4406158"/>
              <a:gd name="connsiteX2598" fmla="*/ 1998664 w 13581144"/>
              <a:gd name="connsiteY2598" fmla="*/ 2921650 h 4406158"/>
              <a:gd name="connsiteX2599" fmla="*/ 2044561 w 13581144"/>
              <a:gd name="connsiteY2599" fmla="*/ 2897945 h 4406158"/>
              <a:gd name="connsiteX2600" fmla="*/ 1937464 w 13581144"/>
              <a:gd name="connsiteY2600" fmla="*/ 2897945 h 4406158"/>
              <a:gd name="connsiteX2601" fmla="*/ 1964664 w 13581144"/>
              <a:gd name="connsiteY2601" fmla="*/ 2921650 h 4406158"/>
              <a:gd name="connsiteX2602" fmla="*/ 1918767 w 13581144"/>
              <a:gd name="connsiteY2602" fmla="*/ 2945343 h 4406158"/>
              <a:gd name="connsiteX2603" fmla="*/ 1891554 w 13581144"/>
              <a:gd name="connsiteY2603" fmla="*/ 2921650 h 4406158"/>
              <a:gd name="connsiteX2604" fmla="*/ 1937464 w 13581144"/>
              <a:gd name="connsiteY2604" fmla="*/ 2897945 h 4406158"/>
              <a:gd name="connsiteX2605" fmla="*/ 1833755 w 13581144"/>
              <a:gd name="connsiteY2605" fmla="*/ 2897945 h 4406158"/>
              <a:gd name="connsiteX2606" fmla="*/ 1860956 w 13581144"/>
              <a:gd name="connsiteY2606" fmla="*/ 2921650 h 4406158"/>
              <a:gd name="connsiteX2607" fmla="*/ 1815058 w 13581144"/>
              <a:gd name="connsiteY2607" fmla="*/ 2945343 h 4406158"/>
              <a:gd name="connsiteX2608" fmla="*/ 1787858 w 13581144"/>
              <a:gd name="connsiteY2608" fmla="*/ 2921650 h 4406158"/>
              <a:gd name="connsiteX2609" fmla="*/ 1833755 w 13581144"/>
              <a:gd name="connsiteY2609" fmla="*/ 2897945 h 4406158"/>
              <a:gd name="connsiteX2610" fmla="*/ 1730036 w 13581144"/>
              <a:gd name="connsiteY2610" fmla="*/ 2896239 h 4406158"/>
              <a:gd name="connsiteX2611" fmla="*/ 1757236 w 13581144"/>
              <a:gd name="connsiteY2611" fmla="*/ 2919956 h 4406158"/>
              <a:gd name="connsiteX2612" fmla="*/ 1711339 w 13581144"/>
              <a:gd name="connsiteY2612" fmla="*/ 2943649 h 4406158"/>
              <a:gd name="connsiteX2613" fmla="*/ 1684138 w 13581144"/>
              <a:gd name="connsiteY2613" fmla="*/ 2919956 h 4406158"/>
              <a:gd name="connsiteX2614" fmla="*/ 1730036 w 13581144"/>
              <a:gd name="connsiteY2614" fmla="*/ 2896239 h 4406158"/>
              <a:gd name="connsiteX2615" fmla="*/ 1624639 w 13581144"/>
              <a:gd name="connsiteY2615" fmla="*/ 2896239 h 4406158"/>
              <a:gd name="connsiteX2616" fmla="*/ 1651827 w 13581144"/>
              <a:gd name="connsiteY2616" fmla="*/ 2919956 h 4406158"/>
              <a:gd name="connsiteX2617" fmla="*/ 1605930 w 13581144"/>
              <a:gd name="connsiteY2617" fmla="*/ 2943649 h 4406158"/>
              <a:gd name="connsiteX2618" fmla="*/ 1578729 w 13581144"/>
              <a:gd name="connsiteY2618" fmla="*/ 2919956 h 4406158"/>
              <a:gd name="connsiteX2619" fmla="*/ 1624639 w 13581144"/>
              <a:gd name="connsiteY2619" fmla="*/ 2896239 h 4406158"/>
              <a:gd name="connsiteX2620" fmla="*/ 12401679 w 13581144"/>
              <a:gd name="connsiteY2620" fmla="*/ 2859005 h 4406158"/>
              <a:gd name="connsiteX2621" fmla="*/ 12452638 w 13581144"/>
              <a:gd name="connsiteY2621" fmla="*/ 2882710 h 4406158"/>
              <a:gd name="connsiteX2622" fmla="*/ 12430580 w 13581144"/>
              <a:gd name="connsiteY2622" fmla="*/ 2906403 h 4406158"/>
              <a:gd name="connsiteX2623" fmla="*/ 12379503 w 13581144"/>
              <a:gd name="connsiteY2623" fmla="*/ 2882710 h 4406158"/>
              <a:gd name="connsiteX2624" fmla="*/ 12401679 w 13581144"/>
              <a:gd name="connsiteY2624" fmla="*/ 2859005 h 4406158"/>
              <a:gd name="connsiteX2625" fmla="*/ 12299526 w 13581144"/>
              <a:gd name="connsiteY2625" fmla="*/ 2859005 h 4406158"/>
              <a:gd name="connsiteX2626" fmla="*/ 12350721 w 13581144"/>
              <a:gd name="connsiteY2626" fmla="*/ 2882710 h 4406158"/>
              <a:gd name="connsiteX2627" fmla="*/ 12328545 w 13581144"/>
              <a:gd name="connsiteY2627" fmla="*/ 2906403 h 4406158"/>
              <a:gd name="connsiteX2628" fmla="*/ 12277586 w 13581144"/>
              <a:gd name="connsiteY2628" fmla="*/ 2882710 h 4406158"/>
              <a:gd name="connsiteX2629" fmla="*/ 12299526 w 13581144"/>
              <a:gd name="connsiteY2629" fmla="*/ 2859005 h 4406158"/>
              <a:gd name="connsiteX2630" fmla="*/ 12195959 w 13581144"/>
              <a:gd name="connsiteY2630" fmla="*/ 2859005 h 4406158"/>
              <a:gd name="connsiteX2631" fmla="*/ 12246917 w 13581144"/>
              <a:gd name="connsiteY2631" fmla="*/ 2882710 h 4406158"/>
              <a:gd name="connsiteX2632" fmla="*/ 12224740 w 13581144"/>
              <a:gd name="connsiteY2632" fmla="*/ 2906403 h 4406158"/>
              <a:gd name="connsiteX2633" fmla="*/ 12173783 w 13581144"/>
              <a:gd name="connsiteY2633" fmla="*/ 2882710 h 4406158"/>
              <a:gd name="connsiteX2634" fmla="*/ 12195959 w 13581144"/>
              <a:gd name="connsiteY2634" fmla="*/ 2859005 h 4406158"/>
              <a:gd name="connsiteX2635" fmla="*/ 12092155 w 13581144"/>
              <a:gd name="connsiteY2635" fmla="*/ 2859005 h 4406158"/>
              <a:gd name="connsiteX2636" fmla="*/ 12141580 w 13581144"/>
              <a:gd name="connsiteY2636" fmla="*/ 2882710 h 4406158"/>
              <a:gd name="connsiteX2637" fmla="*/ 12119404 w 13581144"/>
              <a:gd name="connsiteY2637" fmla="*/ 2906403 h 4406158"/>
              <a:gd name="connsiteX2638" fmla="*/ 12070097 w 13581144"/>
              <a:gd name="connsiteY2638" fmla="*/ 2882710 h 4406158"/>
              <a:gd name="connsiteX2639" fmla="*/ 12092155 w 13581144"/>
              <a:gd name="connsiteY2639" fmla="*/ 2859005 h 4406158"/>
              <a:gd name="connsiteX2640" fmla="*/ 10747413 w 13581144"/>
              <a:gd name="connsiteY2640" fmla="*/ 2859005 h 4406158"/>
              <a:gd name="connsiteX2641" fmla="*/ 10795009 w 13581144"/>
              <a:gd name="connsiteY2641" fmla="*/ 2882710 h 4406158"/>
              <a:gd name="connsiteX2642" fmla="*/ 10769507 w 13581144"/>
              <a:gd name="connsiteY2642" fmla="*/ 2906403 h 4406158"/>
              <a:gd name="connsiteX2643" fmla="*/ 10721898 w 13581144"/>
              <a:gd name="connsiteY2643" fmla="*/ 2882710 h 4406158"/>
              <a:gd name="connsiteX2644" fmla="*/ 10747413 w 13581144"/>
              <a:gd name="connsiteY2644" fmla="*/ 2859005 h 4406158"/>
              <a:gd name="connsiteX2645" fmla="*/ 10645402 w 13581144"/>
              <a:gd name="connsiteY2645" fmla="*/ 2859005 h 4406158"/>
              <a:gd name="connsiteX2646" fmla="*/ 10692998 w 13581144"/>
              <a:gd name="connsiteY2646" fmla="*/ 2882710 h 4406158"/>
              <a:gd name="connsiteX2647" fmla="*/ 10667496 w 13581144"/>
              <a:gd name="connsiteY2647" fmla="*/ 2906403 h 4406158"/>
              <a:gd name="connsiteX2648" fmla="*/ 10619900 w 13581144"/>
              <a:gd name="connsiteY2648" fmla="*/ 2882710 h 4406158"/>
              <a:gd name="connsiteX2649" fmla="*/ 10645402 w 13581144"/>
              <a:gd name="connsiteY2649" fmla="*/ 2859005 h 4406158"/>
              <a:gd name="connsiteX2650" fmla="*/ 11991890 w 13581144"/>
              <a:gd name="connsiteY2650" fmla="*/ 2857311 h 4406158"/>
              <a:gd name="connsiteX2651" fmla="*/ 12041197 w 13581144"/>
              <a:gd name="connsiteY2651" fmla="*/ 2881016 h 4406158"/>
              <a:gd name="connsiteX2652" fmla="*/ 12019139 w 13581144"/>
              <a:gd name="connsiteY2652" fmla="*/ 2904709 h 4406158"/>
              <a:gd name="connsiteX2653" fmla="*/ 11969832 w 13581144"/>
              <a:gd name="connsiteY2653" fmla="*/ 2881016 h 4406158"/>
              <a:gd name="connsiteX2654" fmla="*/ 11991890 w 13581144"/>
              <a:gd name="connsiteY2654" fmla="*/ 2857311 h 4406158"/>
              <a:gd name="connsiteX2655" fmla="*/ 7134619 w 13581144"/>
              <a:gd name="connsiteY2655" fmla="*/ 2853935 h 4406158"/>
              <a:gd name="connsiteX2656" fmla="*/ 7173724 w 13581144"/>
              <a:gd name="connsiteY2656" fmla="*/ 2877628 h 4406158"/>
              <a:gd name="connsiteX2657" fmla="*/ 7139728 w 13581144"/>
              <a:gd name="connsiteY2657" fmla="*/ 2901321 h 4406158"/>
              <a:gd name="connsiteX2658" fmla="*/ 7100623 w 13581144"/>
              <a:gd name="connsiteY2658" fmla="*/ 2877628 h 4406158"/>
              <a:gd name="connsiteX2659" fmla="*/ 7134619 w 13581144"/>
              <a:gd name="connsiteY2659" fmla="*/ 2853935 h 4406158"/>
              <a:gd name="connsiteX2660" fmla="*/ 7030940 w 13581144"/>
              <a:gd name="connsiteY2660" fmla="*/ 2853935 h 4406158"/>
              <a:gd name="connsiteX2661" fmla="*/ 7070037 w 13581144"/>
              <a:gd name="connsiteY2661" fmla="*/ 2877628 h 4406158"/>
              <a:gd name="connsiteX2662" fmla="*/ 7036051 w 13581144"/>
              <a:gd name="connsiteY2662" fmla="*/ 2901321 h 4406158"/>
              <a:gd name="connsiteX2663" fmla="*/ 6996938 w 13581144"/>
              <a:gd name="connsiteY2663" fmla="*/ 2877628 h 4406158"/>
              <a:gd name="connsiteX2664" fmla="*/ 7030940 w 13581144"/>
              <a:gd name="connsiteY2664" fmla="*/ 2853935 h 4406158"/>
              <a:gd name="connsiteX2665" fmla="*/ 6927250 w 13581144"/>
              <a:gd name="connsiteY2665" fmla="*/ 2853935 h 4406158"/>
              <a:gd name="connsiteX2666" fmla="*/ 6966350 w 13581144"/>
              <a:gd name="connsiteY2666" fmla="*/ 2877628 h 4406158"/>
              <a:gd name="connsiteX2667" fmla="*/ 6932360 w 13581144"/>
              <a:gd name="connsiteY2667" fmla="*/ 2901321 h 4406158"/>
              <a:gd name="connsiteX2668" fmla="*/ 6893261 w 13581144"/>
              <a:gd name="connsiteY2668" fmla="*/ 2877628 h 4406158"/>
              <a:gd name="connsiteX2669" fmla="*/ 6927250 w 13581144"/>
              <a:gd name="connsiteY2669" fmla="*/ 2853935 h 4406158"/>
              <a:gd name="connsiteX2670" fmla="*/ 6823560 w 13581144"/>
              <a:gd name="connsiteY2670" fmla="*/ 2853935 h 4406158"/>
              <a:gd name="connsiteX2671" fmla="*/ 6860957 w 13581144"/>
              <a:gd name="connsiteY2671" fmla="*/ 2877628 h 4406158"/>
              <a:gd name="connsiteX2672" fmla="*/ 6826957 w 13581144"/>
              <a:gd name="connsiteY2672" fmla="*/ 2901321 h 4406158"/>
              <a:gd name="connsiteX2673" fmla="*/ 6789605 w 13581144"/>
              <a:gd name="connsiteY2673" fmla="*/ 2877628 h 4406158"/>
              <a:gd name="connsiteX2674" fmla="*/ 6823560 w 13581144"/>
              <a:gd name="connsiteY2674" fmla="*/ 2853935 h 4406158"/>
              <a:gd name="connsiteX2675" fmla="*/ 6719894 w 13581144"/>
              <a:gd name="connsiteY2675" fmla="*/ 2853935 h 4406158"/>
              <a:gd name="connsiteX2676" fmla="*/ 6757296 w 13581144"/>
              <a:gd name="connsiteY2676" fmla="*/ 2877628 h 4406158"/>
              <a:gd name="connsiteX2677" fmla="*/ 6723288 w 13581144"/>
              <a:gd name="connsiteY2677" fmla="*/ 2901321 h 4406158"/>
              <a:gd name="connsiteX2678" fmla="*/ 6685910 w 13581144"/>
              <a:gd name="connsiteY2678" fmla="*/ 2877628 h 4406158"/>
              <a:gd name="connsiteX2679" fmla="*/ 6719894 w 13581144"/>
              <a:gd name="connsiteY2679" fmla="*/ 2853935 h 4406158"/>
              <a:gd name="connsiteX2680" fmla="*/ 6617912 w 13581144"/>
              <a:gd name="connsiteY2680" fmla="*/ 2852241 h 4406158"/>
              <a:gd name="connsiteX2681" fmla="*/ 6655324 w 13581144"/>
              <a:gd name="connsiteY2681" fmla="*/ 2875934 h 4406158"/>
              <a:gd name="connsiteX2682" fmla="*/ 6619624 w 13581144"/>
              <a:gd name="connsiteY2682" fmla="*/ 2899627 h 4406158"/>
              <a:gd name="connsiteX2683" fmla="*/ 6582220 w 13581144"/>
              <a:gd name="connsiteY2683" fmla="*/ 2875934 h 4406158"/>
              <a:gd name="connsiteX2684" fmla="*/ 6617912 w 13581144"/>
              <a:gd name="connsiteY2684" fmla="*/ 2852241 h 4406158"/>
              <a:gd name="connsiteX2685" fmla="*/ 6510826 w 13581144"/>
              <a:gd name="connsiteY2685" fmla="*/ 2852241 h 4406158"/>
              <a:gd name="connsiteX2686" fmla="*/ 6548235 w 13581144"/>
              <a:gd name="connsiteY2686" fmla="*/ 2875934 h 4406158"/>
              <a:gd name="connsiteX2687" fmla="*/ 6512524 w 13581144"/>
              <a:gd name="connsiteY2687" fmla="*/ 2899627 h 4406158"/>
              <a:gd name="connsiteX2688" fmla="*/ 6475137 w 13581144"/>
              <a:gd name="connsiteY2688" fmla="*/ 2875934 h 4406158"/>
              <a:gd name="connsiteX2689" fmla="*/ 6510826 w 13581144"/>
              <a:gd name="connsiteY2689" fmla="*/ 2852241 h 4406158"/>
              <a:gd name="connsiteX2690" fmla="*/ 6407135 w 13581144"/>
              <a:gd name="connsiteY2690" fmla="*/ 2852241 h 4406158"/>
              <a:gd name="connsiteX2691" fmla="*/ 6444527 w 13581144"/>
              <a:gd name="connsiteY2691" fmla="*/ 2875934 h 4406158"/>
              <a:gd name="connsiteX2692" fmla="*/ 6408828 w 13581144"/>
              <a:gd name="connsiteY2692" fmla="*/ 2899627 h 4406158"/>
              <a:gd name="connsiteX2693" fmla="*/ 6371432 w 13581144"/>
              <a:gd name="connsiteY2693" fmla="*/ 2875934 h 4406158"/>
              <a:gd name="connsiteX2694" fmla="*/ 6407135 w 13581144"/>
              <a:gd name="connsiteY2694" fmla="*/ 2852241 h 4406158"/>
              <a:gd name="connsiteX2695" fmla="*/ 6303451 w 13581144"/>
              <a:gd name="connsiteY2695" fmla="*/ 2852241 h 4406158"/>
              <a:gd name="connsiteX2696" fmla="*/ 6340852 w 13581144"/>
              <a:gd name="connsiteY2696" fmla="*/ 2875934 h 4406158"/>
              <a:gd name="connsiteX2697" fmla="*/ 6305144 w 13581144"/>
              <a:gd name="connsiteY2697" fmla="*/ 2899627 h 4406158"/>
              <a:gd name="connsiteX2698" fmla="*/ 6267756 w 13581144"/>
              <a:gd name="connsiteY2698" fmla="*/ 2875934 h 4406158"/>
              <a:gd name="connsiteX2699" fmla="*/ 6303451 w 13581144"/>
              <a:gd name="connsiteY2699" fmla="*/ 2852241 h 4406158"/>
              <a:gd name="connsiteX2700" fmla="*/ 6201449 w 13581144"/>
              <a:gd name="connsiteY2700" fmla="*/ 2852241 h 4406158"/>
              <a:gd name="connsiteX2701" fmla="*/ 6238845 w 13581144"/>
              <a:gd name="connsiteY2701" fmla="*/ 2875934 h 4406158"/>
              <a:gd name="connsiteX2702" fmla="*/ 6203147 w 13581144"/>
              <a:gd name="connsiteY2702" fmla="*/ 2899627 h 4406158"/>
              <a:gd name="connsiteX2703" fmla="*/ 6165754 w 13581144"/>
              <a:gd name="connsiteY2703" fmla="*/ 2875934 h 4406158"/>
              <a:gd name="connsiteX2704" fmla="*/ 6201449 w 13581144"/>
              <a:gd name="connsiteY2704" fmla="*/ 2852241 h 4406158"/>
              <a:gd name="connsiteX2705" fmla="*/ 6097767 w 13581144"/>
              <a:gd name="connsiteY2705" fmla="*/ 2850547 h 4406158"/>
              <a:gd name="connsiteX2706" fmla="*/ 6135152 w 13581144"/>
              <a:gd name="connsiteY2706" fmla="*/ 2874240 h 4406158"/>
              <a:gd name="connsiteX2707" fmla="*/ 6099463 w 13581144"/>
              <a:gd name="connsiteY2707" fmla="*/ 2897945 h 4406158"/>
              <a:gd name="connsiteX2708" fmla="*/ 6062061 w 13581144"/>
              <a:gd name="connsiteY2708" fmla="*/ 2874240 h 4406158"/>
              <a:gd name="connsiteX2709" fmla="*/ 6097767 w 13581144"/>
              <a:gd name="connsiteY2709" fmla="*/ 2850547 h 4406158"/>
              <a:gd name="connsiteX2710" fmla="*/ 5995761 w 13581144"/>
              <a:gd name="connsiteY2710" fmla="*/ 2850547 h 4406158"/>
              <a:gd name="connsiteX2711" fmla="*/ 6031462 w 13581144"/>
              <a:gd name="connsiteY2711" fmla="*/ 2874240 h 4406158"/>
              <a:gd name="connsiteX2712" fmla="*/ 5995761 w 13581144"/>
              <a:gd name="connsiteY2712" fmla="*/ 2897945 h 4406158"/>
              <a:gd name="connsiteX2713" fmla="*/ 5960078 w 13581144"/>
              <a:gd name="connsiteY2713" fmla="*/ 2874240 h 4406158"/>
              <a:gd name="connsiteX2714" fmla="*/ 5995761 w 13581144"/>
              <a:gd name="connsiteY2714" fmla="*/ 2850547 h 4406158"/>
              <a:gd name="connsiteX2715" fmla="*/ 3620589 w 13581144"/>
              <a:gd name="connsiteY2715" fmla="*/ 2837006 h 4406158"/>
              <a:gd name="connsiteX2716" fmla="*/ 3651188 w 13581144"/>
              <a:gd name="connsiteY2716" fmla="*/ 2860699 h 4406158"/>
              <a:gd name="connsiteX2717" fmla="*/ 3610386 w 13581144"/>
              <a:gd name="connsiteY2717" fmla="*/ 2884392 h 4406158"/>
              <a:gd name="connsiteX2718" fmla="*/ 3579788 w 13581144"/>
              <a:gd name="connsiteY2718" fmla="*/ 2860699 h 4406158"/>
              <a:gd name="connsiteX2719" fmla="*/ 3620589 w 13581144"/>
              <a:gd name="connsiteY2719" fmla="*/ 2837006 h 4406158"/>
              <a:gd name="connsiteX2720" fmla="*/ 3508391 w 13581144"/>
              <a:gd name="connsiteY2720" fmla="*/ 2837006 h 4406158"/>
              <a:gd name="connsiteX2721" fmla="*/ 3538988 w 13581144"/>
              <a:gd name="connsiteY2721" fmla="*/ 2860699 h 4406158"/>
              <a:gd name="connsiteX2722" fmla="*/ 3496489 w 13581144"/>
              <a:gd name="connsiteY2722" fmla="*/ 2884392 h 4406158"/>
              <a:gd name="connsiteX2723" fmla="*/ 3465890 w 13581144"/>
              <a:gd name="connsiteY2723" fmla="*/ 2860699 h 4406158"/>
              <a:gd name="connsiteX2724" fmla="*/ 3508391 w 13581144"/>
              <a:gd name="connsiteY2724" fmla="*/ 2837006 h 4406158"/>
              <a:gd name="connsiteX2725" fmla="*/ 3414887 w 13581144"/>
              <a:gd name="connsiteY2725" fmla="*/ 2835312 h 4406158"/>
              <a:gd name="connsiteX2726" fmla="*/ 3445498 w 13581144"/>
              <a:gd name="connsiteY2726" fmla="*/ 2859017 h 4406158"/>
              <a:gd name="connsiteX2727" fmla="*/ 3402985 w 13581144"/>
              <a:gd name="connsiteY2727" fmla="*/ 2882710 h 4406158"/>
              <a:gd name="connsiteX2728" fmla="*/ 3372388 w 13581144"/>
              <a:gd name="connsiteY2728" fmla="*/ 2859017 h 4406158"/>
              <a:gd name="connsiteX2729" fmla="*/ 3414887 w 13581144"/>
              <a:gd name="connsiteY2729" fmla="*/ 2835312 h 4406158"/>
              <a:gd name="connsiteX2730" fmla="*/ 3309494 w 13581144"/>
              <a:gd name="connsiteY2730" fmla="*/ 2835312 h 4406158"/>
              <a:gd name="connsiteX2731" fmla="*/ 3340092 w 13581144"/>
              <a:gd name="connsiteY2731" fmla="*/ 2859017 h 4406158"/>
              <a:gd name="connsiteX2732" fmla="*/ 3297594 w 13581144"/>
              <a:gd name="connsiteY2732" fmla="*/ 2882710 h 4406158"/>
              <a:gd name="connsiteX2733" fmla="*/ 3266985 w 13581144"/>
              <a:gd name="connsiteY2733" fmla="*/ 2859017 h 4406158"/>
              <a:gd name="connsiteX2734" fmla="*/ 3309494 w 13581144"/>
              <a:gd name="connsiteY2734" fmla="*/ 2835312 h 4406158"/>
              <a:gd name="connsiteX2735" fmla="*/ 3205802 w 13581144"/>
              <a:gd name="connsiteY2735" fmla="*/ 2835312 h 4406158"/>
              <a:gd name="connsiteX2736" fmla="*/ 3236397 w 13581144"/>
              <a:gd name="connsiteY2736" fmla="*/ 2859017 h 4406158"/>
              <a:gd name="connsiteX2737" fmla="*/ 3193900 w 13581144"/>
              <a:gd name="connsiteY2737" fmla="*/ 2882710 h 4406158"/>
              <a:gd name="connsiteX2738" fmla="*/ 3163288 w 13581144"/>
              <a:gd name="connsiteY2738" fmla="*/ 2859017 h 4406158"/>
              <a:gd name="connsiteX2739" fmla="*/ 3205802 w 13581144"/>
              <a:gd name="connsiteY2739" fmla="*/ 2835312 h 4406158"/>
              <a:gd name="connsiteX2740" fmla="*/ 3103774 w 13581144"/>
              <a:gd name="connsiteY2740" fmla="*/ 2835312 h 4406158"/>
              <a:gd name="connsiteX2741" fmla="*/ 3134376 w 13581144"/>
              <a:gd name="connsiteY2741" fmla="*/ 2859017 h 4406158"/>
              <a:gd name="connsiteX2742" fmla="*/ 3091873 w 13581144"/>
              <a:gd name="connsiteY2742" fmla="*/ 2882710 h 4406158"/>
              <a:gd name="connsiteX2743" fmla="*/ 3061272 w 13581144"/>
              <a:gd name="connsiteY2743" fmla="*/ 2859017 h 4406158"/>
              <a:gd name="connsiteX2744" fmla="*/ 3103774 w 13581144"/>
              <a:gd name="connsiteY2744" fmla="*/ 2835312 h 4406158"/>
              <a:gd name="connsiteX2745" fmla="*/ 3001778 w 13581144"/>
              <a:gd name="connsiteY2745" fmla="*/ 2835312 h 4406158"/>
              <a:gd name="connsiteX2746" fmla="*/ 3030682 w 13581144"/>
              <a:gd name="connsiteY2746" fmla="*/ 2859017 h 4406158"/>
              <a:gd name="connsiteX2747" fmla="*/ 2988177 w 13581144"/>
              <a:gd name="connsiteY2747" fmla="*/ 2882710 h 4406158"/>
              <a:gd name="connsiteX2748" fmla="*/ 2959274 w 13581144"/>
              <a:gd name="connsiteY2748" fmla="*/ 2859017 h 4406158"/>
              <a:gd name="connsiteX2749" fmla="*/ 3001778 w 13581144"/>
              <a:gd name="connsiteY2749" fmla="*/ 2835312 h 4406158"/>
              <a:gd name="connsiteX2750" fmla="*/ 2898081 w 13581144"/>
              <a:gd name="connsiteY2750" fmla="*/ 2833618 h 4406158"/>
              <a:gd name="connsiteX2751" fmla="*/ 2926981 w 13581144"/>
              <a:gd name="connsiteY2751" fmla="*/ 2857311 h 4406158"/>
              <a:gd name="connsiteX2752" fmla="*/ 2884481 w 13581144"/>
              <a:gd name="connsiteY2752" fmla="*/ 2881016 h 4406158"/>
              <a:gd name="connsiteX2753" fmla="*/ 2855580 w 13581144"/>
              <a:gd name="connsiteY2753" fmla="*/ 2857311 h 4406158"/>
              <a:gd name="connsiteX2754" fmla="*/ 2898081 w 13581144"/>
              <a:gd name="connsiteY2754" fmla="*/ 2833618 h 4406158"/>
              <a:gd name="connsiteX2755" fmla="*/ 2794317 w 13581144"/>
              <a:gd name="connsiteY2755" fmla="*/ 2833618 h 4406158"/>
              <a:gd name="connsiteX2756" fmla="*/ 2823266 w 13581144"/>
              <a:gd name="connsiteY2756" fmla="*/ 2857311 h 4406158"/>
              <a:gd name="connsiteX2757" fmla="*/ 2779017 w 13581144"/>
              <a:gd name="connsiteY2757" fmla="*/ 2881016 h 4406158"/>
              <a:gd name="connsiteX2758" fmla="*/ 2750118 w 13581144"/>
              <a:gd name="connsiteY2758" fmla="*/ 2857311 h 4406158"/>
              <a:gd name="connsiteX2759" fmla="*/ 2794317 w 13581144"/>
              <a:gd name="connsiteY2759" fmla="*/ 2833618 h 4406158"/>
              <a:gd name="connsiteX2760" fmla="*/ 2688909 w 13581144"/>
              <a:gd name="connsiteY2760" fmla="*/ 2833618 h 4406158"/>
              <a:gd name="connsiteX2761" fmla="*/ 2717821 w 13581144"/>
              <a:gd name="connsiteY2761" fmla="*/ 2857311 h 4406158"/>
              <a:gd name="connsiteX2762" fmla="*/ 2673610 w 13581144"/>
              <a:gd name="connsiteY2762" fmla="*/ 2881016 h 4406158"/>
              <a:gd name="connsiteX2763" fmla="*/ 2644710 w 13581144"/>
              <a:gd name="connsiteY2763" fmla="*/ 2857311 h 4406158"/>
              <a:gd name="connsiteX2764" fmla="*/ 2688909 w 13581144"/>
              <a:gd name="connsiteY2764" fmla="*/ 2833618 h 4406158"/>
              <a:gd name="connsiteX2765" fmla="*/ 2586901 w 13581144"/>
              <a:gd name="connsiteY2765" fmla="*/ 2833618 h 4406158"/>
              <a:gd name="connsiteX2766" fmla="*/ 2615812 w 13581144"/>
              <a:gd name="connsiteY2766" fmla="*/ 2857311 h 4406158"/>
              <a:gd name="connsiteX2767" fmla="*/ 2571602 w 13581144"/>
              <a:gd name="connsiteY2767" fmla="*/ 2881016 h 4406158"/>
              <a:gd name="connsiteX2768" fmla="*/ 2542702 w 13581144"/>
              <a:gd name="connsiteY2768" fmla="*/ 2857311 h 4406158"/>
              <a:gd name="connsiteX2769" fmla="*/ 2586901 w 13581144"/>
              <a:gd name="connsiteY2769" fmla="*/ 2833618 h 4406158"/>
              <a:gd name="connsiteX2770" fmla="*/ 2483197 w 13581144"/>
              <a:gd name="connsiteY2770" fmla="*/ 2833618 h 4406158"/>
              <a:gd name="connsiteX2771" fmla="*/ 2512109 w 13581144"/>
              <a:gd name="connsiteY2771" fmla="*/ 2857311 h 4406158"/>
              <a:gd name="connsiteX2772" fmla="*/ 2467898 w 13581144"/>
              <a:gd name="connsiteY2772" fmla="*/ 2881016 h 4406158"/>
              <a:gd name="connsiteX2773" fmla="*/ 2438999 w 13581144"/>
              <a:gd name="connsiteY2773" fmla="*/ 2857311 h 4406158"/>
              <a:gd name="connsiteX2774" fmla="*/ 2483197 w 13581144"/>
              <a:gd name="connsiteY2774" fmla="*/ 2833618 h 4406158"/>
              <a:gd name="connsiteX2775" fmla="*/ 2379489 w 13581144"/>
              <a:gd name="connsiteY2775" fmla="*/ 2831924 h 4406158"/>
              <a:gd name="connsiteX2776" fmla="*/ 2408388 w 13581144"/>
              <a:gd name="connsiteY2776" fmla="*/ 2855617 h 4406158"/>
              <a:gd name="connsiteX2777" fmla="*/ 2364178 w 13581144"/>
              <a:gd name="connsiteY2777" fmla="*/ 2879322 h 4406158"/>
              <a:gd name="connsiteX2778" fmla="*/ 2335278 w 13581144"/>
              <a:gd name="connsiteY2778" fmla="*/ 2855617 h 4406158"/>
              <a:gd name="connsiteX2779" fmla="*/ 2379489 w 13581144"/>
              <a:gd name="connsiteY2779" fmla="*/ 2831924 h 4406158"/>
              <a:gd name="connsiteX2780" fmla="*/ 2277480 w 13581144"/>
              <a:gd name="connsiteY2780" fmla="*/ 2831924 h 4406158"/>
              <a:gd name="connsiteX2781" fmla="*/ 2304668 w 13581144"/>
              <a:gd name="connsiteY2781" fmla="*/ 2855617 h 4406158"/>
              <a:gd name="connsiteX2782" fmla="*/ 2260471 w 13581144"/>
              <a:gd name="connsiteY2782" fmla="*/ 2879322 h 4406158"/>
              <a:gd name="connsiteX2783" fmla="*/ 2233269 w 13581144"/>
              <a:gd name="connsiteY2783" fmla="*/ 2855617 h 4406158"/>
              <a:gd name="connsiteX2784" fmla="*/ 2277480 w 13581144"/>
              <a:gd name="connsiteY2784" fmla="*/ 2831924 h 4406158"/>
              <a:gd name="connsiteX2785" fmla="*/ 2173772 w 13581144"/>
              <a:gd name="connsiteY2785" fmla="*/ 2831924 h 4406158"/>
              <a:gd name="connsiteX2786" fmla="*/ 2200972 w 13581144"/>
              <a:gd name="connsiteY2786" fmla="*/ 2855617 h 4406158"/>
              <a:gd name="connsiteX2787" fmla="*/ 2156774 w 13581144"/>
              <a:gd name="connsiteY2787" fmla="*/ 2879322 h 4406158"/>
              <a:gd name="connsiteX2788" fmla="*/ 2129573 w 13581144"/>
              <a:gd name="connsiteY2788" fmla="*/ 2855617 h 4406158"/>
              <a:gd name="connsiteX2789" fmla="*/ 2173772 w 13581144"/>
              <a:gd name="connsiteY2789" fmla="*/ 2831924 h 4406158"/>
              <a:gd name="connsiteX2790" fmla="*/ 2071774 w 13581144"/>
              <a:gd name="connsiteY2790" fmla="*/ 2831924 h 4406158"/>
              <a:gd name="connsiteX2791" fmla="*/ 2097276 w 13581144"/>
              <a:gd name="connsiteY2791" fmla="*/ 2855617 h 4406158"/>
              <a:gd name="connsiteX2792" fmla="*/ 2053066 w 13581144"/>
              <a:gd name="connsiteY2792" fmla="*/ 2879322 h 4406158"/>
              <a:gd name="connsiteX2793" fmla="*/ 2025877 w 13581144"/>
              <a:gd name="connsiteY2793" fmla="*/ 2855617 h 4406158"/>
              <a:gd name="connsiteX2794" fmla="*/ 2071774 w 13581144"/>
              <a:gd name="connsiteY2794" fmla="*/ 2831924 h 4406158"/>
              <a:gd name="connsiteX2795" fmla="*/ 1962953 w 13581144"/>
              <a:gd name="connsiteY2795" fmla="*/ 2831924 h 4406158"/>
              <a:gd name="connsiteX2796" fmla="*/ 1990154 w 13581144"/>
              <a:gd name="connsiteY2796" fmla="*/ 2855617 h 4406158"/>
              <a:gd name="connsiteX2797" fmla="*/ 1944257 w 13581144"/>
              <a:gd name="connsiteY2797" fmla="*/ 2879322 h 4406158"/>
              <a:gd name="connsiteX2798" fmla="*/ 1917056 w 13581144"/>
              <a:gd name="connsiteY2798" fmla="*/ 2855617 h 4406158"/>
              <a:gd name="connsiteX2799" fmla="*/ 1962953 w 13581144"/>
              <a:gd name="connsiteY2799" fmla="*/ 2831924 h 4406158"/>
              <a:gd name="connsiteX2800" fmla="*/ 1859258 w 13581144"/>
              <a:gd name="connsiteY2800" fmla="*/ 2830242 h 4406158"/>
              <a:gd name="connsiteX2801" fmla="*/ 1886471 w 13581144"/>
              <a:gd name="connsiteY2801" fmla="*/ 2853935 h 4406158"/>
              <a:gd name="connsiteX2802" fmla="*/ 1840561 w 13581144"/>
              <a:gd name="connsiteY2802" fmla="*/ 2877628 h 4406158"/>
              <a:gd name="connsiteX2803" fmla="*/ 1813361 w 13581144"/>
              <a:gd name="connsiteY2803" fmla="*/ 2853935 h 4406158"/>
              <a:gd name="connsiteX2804" fmla="*/ 1859258 w 13581144"/>
              <a:gd name="connsiteY2804" fmla="*/ 2830242 h 4406158"/>
              <a:gd name="connsiteX2805" fmla="*/ 1757249 w 13581144"/>
              <a:gd name="connsiteY2805" fmla="*/ 2830242 h 4406158"/>
              <a:gd name="connsiteX2806" fmla="*/ 1784449 w 13581144"/>
              <a:gd name="connsiteY2806" fmla="*/ 2853935 h 4406158"/>
              <a:gd name="connsiteX2807" fmla="*/ 1738540 w 13581144"/>
              <a:gd name="connsiteY2807" fmla="*/ 2877628 h 4406158"/>
              <a:gd name="connsiteX2808" fmla="*/ 1711351 w 13581144"/>
              <a:gd name="connsiteY2808" fmla="*/ 2853935 h 4406158"/>
              <a:gd name="connsiteX2809" fmla="*/ 1757249 w 13581144"/>
              <a:gd name="connsiteY2809" fmla="*/ 2830242 h 4406158"/>
              <a:gd name="connsiteX2810" fmla="*/ 1653538 w 13581144"/>
              <a:gd name="connsiteY2810" fmla="*/ 2830242 h 4406158"/>
              <a:gd name="connsiteX2811" fmla="*/ 1680739 w 13581144"/>
              <a:gd name="connsiteY2811" fmla="*/ 2853935 h 4406158"/>
              <a:gd name="connsiteX2812" fmla="*/ 1634818 w 13581144"/>
              <a:gd name="connsiteY2812" fmla="*/ 2877628 h 4406158"/>
              <a:gd name="connsiteX2813" fmla="*/ 1607629 w 13581144"/>
              <a:gd name="connsiteY2813" fmla="*/ 2853935 h 4406158"/>
              <a:gd name="connsiteX2814" fmla="*/ 1653538 w 13581144"/>
              <a:gd name="connsiteY2814" fmla="*/ 2830242 h 4406158"/>
              <a:gd name="connsiteX2815" fmla="*/ 12660127 w 13581144"/>
              <a:gd name="connsiteY2815" fmla="*/ 2806537 h 4406158"/>
              <a:gd name="connsiteX2816" fmla="*/ 12711084 w 13581144"/>
              <a:gd name="connsiteY2816" fmla="*/ 2830242 h 4406158"/>
              <a:gd name="connsiteX2817" fmla="*/ 12690678 w 13581144"/>
              <a:gd name="connsiteY2817" fmla="*/ 2853935 h 4406158"/>
              <a:gd name="connsiteX2818" fmla="*/ 12639720 w 13581144"/>
              <a:gd name="connsiteY2818" fmla="*/ 2830242 h 4406158"/>
              <a:gd name="connsiteX2819" fmla="*/ 12660127 w 13581144"/>
              <a:gd name="connsiteY2819" fmla="*/ 2806537 h 4406158"/>
              <a:gd name="connsiteX2820" fmla="*/ 12467972 w 13581144"/>
              <a:gd name="connsiteY2820" fmla="*/ 2801466 h 4406158"/>
              <a:gd name="connsiteX2821" fmla="*/ 12518931 w 13581144"/>
              <a:gd name="connsiteY2821" fmla="*/ 2825159 h 4406158"/>
              <a:gd name="connsiteX2822" fmla="*/ 12496872 w 13581144"/>
              <a:gd name="connsiteY2822" fmla="*/ 2848852 h 4406158"/>
              <a:gd name="connsiteX2823" fmla="*/ 12445913 w 13581144"/>
              <a:gd name="connsiteY2823" fmla="*/ 2825159 h 4406158"/>
              <a:gd name="connsiteX2824" fmla="*/ 12467972 w 13581144"/>
              <a:gd name="connsiteY2824" fmla="*/ 2801466 h 4406158"/>
              <a:gd name="connsiteX2825" fmla="*/ 12263904 w 13581144"/>
              <a:gd name="connsiteY2825" fmla="*/ 2799772 h 4406158"/>
              <a:gd name="connsiteX2826" fmla="*/ 12314980 w 13581144"/>
              <a:gd name="connsiteY2826" fmla="*/ 2823465 h 4406158"/>
              <a:gd name="connsiteX2827" fmla="*/ 12292803 w 13581144"/>
              <a:gd name="connsiteY2827" fmla="*/ 2847158 h 4406158"/>
              <a:gd name="connsiteX2828" fmla="*/ 12241728 w 13581144"/>
              <a:gd name="connsiteY2828" fmla="*/ 2823465 h 4406158"/>
              <a:gd name="connsiteX2829" fmla="*/ 12263904 w 13581144"/>
              <a:gd name="connsiteY2829" fmla="*/ 2799772 h 4406158"/>
              <a:gd name="connsiteX2830" fmla="*/ 12161869 w 13581144"/>
              <a:gd name="connsiteY2830" fmla="*/ 2799772 h 4406158"/>
              <a:gd name="connsiteX2831" fmla="*/ 12211175 w 13581144"/>
              <a:gd name="connsiteY2831" fmla="*/ 2823465 h 4406158"/>
              <a:gd name="connsiteX2832" fmla="*/ 12189117 w 13581144"/>
              <a:gd name="connsiteY2832" fmla="*/ 2847158 h 4406158"/>
              <a:gd name="connsiteX2833" fmla="*/ 12139811 w 13581144"/>
              <a:gd name="connsiteY2833" fmla="*/ 2823465 h 4406158"/>
              <a:gd name="connsiteX2834" fmla="*/ 12161869 w 13581144"/>
              <a:gd name="connsiteY2834" fmla="*/ 2799772 h 4406158"/>
              <a:gd name="connsiteX2835" fmla="*/ 12058183 w 13581144"/>
              <a:gd name="connsiteY2835" fmla="*/ 2799772 h 4406158"/>
              <a:gd name="connsiteX2836" fmla="*/ 12107491 w 13581144"/>
              <a:gd name="connsiteY2836" fmla="*/ 2823465 h 4406158"/>
              <a:gd name="connsiteX2837" fmla="*/ 12085314 w 13581144"/>
              <a:gd name="connsiteY2837" fmla="*/ 2847158 h 4406158"/>
              <a:gd name="connsiteX2838" fmla="*/ 12036125 w 13581144"/>
              <a:gd name="connsiteY2838" fmla="*/ 2823465 h 4406158"/>
              <a:gd name="connsiteX2839" fmla="*/ 12058183 w 13581144"/>
              <a:gd name="connsiteY2839" fmla="*/ 2799772 h 4406158"/>
              <a:gd name="connsiteX2840" fmla="*/ 11957918 w 13581144"/>
              <a:gd name="connsiteY2840" fmla="*/ 2799772 h 4406158"/>
              <a:gd name="connsiteX2841" fmla="*/ 12007225 w 13581144"/>
              <a:gd name="connsiteY2841" fmla="*/ 2823465 h 4406158"/>
              <a:gd name="connsiteX2842" fmla="*/ 11985166 w 13581144"/>
              <a:gd name="connsiteY2842" fmla="*/ 2847158 h 4406158"/>
              <a:gd name="connsiteX2843" fmla="*/ 11935742 w 13581144"/>
              <a:gd name="connsiteY2843" fmla="*/ 2823465 h 4406158"/>
              <a:gd name="connsiteX2844" fmla="*/ 11957918 w 13581144"/>
              <a:gd name="connsiteY2844" fmla="*/ 2799772 h 4406158"/>
              <a:gd name="connsiteX2845" fmla="*/ 10415866 w 13581144"/>
              <a:gd name="connsiteY2845" fmla="*/ 2798078 h 4406158"/>
              <a:gd name="connsiteX2846" fmla="*/ 10461763 w 13581144"/>
              <a:gd name="connsiteY2846" fmla="*/ 2821771 h 4406158"/>
              <a:gd name="connsiteX2847" fmla="*/ 10436272 w 13581144"/>
              <a:gd name="connsiteY2847" fmla="*/ 2845464 h 4406158"/>
              <a:gd name="connsiteX2848" fmla="*/ 10390362 w 13581144"/>
              <a:gd name="connsiteY2848" fmla="*/ 2821771 h 4406158"/>
              <a:gd name="connsiteX2849" fmla="*/ 10415866 w 13581144"/>
              <a:gd name="connsiteY2849" fmla="*/ 2798078 h 4406158"/>
              <a:gd name="connsiteX2850" fmla="*/ 7127816 w 13581144"/>
              <a:gd name="connsiteY2850" fmla="*/ 2787902 h 4406158"/>
              <a:gd name="connsiteX2851" fmla="*/ 7166931 w 13581144"/>
              <a:gd name="connsiteY2851" fmla="*/ 2811619 h 4406158"/>
              <a:gd name="connsiteX2852" fmla="*/ 7132922 w 13581144"/>
              <a:gd name="connsiteY2852" fmla="*/ 2835312 h 4406158"/>
              <a:gd name="connsiteX2853" fmla="*/ 7093825 w 13581144"/>
              <a:gd name="connsiteY2853" fmla="*/ 2811619 h 4406158"/>
              <a:gd name="connsiteX2854" fmla="*/ 7127816 w 13581144"/>
              <a:gd name="connsiteY2854" fmla="*/ 2787902 h 4406158"/>
              <a:gd name="connsiteX2855" fmla="*/ 7024124 w 13581144"/>
              <a:gd name="connsiteY2855" fmla="*/ 2787902 h 4406158"/>
              <a:gd name="connsiteX2856" fmla="*/ 7063219 w 13581144"/>
              <a:gd name="connsiteY2856" fmla="*/ 2811619 h 4406158"/>
              <a:gd name="connsiteX2857" fmla="*/ 7029232 w 13581144"/>
              <a:gd name="connsiteY2857" fmla="*/ 2835312 h 4406158"/>
              <a:gd name="connsiteX2858" fmla="*/ 6990124 w 13581144"/>
              <a:gd name="connsiteY2858" fmla="*/ 2811619 h 4406158"/>
              <a:gd name="connsiteX2859" fmla="*/ 7024124 w 13581144"/>
              <a:gd name="connsiteY2859" fmla="*/ 2787902 h 4406158"/>
              <a:gd name="connsiteX2860" fmla="*/ 6922159 w 13581144"/>
              <a:gd name="connsiteY2860" fmla="*/ 2786220 h 4406158"/>
              <a:gd name="connsiteX2861" fmla="*/ 6959542 w 13581144"/>
              <a:gd name="connsiteY2861" fmla="*/ 2809925 h 4406158"/>
              <a:gd name="connsiteX2862" fmla="*/ 6925555 w 13581144"/>
              <a:gd name="connsiteY2862" fmla="*/ 2833618 h 4406158"/>
              <a:gd name="connsiteX2863" fmla="*/ 6888156 w 13581144"/>
              <a:gd name="connsiteY2863" fmla="*/ 2809925 h 4406158"/>
              <a:gd name="connsiteX2864" fmla="*/ 6922159 w 13581144"/>
              <a:gd name="connsiteY2864" fmla="*/ 2786220 h 4406158"/>
              <a:gd name="connsiteX2865" fmla="*/ 6818469 w 13581144"/>
              <a:gd name="connsiteY2865" fmla="*/ 2786220 h 4406158"/>
              <a:gd name="connsiteX2866" fmla="*/ 6855853 w 13581144"/>
              <a:gd name="connsiteY2866" fmla="*/ 2809925 h 4406158"/>
              <a:gd name="connsiteX2867" fmla="*/ 6821862 w 13581144"/>
              <a:gd name="connsiteY2867" fmla="*/ 2833618 h 4406158"/>
              <a:gd name="connsiteX2868" fmla="*/ 6784509 w 13581144"/>
              <a:gd name="connsiteY2868" fmla="*/ 2809925 h 4406158"/>
              <a:gd name="connsiteX2869" fmla="*/ 6818469 w 13581144"/>
              <a:gd name="connsiteY2869" fmla="*/ 2786220 h 4406158"/>
              <a:gd name="connsiteX2870" fmla="*/ 6714810 w 13581144"/>
              <a:gd name="connsiteY2870" fmla="*/ 2786220 h 4406158"/>
              <a:gd name="connsiteX2871" fmla="*/ 6752197 w 13581144"/>
              <a:gd name="connsiteY2871" fmla="*/ 2809925 h 4406158"/>
              <a:gd name="connsiteX2872" fmla="*/ 6718207 w 13581144"/>
              <a:gd name="connsiteY2872" fmla="*/ 2833618 h 4406158"/>
              <a:gd name="connsiteX2873" fmla="*/ 6680820 w 13581144"/>
              <a:gd name="connsiteY2873" fmla="*/ 2809925 h 4406158"/>
              <a:gd name="connsiteX2874" fmla="*/ 6714810 w 13581144"/>
              <a:gd name="connsiteY2874" fmla="*/ 2786220 h 4406158"/>
              <a:gd name="connsiteX2875" fmla="*/ 6612804 w 13581144"/>
              <a:gd name="connsiteY2875" fmla="*/ 2786220 h 4406158"/>
              <a:gd name="connsiteX2876" fmla="*/ 6650206 w 13581144"/>
              <a:gd name="connsiteY2876" fmla="*/ 2809925 h 4406158"/>
              <a:gd name="connsiteX2877" fmla="*/ 6616208 w 13581144"/>
              <a:gd name="connsiteY2877" fmla="*/ 2833618 h 4406158"/>
              <a:gd name="connsiteX2878" fmla="*/ 6578814 w 13581144"/>
              <a:gd name="connsiteY2878" fmla="*/ 2809925 h 4406158"/>
              <a:gd name="connsiteX2879" fmla="*/ 6612804 w 13581144"/>
              <a:gd name="connsiteY2879" fmla="*/ 2786220 h 4406158"/>
              <a:gd name="connsiteX2880" fmla="*/ 6505715 w 13581144"/>
              <a:gd name="connsiteY2880" fmla="*/ 2786220 h 4406158"/>
              <a:gd name="connsiteX2881" fmla="*/ 6544828 w 13581144"/>
              <a:gd name="connsiteY2881" fmla="*/ 2809925 h 4406158"/>
              <a:gd name="connsiteX2882" fmla="*/ 6509115 w 13581144"/>
              <a:gd name="connsiteY2882" fmla="*/ 2833618 h 4406158"/>
              <a:gd name="connsiteX2883" fmla="*/ 6471723 w 13581144"/>
              <a:gd name="connsiteY2883" fmla="*/ 2809925 h 4406158"/>
              <a:gd name="connsiteX2884" fmla="*/ 6505715 w 13581144"/>
              <a:gd name="connsiteY2884" fmla="*/ 2786220 h 4406158"/>
              <a:gd name="connsiteX2885" fmla="*/ 6403709 w 13581144"/>
              <a:gd name="connsiteY2885" fmla="*/ 2784526 h 4406158"/>
              <a:gd name="connsiteX2886" fmla="*/ 6441120 w 13581144"/>
              <a:gd name="connsiteY2886" fmla="*/ 2808231 h 4406158"/>
              <a:gd name="connsiteX2887" fmla="*/ 6405411 w 13581144"/>
              <a:gd name="connsiteY2887" fmla="*/ 2831924 h 4406158"/>
              <a:gd name="connsiteX2888" fmla="*/ 6368023 w 13581144"/>
              <a:gd name="connsiteY2888" fmla="*/ 2808231 h 4406158"/>
              <a:gd name="connsiteX2889" fmla="*/ 6403709 w 13581144"/>
              <a:gd name="connsiteY2889" fmla="*/ 2784526 h 4406158"/>
              <a:gd name="connsiteX2890" fmla="*/ 6301750 w 13581144"/>
              <a:gd name="connsiteY2890" fmla="*/ 2784526 h 4406158"/>
              <a:gd name="connsiteX2891" fmla="*/ 6339136 w 13581144"/>
              <a:gd name="connsiteY2891" fmla="*/ 2808231 h 4406158"/>
              <a:gd name="connsiteX2892" fmla="*/ 6303451 w 13581144"/>
              <a:gd name="connsiteY2892" fmla="*/ 2831924 h 4406158"/>
              <a:gd name="connsiteX2893" fmla="*/ 6266044 w 13581144"/>
              <a:gd name="connsiteY2893" fmla="*/ 2808231 h 4406158"/>
              <a:gd name="connsiteX2894" fmla="*/ 6301750 w 13581144"/>
              <a:gd name="connsiteY2894" fmla="*/ 2784526 h 4406158"/>
              <a:gd name="connsiteX2895" fmla="*/ 6201449 w 13581144"/>
              <a:gd name="connsiteY2895" fmla="*/ 2784526 h 4406158"/>
              <a:gd name="connsiteX2896" fmla="*/ 6237135 w 13581144"/>
              <a:gd name="connsiteY2896" fmla="*/ 2808231 h 4406158"/>
              <a:gd name="connsiteX2897" fmla="*/ 6201449 w 13581144"/>
              <a:gd name="connsiteY2897" fmla="*/ 2831924 h 4406158"/>
              <a:gd name="connsiteX2898" fmla="*/ 6165746 w 13581144"/>
              <a:gd name="connsiteY2898" fmla="*/ 2808231 h 4406158"/>
              <a:gd name="connsiteX2899" fmla="*/ 6201449 w 13581144"/>
              <a:gd name="connsiteY2899" fmla="*/ 2784526 h 4406158"/>
              <a:gd name="connsiteX2900" fmla="*/ 6097767 w 13581144"/>
              <a:gd name="connsiteY2900" fmla="*/ 2784526 h 4406158"/>
              <a:gd name="connsiteX2901" fmla="*/ 6133453 w 13581144"/>
              <a:gd name="connsiteY2901" fmla="*/ 2808231 h 4406158"/>
              <a:gd name="connsiteX2902" fmla="*/ 6097767 w 13581144"/>
              <a:gd name="connsiteY2902" fmla="*/ 2831924 h 4406158"/>
              <a:gd name="connsiteX2903" fmla="*/ 6062061 w 13581144"/>
              <a:gd name="connsiteY2903" fmla="*/ 2808231 h 4406158"/>
              <a:gd name="connsiteX2904" fmla="*/ 6097767 w 13581144"/>
              <a:gd name="connsiteY2904" fmla="*/ 2784526 h 4406158"/>
              <a:gd name="connsiteX2905" fmla="*/ 5995761 w 13581144"/>
              <a:gd name="connsiteY2905" fmla="*/ 2784526 h 4406158"/>
              <a:gd name="connsiteX2906" fmla="*/ 6031462 w 13581144"/>
              <a:gd name="connsiteY2906" fmla="*/ 2808231 h 4406158"/>
              <a:gd name="connsiteX2907" fmla="*/ 5995761 w 13581144"/>
              <a:gd name="connsiteY2907" fmla="*/ 2831924 h 4406158"/>
              <a:gd name="connsiteX2908" fmla="*/ 5960078 w 13581144"/>
              <a:gd name="connsiteY2908" fmla="*/ 2808231 h 4406158"/>
              <a:gd name="connsiteX2909" fmla="*/ 5995761 w 13581144"/>
              <a:gd name="connsiteY2909" fmla="*/ 2784526 h 4406158"/>
              <a:gd name="connsiteX2910" fmla="*/ 3635912 w 13581144"/>
              <a:gd name="connsiteY2910" fmla="*/ 2772679 h 4406158"/>
              <a:gd name="connsiteX2911" fmla="*/ 3666510 w 13581144"/>
              <a:gd name="connsiteY2911" fmla="*/ 2796384 h 4406158"/>
              <a:gd name="connsiteX2912" fmla="*/ 3625709 w 13581144"/>
              <a:gd name="connsiteY2912" fmla="*/ 2820077 h 4406158"/>
              <a:gd name="connsiteX2913" fmla="*/ 3595110 w 13581144"/>
              <a:gd name="connsiteY2913" fmla="*/ 2796384 h 4406158"/>
              <a:gd name="connsiteX2914" fmla="*/ 3635912 w 13581144"/>
              <a:gd name="connsiteY2914" fmla="*/ 2772679 h 4406158"/>
              <a:gd name="connsiteX2915" fmla="*/ 3523689 w 13581144"/>
              <a:gd name="connsiteY2915" fmla="*/ 2772679 h 4406158"/>
              <a:gd name="connsiteX2916" fmla="*/ 3554286 w 13581144"/>
              <a:gd name="connsiteY2916" fmla="*/ 2796384 h 4406158"/>
              <a:gd name="connsiteX2917" fmla="*/ 3513484 w 13581144"/>
              <a:gd name="connsiteY2917" fmla="*/ 2820077 h 4406158"/>
              <a:gd name="connsiteX2918" fmla="*/ 3482888 w 13581144"/>
              <a:gd name="connsiteY2918" fmla="*/ 2796384 h 4406158"/>
              <a:gd name="connsiteX2919" fmla="*/ 3523689 w 13581144"/>
              <a:gd name="connsiteY2919" fmla="*/ 2772679 h 4406158"/>
              <a:gd name="connsiteX2920" fmla="*/ 3430184 w 13581144"/>
              <a:gd name="connsiteY2920" fmla="*/ 2772679 h 4406158"/>
              <a:gd name="connsiteX2921" fmla="*/ 3460784 w 13581144"/>
              <a:gd name="connsiteY2921" fmla="*/ 2796384 h 4406158"/>
              <a:gd name="connsiteX2922" fmla="*/ 3418272 w 13581144"/>
              <a:gd name="connsiteY2922" fmla="*/ 2820077 h 4406158"/>
              <a:gd name="connsiteX2923" fmla="*/ 3387673 w 13581144"/>
              <a:gd name="connsiteY2923" fmla="*/ 2796384 h 4406158"/>
              <a:gd name="connsiteX2924" fmla="*/ 3430184 w 13581144"/>
              <a:gd name="connsiteY2924" fmla="*/ 2772679 h 4406158"/>
              <a:gd name="connsiteX2925" fmla="*/ 3326477 w 13581144"/>
              <a:gd name="connsiteY2925" fmla="*/ 2772679 h 4406158"/>
              <a:gd name="connsiteX2926" fmla="*/ 3357076 w 13581144"/>
              <a:gd name="connsiteY2926" fmla="*/ 2796384 h 4406158"/>
              <a:gd name="connsiteX2927" fmla="*/ 3314577 w 13581144"/>
              <a:gd name="connsiteY2927" fmla="*/ 2820077 h 4406158"/>
              <a:gd name="connsiteX2928" fmla="*/ 3283978 w 13581144"/>
              <a:gd name="connsiteY2928" fmla="*/ 2796384 h 4406158"/>
              <a:gd name="connsiteX2929" fmla="*/ 3326477 w 13581144"/>
              <a:gd name="connsiteY2929" fmla="*/ 2772679 h 4406158"/>
              <a:gd name="connsiteX2930" fmla="*/ 3222774 w 13581144"/>
              <a:gd name="connsiteY2930" fmla="*/ 2772679 h 4406158"/>
              <a:gd name="connsiteX2931" fmla="*/ 3253369 w 13581144"/>
              <a:gd name="connsiteY2931" fmla="*/ 2796384 h 4406158"/>
              <a:gd name="connsiteX2932" fmla="*/ 3210873 w 13581144"/>
              <a:gd name="connsiteY2932" fmla="*/ 2820077 h 4406158"/>
              <a:gd name="connsiteX2933" fmla="*/ 3180261 w 13581144"/>
              <a:gd name="connsiteY2933" fmla="*/ 2796384 h 4406158"/>
              <a:gd name="connsiteX2934" fmla="*/ 3222774 w 13581144"/>
              <a:gd name="connsiteY2934" fmla="*/ 2772679 h 4406158"/>
              <a:gd name="connsiteX2935" fmla="*/ 3122471 w 13581144"/>
              <a:gd name="connsiteY2935" fmla="*/ 2770985 h 4406158"/>
              <a:gd name="connsiteX2936" fmla="*/ 3151376 w 13581144"/>
              <a:gd name="connsiteY2936" fmla="*/ 2794690 h 4406158"/>
              <a:gd name="connsiteX2937" fmla="*/ 3108873 w 13581144"/>
              <a:gd name="connsiteY2937" fmla="*/ 2818383 h 4406158"/>
              <a:gd name="connsiteX2938" fmla="*/ 3079969 w 13581144"/>
              <a:gd name="connsiteY2938" fmla="*/ 2794690 h 4406158"/>
              <a:gd name="connsiteX2939" fmla="*/ 3122471 w 13581144"/>
              <a:gd name="connsiteY2939" fmla="*/ 2770985 h 4406158"/>
              <a:gd name="connsiteX2940" fmla="*/ 3018758 w 13581144"/>
              <a:gd name="connsiteY2940" fmla="*/ 2770985 h 4406158"/>
              <a:gd name="connsiteX2941" fmla="*/ 3047661 w 13581144"/>
              <a:gd name="connsiteY2941" fmla="*/ 2794690 h 4406158"/>
              <a:gd name="connsiteX2942" fmla="*/ 3005156 w 13581144"/>
              <a:gd name="connsiteY2942" fmla="*/ 2818383 h 4406158"/>
              <a:gd name="connsiteX2943" fmla="*/ 2976252 w 13581144"/>
              <a:gd name="connsiteY2943" fmla="*/ 2794690 h 4406158"/>
              <a:gd name="connsiteX2944" fmla="*/ 3018758 w 13581144"/>
              <a:gd name="connsiteY2944" fmla="*/ 2770985 h 4406158"/>
              <a:gd name="connsiteX2945" fmla="*/ 2916733 w 13581144"/>
              <a:gd name="connsiteY2945" fmla="*/ 2770985 h 4406158"/>
              <a:gd name="connsiteX2946" fmla="*/ 2945645 w 13581144"/>
              <a:gd name="connsiteY2946" fmla="*/ 2794690 h 4406158"/>
              <a:gd name="connsiteX2947" fmla="*/ 2903133 w 13581144"/>
              <a:gd name="connsiteY2947" fmla="*/ 2818383 h 4406158"/>
              <a:gd name="connsiteX2948" fmla="*/ 2874235 w 13581144"/>
              <a:gd name="connsiteY2948" fmla="*/ 2794690 h 4406158"/>
              <a:gd name="connsiteX2949" fmla="*/ 2916733 w 13581144"/>
              <a:gd name="connsiteY2949" fmla="*/ 2770985 h 4406158"/>
              <a:gd name="connsiteX2950" fmla="*/ 2813039 w 13581144"/>
              <a:gd name="connsiteY2950" fmla="*/ 2770985 h 4406158"/>
              <a:gd name="connsiteX2951" fmla="*/ 2841939 w 13581144"/>
              <a:gd name="connsiteY2951" fmla="*/ 2794690 h 4406158"/>
              <a:gd name="connsiteX2952" fmla="*/ 2799434 w 13581144"/>
              <a:gd name="connsiteY2952" fmla="*/ 2818383 h 4406158"/>
              <a:gd name="connsiteX2953" fmla="*/ 2770497 w 13581144"/>
              <a:gd name="connsiteY2953" fmla="*/ 2794690 h 4406158"/>
              <a:gd name="connsiteX2954" fmla="*/ 2813039 w 13581144"/>
              <a:gd name="connsiteY2954" fmla="*/ 2770985 h 4406158"/>
              <a:gd name="connsiteX2955" fmla="*/ 2709314 w 13581144"/>
              <a:gd name="connsiteY2955" fmla="*/ 2770985 h 4406158"/>
              <a:gd name="connsiteX2956" fmla="*/ 2738214 w 13581144"/>
              <a:gd name="connsiteY2956" fmla="*/ 2794690 h 4406158"/>
              <a:gd name="connsiteX2957" fmla="*/ 2694004 w 13581144"/>
              <a:gd name="connsiteY2957" fmla="*/ 2818383 h 4406158"/>
              <a:gd name="connsiteX2958" fmla="*/ 2665104 w 13581144"/>
              <a:gd name="connsiteY2958" fmla="*/ 2794690 h 4406158"/>
              <a:gd name="connsiteX2959" fmla="*/ 2709314 w 13581144"/>
              <a:gd name="connsiteY2959" fmla="*/ 2770985 h 4406158"/>
              <a:gd name="connsiteX2960" fmla="*/ 2607293 w 13581144"/>
              <a:gd name="connsiteY2960" fmla="*/ 2769291 h 4406158"/>
              <a:gd name="connsiteX2961" fmla="*/ 2636192 w 13581144"/>
              <a:gd name="connsiteY2961" fmla="*/ 2792996 h 4406158"/>
              <a:gd name="connsiteX2962" fmla="*/ 2591994 w 13581144"/>
              <a:gd name="connsiteY2962" fmla="*/ 2816689 h 4406158"/>
              <a:gd name="connsiteX2963" fmla="*/ 2563082 w 13581144"/>
              <a:gd name="connsiteY2963" fmla="*/ 2792996 h 4406158"/>
              <a:gd name="connsiteX2964" fmla="*/ 2607293 w 13581144"/>
              <a:gd name="connsiteY2964" fmla="*/ 2769291 h 4406158"/>
              <a:gd name="connsiteX2965" fmla="*/ 2505280 w 13581144"/>
              <a:gd name="connsiteY2965" fmla="*/ 2769291 h 4406158"/>
              <a:gd name="connsiteX2966" fmla="*/ 2534179 w 13581144"/>
              <a:gd name="connsiteY2966" fmla="*/ 2792996 h 4406158"/>
              <a:gd name="connsiteX2967" fmla="*/ 2489981 w 13581144"/>
              <a:gd name="connsiteY2967" fmla="*/ 2816689 h 4406158"/>
              <a:gd name="connsiteX2968" fmla="*/ 2461069 w 13581144"/>
              <a:gd name="connsiteY2968" fmla="*/ 2792996 h 4406158"/>
              <a:gd name="connsiteX2969" fmla="*/ 2505280 w 13581144"/>
              <a:gd name="connsiteY2969" fmla="*/ 2769291 h 4406158"/>
              <a:gd name="connsiteX2970" fmla="*/ 2403282 w 13581144"/>
              <a:gd name="connsiteY2970" fmla="*/ 2769291 h 4406158"/>
              <a:gd name="connsiteX2971" fmla="*/ 2430483 w 13581144"/>
              <a:gd name="connsiteY2971" fmla="*/ 2792996 h 4406158"/>
              <a:gd name="connsiteX2972" fmla="*/ 2386284 w 13581144"/>
              <a:gd name="connsiteY2972" fmla="*/ 2816689 h 4406158"/>
              <a:gd name="connsiteX2973" fmla="*/ 2359084 w 13581144"/>
              <a:gd name="connsiteY2973" fmla="*/ 2792996 h 4406158"/>
              <a:gd name="connsiteX2974" fmla="*/ 2403282 w 13581144"/>
              <a:gd name="connsiteY2974" fmla="*/ 2769291 h 4406158"/>
              <a:gd name="connsiteX2975" fmla="*/ 2299563 w 13581144"/>
              <a:gd name="connsiteY2975" fmla="*/ 2769291 h 4406158"/>
              <a:gd name="connsiteX2976" fmla="*/ 2326763 w 13581144"/>
              <a:gd name="connsiteY2976" fmla="*/ 2792996 h 4406158"/>
              <a:gd name="connsiteX2977" fmla="*/ 2282565 w 13581144"/>
              <a:gd name="connsiteY2977" fmla="*/ 2816689 h 4406158"/>
              <a:gd name="connsiteX2978" fmla="*/ 2255364 w 13581144"/>
              <a:gd name="connsiteY2978" fmla="*/ 2792996 h 4406158"/>
              <a:gd name="connsiteX2979" fmla="*/ 2299563 w 13581144"/>
              <a:gd name="connsiteY2979" fmla="*/ 2769291 h 4406158"/>
              <a:gd name="connsiteX2980" fmla="*/ 2195866 w 13581144"/>
              <a:gd name="connsiteY2980" fmla="*/ 2769291 h 4406158"/>
              <a:gd name="connsiteX2981" fmla="*/ 2223055 w 13581144"/>
              <a:gd name="connsiteY2981" fmla="*/ 2792996 h 4406158"/>
              <a:gd name="connsiteX2982" fmla="*/ 2178856 w 13581144"/>
              <a:gd name="connsiteY2982" fmla="*/ 2816689 h 4406158"/>
              <a:gd name="connsiteX2983" fmla="*/ 2151668 w 13581144"/>
              <a:gd name="connsiteY2983" fmla="*/ 2792996 h 4406158"/>
              <a:gd name="connsiteX2984" fmla="*/ 2195866 w 13581144"/>
              <a:gd name="connsiteY2984" fmla="*/ 2769291 h 4406158"/>
              <a:gd name="connsiteX2985" fmla="*/ 2093844 w 13581144"/>
              <a:gd name="connsiteY2985" fmla="*/ 2767597 h 4406158"/>
              <a:gd name="connsiteX2986" fmla="*/ 2121057 w 13581144"/>
              <a:gd name="connsiteY2986" fmla="*/ 2791314 h 4406158"/>
              <a:gd name="connsiteX2987" fmla="*/ 2076846 w 13581144"/>
              <a:gd name="connsiteY2987" fmla="*/ 2815007 h 4406158"/>
              <a:gd name="connsiteX2988" fmla="*/ 2049646 w 13581144"/>
              <a:gd name="connsiteY2988" fmla="*/ 2791314 h 4406158"/>
              <a:gd name="connsiteX2989" fmla="*/ 2093844 w 13581144"/>
              <a:gd name="connsiteY2989" fmla="*/ 2767597 h 4406158"/>
              <a:gd name="connsiteX2990" fmla="*/ 1988436 w 13581144"/>
              <a:gd name="connsiteY2990" fmla="*/ 2767597 h 4406158"/>
              <a:gd name="connsiteX2991" fmla="*/ 2015649 w 13581144"/>
              <a:gd name="connsiteY2991" fmla="*/ 2791314 h 4406158"/>
              <a:gd name="connsiteX2992" fmla="*/ 1969739 w 13581144"/>
              <a:gd name="connsiteY2992" fmla="*/ 2815007 h 4406158"/>
              <a:gd name="connsiteX2993" fmla="*/ 1942539 w 13581144"/>
              <a:gd name="connsiteY2993" fmla="*/ 2791314 h 4406158"/>
              <a:gd name="connsiteX2994" fmla="*/ 1988436 w 13581144"/>
              <a:gd name="connsiteY2994" fmla="*/ 2767597 h 4406158"/>
              <a:gd name="connsiteX2995" fmla="*/ 1884729 w 13581144"/>
              <a:gd name="connsiteY2995" fmla="*/ 2767597 h 4406158"/>
              <a:gd name="connsiteX2996" fmla="*/ 1911930 w 13581144"/>
              <a:gd name="connsiteY2996" fmla="*/ 2791314 h 4406158"/>
              <a:gd name="connsiteX2997" fmla="*/ 1866020 w 13581144"/>
              <a:gd name="connsiteY2997" fmla="*/ 2815007 h 4406158"/>
              <a:gd name="connsiteX2998" fmla="*/ 1838819 w 13581144"/>
              <a:gd name="connsiteY2998" fmla="*/ 2791314 h 4406158"/>
              <a:gd name="connsiteX2999" fmla="*/ 1884729 w 13581144"/>
              <a:gd name="connsiteY2999" fmla="*/ 2767597 h 4406158"/>
              <a:gd name="connsiteX3000" fmla="*/ 1782742 w 13581144"/>
              <a:gd name="connsiteY3000" fmla="*/ 2767597 h 4406158"/>
              <a:gd name="connsiteX3001" fmla="*/ 1809944 w 13581144"/>
              <a:gd name="connsiteY3001" fmla="*/ 2791314 h 4406158"/>
              <a:gd name="connsiteX3002" fmla="*/ 1764034 w 13581144"/>
              <a:gd name="connsiteY3002" fmla="*/ 2815007 h 4406158"/>
              <a:gd name="connsiteX3003" fmla="*/ 1736834 w 13581144"/>
              <a:gd name="connsiteY3003" fmla="*/ 2791314 h 4406158"/>
              <a:gd name="connsiteX3004" fmla="*/ 1782742 w 13581144"/>
              <a:gd name="connsiteY3004" fmla="*/ 2767597 h 4406158"/>
              <a:gd name="connsiteX3005" fmla="*/ 1680731 w 13581144"/>
              <a:gd name="connsiteY3005" fmla="*/ 2767597 h 4406158"/>
              <a:gd name="connsiteX3006" fmla="*/ 1706234 w 13581144"/>
              <a:gd name="connsiteY3006" fmla="*/ 2791314 h 4406158"/>
              <a:gd name="connsiteX3007" fmla="*/ 1660324 w 13581144"/>
              <a:gd name="connsiteY3007" fmla="*/ 2815007 h 4406158"/>
              <a:gd name="connsiteX3008" fmla="*/ 1634823 w 13581144"/>
              <a:gd name="connsiteY3008" fmla="*/ 2791314 h 4406158"/>
              <a:gd name="connsiteX3009" fmla="*/ 1680731 w 13581144"/>
              <a:gd name="connsiteY3009" fmla="*/ 2767597 h 4406158"/>
              <a:gd name="connsiteX3010" fmla="*/ 1578698 w 13581144"/>
              <a:gd name="connsiteY3010" fmla="*/ 2765903 h 4406158"/>
              <a:gd name="connsiteX3011" fmla="*/ 1604201 w 13581144"/>
              <a:gd name="connsiteY3011" fmla="*/ 2789608 h 4406158"/>
              <a:gd name="connsiteX3012" fmla="*/ 1558304 w 13581144"/>
              <a:gd name="connsiteY3012" fmla="*/ 2813313 h 4406158"/>
              <a:gd name="connsiteX3013" fmla="*/ 1532801 w 13581144"/>
              <a:gd name="connsiteY3013" fmla="*/ 2789608 h 4406158"/>
              <a:gd name="connsiteX3014" fmla="*/ 1578698 w 13581144"/>
              <a:gd name="connsiteY3014" fmla="*/ 2765903 h 4406158"/>
              <a:gd name="connsiteX3015" fmla="*/ 12535916 w 13581144"/>
              <a:gd name="connsiteY3015" fmla="*/ 2733751 h 4406158"/>
              <a:gd name="connsiteX3016" fmla="*/ 12586875 w 13581144"/>
              <a:gd name="connsiteY3016" fmla="*/ 2757444 h 4406158"/>
              <a:gd name="connsiteX3017" fmla="*/ 12566585 w 13581144"/>
              <a:gd name="connsiteY3017" fmla="*/ 2781137 h 4406158"/>
              <a:gd name="connsiteX3018" fmla="*/ 12515509 w 13581144"/>
              <a:gd name="connsiteY3018" fmla="*/ 2757444 h 4406158"/>
              <a:gd name="connsiteX3019" fmla="*/ 12535916 w 13581144"/>
              <a:gd name="connsiteY3019" fmla="*/ 2733751 h 4406158"/>
              <a:gd name="connsiteX3020" fmla="*/ 12121172 w 13581144"/>
              <a:gd name="connsiteY3020" fmla="*/ 2732057 h 4406158"/>
              <a:gd name="connsiteX3021" fmla="*/ 12170362 w 13581144"/>
              <a:gd name="connsiteY3021" fmla="*/ 2755750 h 4406158"/>
              <a:gd name="connsiteX3022" fmla="*/ 12148303 w 13581144"/>
              <a:gd name="connsiteY3022" fmla="*/ 2779443 h 4406158"/>
              <a:gd name="connsiteX3023" fmla="*/ 12098996 w 13581144"/>
              <a:gd name="connsiteY3023" fmla="*/ 2755750 h 4406158"/>
              <a:gd name="connsiteX3024" fmla="*/ 12121172 w 13581144"/>
              <a:gd name="connsiteY3024" fmla="*/ 2732057 h 4406158"/>
              <a:gd name="connsiteX3025" fmla="*/ 12017369 w 13581144"/>
              <a:gd name="connsiteY3025" fmla="*/ 2732057 h 4406158"/>
              <a:gd name="connsiteX3026" fmla="*/ 12066676 w 13581144"/>
              <a:gd name="connsiteY3026" fmla="*/ 2755750 h 4406158"/>
              <a:gd name="connsiteX3027" fmla="*/ 12044618 w 13581144"/>
              <a:gd name="connsiteY3027" fmla="*/ 2779443 h 4406158"/>
              <a:gd name="connsiteX3028" fmla="*/ 11995311 w 13581144"/>
              <a:gd name="connsiteY3028" fmla="*/ 2755750 h 4406158"/>
              <a:gd name="connsiteX3029" fmla="*/ 12017369 w 13581144"/>
              <a:gd name="connsiteY3029" fmla="*/ 2732057 h 4406158"/>
              <a:gd name="connsiteX3030" fmla="*/ 11918755 w 13581144"/>
              <a:gd name="connsiteY3030" fmla="*/ 2732057 h 4406158"/>
              <a:gd name="connsiteX3031" fmla="*/ 11968062 w 13581144"/>
              <a:gd name="connsiteY3031" fmla="*/ 2755750 h 4406158"/>
              <a:gd name="connsiteX3032" fmla="*/ 11946004 w 13581144"/>
              <a:gd name="connsiteY3032" fmla="*/ 2779443 h 4406158"/>
              <a:gd name="connsiteX3033" fmla="*/ 11896697 w 13581144"/>
              <a:gd name="connsiteY3033" fmla="*/ 2755750 h 4406158"/>
              <a:gd name="connsiteX3034" fmla="*/ 11918755 w 13581144"/>
              <a:gd name="connsiteY3034" fmla="*/ 2732057 h 4406158"/>
              <a:gd name="connsiteX3035" fmla="*/ 11815188 w 13581144"/>
              <a:gd name="connsiteY3035" fmla="*/ 2732057 h 4406158"/>
              <a:gd name="connsiteX3036" fmla="*/ 11864377 w 13581144"/>
              <a:gd name="connsiteY3036" fmla="*/ 2755750 h 4406158"/>
              <a:gd name="connsiteX3037" fmla="*/ 11842318 w 13581144"/>
              <a:gd name="connsiteY3037" fmla="*/ 2779443 h 4406158"/>
              <a:gd name="connsiteX3038" fmla="*/ 11792977 w 13581144"/>
              <a:gd name="connsiteY3038" fmla="*/ 2755750 h 4406158"/>
              <a:gd name="connsiteX3039" fmla="*/ 11815188 w 13581144"/>
              <a:gd name="connsiteY3039" fmla="*/ 2732057 h 4406158"/>
              <a:gd name="connsiteX3040" fmla="*/ 11711384 w 13581144"/>
              <a:gd name="connsiteY3040" fmla="*/ 2730363 h 4406158"/>
              <a:gd name="connsiteX3041" fmla="*/ 11760738 w 13581144"/>
              <a:gd name="connsiteY3041" fmla="*/ 2754056 h 4406158"/>
              <a:gd name="connsiteX3042" fmla="*/ 11738585 w 13581144"/>
              <a:gd name="connsiteY3042" fmla="*/ 2777749 h 4406158"/>
              <a:gd name="connsiteX3043" fmla="*/ 11689231 w 13581144"/>
              <a:gd name="connsiteY3043" fmla="*/ 2754056 h 4406158"/>
              <a:gd name="connsiteX3044" fmla="*/ 11711384 w 13581144"/>
              <a:gd name="connsiteY3044" fmla="*/ 2730363 h 4406158"/>
              <a:gd name="connsiteX3045" fmla="*/ 11097633 w 13581144"/>
              <a:gd name="connsiteY3045" fmla="*/ 2728669 h 4406158"/>
              <a:gd name="connsiteX3046" fmla="*/ 11145229 w 13581144"/>
              <a:gd name="connsiteY3046" fmla="*/ 2752374 h 4406158"/>
              <a:gd name="connsiteX3047" fmla="*/ 11121437 w 13581144"/>
              <a:gd name="connsiteY3047" fmla="*/ 2776067 h 4406158"/>
              <a:gd name="connsiteX3048" fmla="*/ 11073829 w 13581144"/>
              <a:gd name="connsiteY3048" fmla="*/ 2752374 h 4406158"/>
              <a:gd name="connsiteX3049" fmla="*/ 11097633 w 13581144"/>
              <a:gd name="connsiteY3049" fmla="*/ 2728669 h 4406158"/>
              <a:gd name="connsiteX3050" fmla="*/ 10993888 w 13581144"/>
              <a:gd name="connsiteY3050" fmla="*/ 2728669 h 4406158"/>
              <a:gd name="connsiteX3051" fmla="*/ 11041485 w 13581144"/>
              <a:gd name="connsiteY3051" fmla="*/ 2752374 h 4406158"/>
              <a:gd name="connsiteX3052" fmla="*/ 11017680 w 13581144"/>
              <a:gd name="connsiteY3052" fmla="*/ 2776067 h 4406158"/>
              <a:gd name="connsiteX3053" fmla="*/ 10970084 w 13581144"/>
              <a:gd name="connsiteY3053" fmla="*/ 2752374 h 4406158"/>
              <a:gd name="connsiteX3054" fmla="*/ 10993888 w 13581144"/>
              <a:gd name="connsiteY3054" fmla="*/ 2728669 h 4406158"/>
              <a:gd name="connsiteX3055" fmla="*/ 10281569 w 13581144"/>
              <a:gd name="connsiteY3055" fmla="*/ 2728669 h 4406158"/>
              <a:gd name="connsiteX3056" fmla="*/ 10327467 w 13581144"/>
              <a:gd name="connsiteY3056" fmla="*/ 2752374 h 4406158"/>
              <a:gd name="connsiteX3057" fmla="*/ 10301976 w 13581144"/>
              <a:gd name="connsiteY3057" fmla="*/ 2776067 h 4406158"/>
              <a:gd name="connsiteX3058" fmla="*/ 10256078 w 13581144"/>
              <a:gd name="connsiteY3058" fmla="*/ 2752374 h 4406158"/>
              <a:gd name="connsiteX3059" fmla="*/ 10281569 w 13581144"/>
              <a:gd name="connsiteY3059" fmla="*/ 2728669 h 4406158"/>
              <a:gd name="connsiteX3060" fmla="*/ 10181270 w 13581144"/>
              <a:gd name="connsiteY3060" fmla="*/ 2728669 h 4406158"/>
              <a:gd name="connsiteX3061" fmla="*/ 10227167 w 13581144"/>
              <a:gd name="connsiteY3061" fmla="*/ 2752374 h 4406158"/>
              <a:gd name="connsiteX3062" fmla="*/ 10201665 w 13581144"/>
              <a:gd name="connsiteY3062" fmla="*/ 2776067 h 4406158"/>
              <a:gd name="connsiteX3063" fmla="*/ 10155766 w 13581144"/>
              <a:gd name="connsiteY3063" fmla="*/ 2752374 h 4406158"/>
              <a:gd name="connsiteX3064" fmla="*/ 10181270 w 13581144"/>
              <a:gd name="connsiteY3064" fmla="*/ 2728669 h 4406158"/>
              <a:gd name="connsiteX3065" fmla="*/ 7119323 w 13581144"/>
              <a:gd name="connsiteY3065" fmla="*/ 2721904 h 4406158"/>
              <a:gd name="connsiteX3066" fmla="*/ 7158426 w 13581144"/>
              <a:gd name="connsiteY3066" fmla="*/ 2745597 h 4406158"/>
              <a:gd name="connsiteX3067" fmla="*/ 7124421 w 13581144"/>
              <a:gd name="connsiteY3067" fmla="*/ 2769290 h 4406158"/>
              <a:gd name="connsiteX3068" fmla="*/ 7085325 w 13581144"/>
              <a:gd name="connsiteY3068" fmla="*/ 2745597 h 4406158"/>
              <a:gd name="connsiteX3069" fmla="*/ 7119323 w 13581144"/>
              <a:gd name="connsiteY3069" fmla="*/ 2721904 h 4406158"/>
              <a:gd name="connsiteX3070" fmla="*/ 7017319 w 13581144"/>
              <a:gd name="connsiteY3070" fmla="*/ 2720210 h 4406158"/>
              <a:gd name="connsiteX3071" fmla="*/ 7054729 w 13581144"/>
              <a:gd name="connsiteY3071" fmla="*/ 2743903 h 4406158"/>
              <a:gd name="connsiteX3072" fmla="*/ 7020728 w 13581144"/>
              <a:gd name="connsiteY3072" fmla="*/ 2767596 h 4406158"/>
              <a:gd name="connsiteX3073" fmla="*/ 6983332 w 13581144"/>
              <a:gd name="connsiteY3073" fmla="*/ 2743903 h 4406158"/>
              <a:gd name="connsiteX3074" fmla="*/ 7017319 w 13581144"/>
              <a:gd name="connsiteY3074" fmla="*/ 2720210 h 4406158"/>
              <a:gd name="connsiteX3075" fmla="*/ 6917054 w 13581144"/>
              <a:gd name="connsiteY3075" fmla="*/ 2720210 h 4406158"/>
              <a:gd name="connsiteX3076" fmla="*/ 6954448 w 13581144"/>
              <a:gd name="connsiteY3076" fmla="*/ 2743903 h 4406158"/>
              <a:gd name="connsiteX3077" fmla="*/ 6920445 w 13581144"/>
              <a:gd name="connsiteY3077" fmla="*/ 2767596 h 4406158"/>
              <a:gd name="connsiteX3078" fmla="*/ 6883060 w 13581144"/>
              <a:gd name="connsiteY3078" fmla="*/ 2743903 h 4406158"/>
              <a:gd name="connsiteX3079" fmla="*/ 6917054 w 13581144"/>
              <a:gd name="connsiteY3079" fmla="*/ 2720210 h 4406158"/>
              <a:gd name="connsiteX3080" fmla="*/ 6813362 w 13581144"/>
              <a:gd name="connsiteY3080" fmla="*/ 2720210 h 4406158"/>
              <a:gd name="connsiteX3081" fmla="*/ 6850762 w 13581144"/>
              <a:gd name="connsiteY3081" fmla="*/ 2743903 h 4406158"/>
              <a:gd name="connsiteX3082" fmla="*/ 6816762 w 13581144"/>
              <a:gd name="connsiteY3082" fmla="*/ 2767596 h 4406158"/>
              <a:gd name="connsiteX3083" fmla="*/ 6779392 w 13581144"/>
              <a:gd name="connsiteY3083" fmla="*/ 2743903 h 4406158"/>
              <a:gd name="connsiteX3084" fmla="*/ 6813362 w 13581144"/>
              <a:gd name="connsiteY3084" fmla="*/ 2720210 h 4406158"/>
              <a:gd name="connsiteX3085" fmla="*/ 6709702 w 13581144"/>
              <a:gd name="connsiteY3085" fmla="*/ 2720210 h 4406158"/>
              <a:gd name="connsiteX3086" fmla="*/ 6747106 w 13581144"/>
              <a:gd name="connsiteY3086" fmla="*/ 2743903 h 4406158"/>
              <a:gd name="connsiteX3087" fmla="*/ 6713111 w 13581144"/>
              <a:gd name="connsiteY3087" fmla="*/ 2767596 h 4406158"/>
              <a:gd name="connsiteX3088" fmla="*/ 6675716 w 13581144"/>
              <a:gd name="connsiteY3088" fmla="*/ 2743903 h 4406158"/>
              <a:gd name="connsiteX3089" fmla="*/ 6709702 w 13581144"/>
              <a:gd name="connsiteY3089" fmla="*/ 2720210 h 4406158"/>
              <a:gd name="connsiteX3090" fmla="*/ 6609420 w 13581144"/>
              <a:gd name="connsiteY3090" fmla="*/ 2720210 h 4406158"/>
              <a:gd name="connsiteX3091" fmla="*/ 6646816 w 13581144"/>
              <a:gd name="connsiteY3091" fmla="*/ 2743903 h 4406158"/>
              <a:gd name="connsiteX3092" fmla="*/ 6612822 w 13581144"/>
              <a:gd name="connsiteY3092" fmla="*/ 2767596 h 4406158"/>
              <a:gd name="connsiteX3093" fmla="*/ 6575430 w 13581144"/>
              <a:gd name="connsiteY3093" fmla="*/ 2743903 h 4406158"/>
              <a:gd name="connsiteX3094" fmla="*/ 6609420 w 13581144"/>
              <a:gd name="connsiteY3094" fmla="*/ 2720210 h 4406158"/>
              <a:gd name="connsiteX3095" fmla="*/ 6505715 w 13581144"/>
              <a:gd name="connsiteY3095" fmla="*/ 2718516 h 4406158"/>
              <a:gd name="connsiteX3096" fmla="*/ 6543130 w 13581144"/>
              <a:gd name="connsiteY3096" fmla="*/ 2742209 h 4406158"/>
              <a:gd name="connsiteX3097" fmla="*/ 6509115 w 13581144"/>
              <a:gd name="connsiteY3097" fmla="*/ 2765914 h 4406158"/>
              <a:gd name="connsiteX3098" fmla="*/ 6471723 w 13581144"/>
              <a:gd name="connsiteY3098" fmla="*/ 2742209 h 4406158"/>
              <a:gd name="connsiteX3099" fmla="*/ 6505715 w 13581144"/>
              <a:gd name="connsiteY3099" fmla="*/ 2718516 h 4406158"/>
              <a:gd name="connsiteX3100" fmla="*/ 6405436 w 13581144"/>
              <a:gd name="connsiteY3100" fmla="*/ 2718516 h 4406158"/>
              <a:gd name="connsiteX3101" fmla="*/ 6442817 w 13581144"/>
              <a:gd name="connsiteY3101" fmla="*/ 2742209 h 4406158"/>
              <a:gd name="connsiteX3102" fmla="*/ 6407135 w 13581144"/>
              <a:gd name="connsiteY3102" fmla="*/ 2765914 h 4406158"/>
              <a:gd name="connsiteX3103" fmla="*/ 6369715 w 13581144"/>
              <a:gd name="connsiteY3103" fmla="*/ 2742209 h 4406158"/>
              <a:gd name="connsiteX3104" fmla="*/ 6405436 w 13581144"/>
              <a:gd name="connsiteY3104" fmla="*/ 2718516 h 4406158"/>
              <a:gd name="connsiteX3105" fmla="*/ 6301750 w 13581144"/>
              <a:gd name="connsiteY3105" fmla="*/ 2718516 h 4406158"/>
              <a:gd name="connsiteX3106" fmla="*/ 6339136 w 13581144"/>
              <a:gd name="connsiteY3106" fmla="*/ 2742209 h 4406158"/>
              <a:gd name="connsiteX3107" fmla="*/ 6303451 w 13581144"/>
              <a:gd name="connsiteY3107" fmla="*/ 2765914 h 4406158"/>
              <a:gd name="connsiteX3108" fmla="*/ 6266044 w 13581144"/>
              <a:gd name="connsiteY3108" fmla="*/ 2742209 h 4406158"/>
              <a:gd name="connsiteX3109" fmla="*/ 6301750 w 13581144"/>
              <a:gd name="connsiteY3109" fmla="*/ 2718516 h 4406158"/>
              <a:gd name="connsiteX3110" fmla="*/ 6199748 w 13581144"/>
              <a:gd name="connsiteY3110" fmla="*/ 2718516 h 4406158"/>
              <a:gd name="connsiteX3111" fmla="*/ 6235447 w 13581144"/>
              <a:gd name="connsiteY3111" fmla="*/ 2742209 h 4406158"/>
              <a:gd name="connsiteX3112" fmla="*/ 6199748 w 13581144"/>
              <a:gd name="connsiteY3112" fmla="*/ 2765914 h 4406158"/>
              <a:gd name="connsiteX3113" fmla="*/ 6164048 w 13581144"/>
              <a:gd name="connsiteY3113" fmla="*/ 2742209 h 4406158"/>
              <a:gd name="connsiteX3114" fmla="*/ 6199748 w 13581144"/>
              <a:gd name="connsiteY3114" fmla="*/ 2718516 h 4406158"/>
              <a:gd name="connsiteX3115" fmla="*/ 6099463 w 13581144"/>
              <a:gd name="connsiteY3115" fmla="*/ 2718516 h 4406158"/>
              <a:gd name="connsiteX3116" fmla="*/ 6135162 w 13581144"/>
              <a:gd name="connsiteY3116" fmla="*/ 2742209 h 4406158"/>
              <a:gd name="connsiteX3117" fmla="*/ 6099463 w 13581144"/>
              <a:gd name="connsiteY3117" fmla="*/ 2765914 h 4406158"/>
              <a:gd name="connsiteX3118" fmla="*/ 6063772 w 13581144"/>
              <a:gd name="connsiteY3118" fmla="*/ 2742209 h 4406158"/>
              <a:gd name="connsiteX3119" fmla="*/ 6099463 w 13581144"/>
              <a:gd name="connsiteY3119" fmla="*/ 2718516 h 4406158"/>
              <a:gd name="connsiteX3120" fmla="*/ 5997471 w 13581144"/>
              <a:gd name="connsiteY3120" fmla="*/ 2716822 h 4406158"/>
              <a:gd name="connsiteX3121" fmla="*/ 6033172 w 13581144"/>
              <a:gd name="connsiteY3121" fmla="*/ 2740515 h 4406158"/>
              <a:gd name="connsiteX3122" fmla="*/ 5997471 w 13581144"/>
              <a:gd name="connsiteY3122" fmla="*/ 2764208 h 4406158"/>
              <a:gd name="connsiteX3123" fmla="*/ 5961786 w 13581144"/>
              <a:gd name="connsiteY3123" fmla="*/ 2740515 h 4406158"/>
              <a:gd name="connsiteX3124" fmla="*/ 5997471 w 13581144"/>
              <a:gd name="connsiteY3124" fmla="*/ 2716822 h 4406158"/>
              <a:gd name="connsiteX3125" fmla="*/ 5893767 w 13581144"/>
              <a:gd name="connsiteY3125" fmla="*/ 2716822 h 4406158"/>
              <a:gd name="connsiteX3126" fmla="*/ 5929457 w 13581144"/>
              <a:gd name="connsiteY3126" fmla="*/ 2740515 h 4406158"/>
              <a:gd name="connsiteX3127" fmla="*/ 5893767 w 13581144"/>
              <a:gd name="connsiteY3127" fmla="*/ 2764208 h 4406158"/>
              <a:gd name="connsiteX3128" fmla="*/ 5858054 w 13581144"/>
              <a:gd name="connsiteY3128" fmla="*/ 2740515 h 4406158"/>
              <a:gd name="connsiteX3129" fmla="*/ 5893767 w 13581144"/>
              <a:gd name="connsiteY3129" fmla="*/ 2716822 h 4406158"/>
              <a:gd name="connsiteX3130" fmla="*/ 3538987 w 13581144"/>
              <a:gd name="connsiteY3130" fmla="*/ 2706670 h 4406158"/>
              <a:gd name="connsiteX3131" fmla="*/ 3569597 w 13581144"/>
              <a:gd name="connsiteY3131" fmla="*/ 2730363 h 4406158"/>
              <a:gd name="connsiteX3132" fmla="*/ 3528786 w 13581144"/>
              <a:gd name="connsiteY3132" fmla="*/ 2754056 h 4406158"/>
              <a:gd name="connsiteX3133" fmla="*/ 3498186 w 13581144"/>
              <a:gd name="connsiteY3133" fmla="*/ 2730363 h 4406158"/>
              <a:gd name="connsiteX3134" fmla="*/ 3538987 w 13581144"/>
              <a:gd name="connsiteY3134" fmla="*/ 2706670 h 4406158"/>
              <a:gd name="connsiteX3135" fmla="*/ 3447194 w 13581144"/>
              <a:gd name="connsiteY3135" fmla="*/ 2704976 h 4406158"/>
              <a:gd name="connsiteX3136" fmla="*/ 3477793 w 13581144"/>
              <a:gd name="connsiteY3136" fmla="*/ 2728669 h 4406158"/>
              <a:gd name="connsiteX3137" fmla="*/ 3436981 w 13581144"/>
              <a:gd name="connsiteY3137" fmla="*/ 2752362 h 4406158"/>
              <a:gd name="connsiteX3138" fmla="*/ 3406382 w 13581144"/>
              <a:gd name="connsiteY3138" fmla="*/ 2728669 h 4406158"/>
              <a:gd name="connsiteX3139" fmla="*/ 3447194 w 13581144"/>
              <a:gd name="connsiteY3139" fmla="*/ 2704976 h 4406158"/>
              <a:gd name="connsiteX3140" fmla="*/ 3343490 w 13581144"/>
              <a:gd name="connsiteY3140" fmla="*/ 2704976 h 4406158"/>
              <a:gd name="connsiteX3141" fmla="*/ 3374085 w 13581144"/>
              <a:gd name="connsiteY3141" fmla="*/ 2728669 h 4406158"/>
              <a:gd name="connsiteX3142" fmla="*/ 3331588 w 13581144"/>
              <a:gd name="connsiteY3142" fmla="*/ 2752362 h 4406158"/>
              <a:gd name="connsiteX3143" fmla="*/ 3300977 w 13581144"/>
              <a:gd name="connsiteY3143" fmla="*/ 2728669 h 4406158"/>
              <a:gd name="connsiteX3144" fmla="*/ 3343490 w 13581144"/>
              <a:gd name="connsiteY3144" fmla="*/ 2704976 h 4406158"/>
              <a:gd name="connsiteX3145" fmla="*/ 3243166 w 13581144"/>
              <a:gd name="connsiteY3145" fmla="*/ 2704976 h 4406158"/>
              <a:gd name="connsiteX3146" fmla="*/ 3272066 w 13581144"/>
              <a:gd name="connsiteY3146" fmla="*/ 2728669 h 4406158"/>
              <a:gd name="connsiteX3147" fmla="*/ 3229569 w 13581144"/>
              <a:gd name="connsiteY3147" fmla="*/ 2752362 h 4406158"/>
              <a:gd name="connsiteX3148" fmla="*/ 3200659 w 13581144"/>
              <a:gd name="connsiteY3148" fmla="*/ 2728669 h 4406158"/>
              <a:gd name="connsiteX3149" fmla="*/ 3243166 w 13581144"/>
              <a:gd name="connsiteY3149" fmla="*/ 2704976 h 4406158"/>
              <a:gd name="connsiteX3150" fmla="*/ 3141170 w 13581144"/>
              <a:gd name="connsiteY3150" fmla="*/ 2704976 h 4406158"/>
              <a:gd name="connsiteX3151" fmla="*/ 3170074 w 13581144"/>
              <a:gd name="connsiteY3151" fmla="*/ 2728669 h 4406158"/>
              <a:gd name="connsiteX3152" fmla="*/ 3127570 w 13581144"/>
              <a:gd name="connsiteY3152" fmla="*/ 2752362 h 4406158"/>
              <a:gd name="connsiteX3153" fmla="*/ 3098668 w 13581144"/>
              <a:gd name="connsiteY3153" fmla="*/ 2728669 h 4406158"/>
              <a:gd name="connsiteX3154" fmla="*/ 3141170 w 13581144"/>
              <a:gd name="connsiteY3154" fmla="*/ 2704976 h 4406158"/>
              <a:gd name="connsiteX3155" fmla="*/ 3039144 w 13581144"/>
              <a:gd name="connsiteY3155" fmla="*/ 2704976 h 4406158"/>
              <a:gd name="connsiteX3156" fmla="*/ 3068047 w 13581144"/>
              <a:gd name="connsiteY3156" fmla="*/ 2728669 h 4406158"/>
              <a:gd name="connsiteX3157" fmla="*/ 3025540 w 13581144"/>
              <a:gd name="connsiteY3157" fmla="*/ 2752362 h 4406158"/>
              <a:gd name="connsiteX3158" fmla="*/ 2996638 w 13581144"/>
              <a:gd name="connsiteY3158" fmla="*/ 2728669 h 4406158"/>
              <a:gd name="connsiteX3159" fmla="*/ 3039144 w 13581144"/>
              <a:gd name="connsiteY3159" fmla="*/ 2704976 h 4406158"/>
              <a:gd name="connsiteX3160" fmla="*/ 2937152 w 13581144"/>
              <a:gd name="connsiteY3160" fmla="*/ 2704976 h 4406158"/>
              <a:gd name="connsiteX3161" fmla="*/ 2966061 w 13581144"/>
              <a:gd name="connsiteY3161" fmla="*/ 2728669 h 4406158"/>
              <a:gd name="connsiteX3162" fmla="*/ 2923551 w 13581144"/>
              <a:gd name="connsiteY3162" fmla="*/ 2752362 h 4406158"/>
              <a:gd name="connsiteX3163" fmla="*/ 2894652 w 13581144"/>
              <a:gd name="connsiteY3163" fmla="*/ 2728669 h 4406158"/>
              <a:gd name="connsiteX3164" fmla="*/ 2937152 w 13581144"/>
              <a:gd name="connsiteY3164" fmla="*/ 2704976 h 4406158"/>
              <a:gd name="connsiteX3165" fmla="*/ 2833447 w 13581144"/>
              <a:gd name="connsiteY3165" fmla="*/ 2703282 h 4406158"/>
              <a:gd name="connsiteX3166" fmla="*/ 2862345 w 13581144"/>
              <a:gd name="connsiteY3166" fmla="*/ 2726975 h 4406158"/>
              <a:gd name="connsiteX3167" fmla="*/ 2819834 w 13581144"/>
              <a:gd name="connsiteY3167" fmla="*/ 2750680 h 4406158"/>
              <a:gd name="connsiteX3168" fmla="*/ 2790893 w 13581144"/>
              <a:gd name="connsiteY3168" fmla="*/ 2726975 h 4406158"/>
              <a:gd name="connsiteX3169" fmla="*/ 2833447 w 13581144"/>
              <a:gd name="connsiteY3169" fmla="*/ 2703282 h 4406158"/>
              <a:gd name="connsiteX3170" fmla="*/ 2731407 w 13581144"/>
              <a:gd name="connsiteY3170" fmla="*/ 2703282 h 4406158"/>
              <a:gd name="connsiteX3171" fmla="*/ 2760306 w 13581144"/>
              <a:gd name="connsiteY3171" fmla="*/ 2726975 h 4406158"/>
              <a:gd name="connsiteX3172" fmla="*/ 2717795 w 13581144"/>
              <a:gd name="connsiteY3172" fmla="*/ 2750680 h 4406158"/>
              <a:gd name="connsiteX3173" fmla="*/ 2688894 w 13581144"/>
              <a:gd name="connsiteY3173" fmla="*/ 2726975 h 4406158"/>
              <a:gd name="connsiteX3174" fmla="*/ 2731407 w 13581144"/>
              <a:gd name="connsiteY3174" fmla="*/ 2703282 h 4406158"/>
              <a:gd name="connsiteX3175" fmla="*/ 2629387 w 13581144"/>
              <a:gd name="connsiteY3175" fmla="*/ 2703282 h 4406158"/>
              <a:gd name="connsiteX3176" fmla="*/ 2658286 w 13581144"/>
              <a:gd name="connsiteY3176" fmla="*/ 2726975 h 4406158"/>
              <a:gd name="connsiteX3177" fmla="*/ 2614087 w 13581144"/>
              <a:gd name="connsiteY3177" fmla="*/ 2750680 h 4406158"/>
              <a:gd name="connsiteX3178" fmla="*/ 2585176 w 13581144"/>
              <a:gd name="connsiteY3178" fmla="*/ 2726975 h 4406158"/>
              <a:gd name="connsiteX3179" fmla="*/ 2629387 w 13581144"/>
              <a:gd name="connsiteY3179" fmla="*/ 2703282 h 4406158"/>
              <a:gd name="connsiteX3180" fmla="*/ 2529072 w 13581144"/>
              <a:gd name="connsiteY3180" fmla="*/ 2703282 h 4406158"/>
              <a:gd name="connsiteX3181" fmla="*/ 2556273 w 13581144"/>
              <a:gd name="connsiteY3181" fmla="*/ 2726975 h 4406158"/>
              <a:gd name="connsiteX3182" fmla="*/ 2512074 w 13581144"/>
              <a:gd name="connsiteY3182" fmla="*/ 2750680 h 4406158"/>
              <a:gd name="connsiteX3183" fmla="*/ 2484872 w 13581144"/>
              <a:gd name="connsiteY3183" fmla="*/ 2726975 h 4406158"/>
              <a:gd name="connsiteX3184" fmla="*/ 2529072 w 13581144"/>
              <a:gd name="connsiteY3184" fmla="*/ 2703282 h 4406158"/>
              <a:gd name="connsiteX3185" fmla="*/ 2427074 w 13581144"/>
              <a:gd name="connsiteY3185" fmla="*/ 2703282 h 4406158"/>
              <a:gd name="connsiteX3186" fmla="*/ 2454276 w 13581144"/>
              <a:gd name="connsiteY3186" fmla="*/ 2726975 h 4406158"/>
              <a:gd name="connsiteX3187" fmla="*/ 2410076 w 13581144"/>
              <a:gd name="connsiteY3187" fmla="*/ 2750680 h 4406158"/>
              <a:gd name="connsiteX3188" fmla="*/ 2382876 w 13581144"/>
              <a:gd name="connsiteY3188" fmla="*/ 2726975 h 4406158"/>
              <a:gd name="connsiteX3189" fmla="*/ 2427074 w 13581144"/>
              <a:gd name="connsiteY3189" fmla="*/ 2703282 h 4406158"/>
              <a:gd name="connsiteX3190" fmla="*/ 2323354 w 13581144"/>
              <a:gd name="connsiteY3190" fmla="*/ 2701588 h 4406158"/>
              <a:gd name="connsiteX3191" fmla="*/ 2350556 w 13581144"/>
              <a:gd name="connsiteY3191" fmla="*/ 2725281 h 4406158"/>
              <a:gd name="connsiteX3192" fmla="*/ 2306356 w 13581144"/>
              <a:gd name="connsiteY3192" fmla="*/ 2748986 h 4406158"/>
              <a:gd name="connsiteX3193" fmla="*/ 2279156 w 13581144"/>
              <a:gd name="connsiteY3193" fmla="*/ 2725281 h 4406158"/>
              <a:gd name="connsiteX3194" fmla="*/ 2323354 w 13581144"/>
              <a:gd name="connsiteY3194" fmla="*/ 2701588 h 4406158"/>
              <a:gd name="connsiteX3195" fmla="*/ 2221346 w 13581144"/>
              <a:gd name="connsiteY3195" fmla="*/ 2701588 h 4406158"/>
              <a:gd name="connsiteX3196" fmla="*/ 2248559 w 13581144"/>
              <a:gd name="connsiteY3196" fmla="*/ 2725281 h 4406158"/>
              <a:gd name="connsiteX3197" fmla="*/ 2204348 w 13581144"/>
              <a:gd name="connsiteY3197" fmla="*/ 2748986 h 4406158"/>
              <a:gd name="connsiteX3198" fmla="*/ 2177147 w 13581144"/>
              <a:gd name="connsiteY3198" fmla="*/ 2725281 h 4406158"/>
              <a:gd name="connsiteX3199" fmla="*/ 2221346 w 13581144"/>
              <a:gd name="connsiteY3199" fmla="*/ 2701588 h 4406158"/>
              <a:gd name="connsiteX3200" fmla="*/ 2119359 w 13581144"/>
              <a:gd name="connsiteY3200" fmla="*/ 2701588 h 4406158"/>
              <a:gd name="connsiteX3201" fmla="*/ 2146560 w 13581144"/>
              <a:gd name="connsiteY3201" fmla="*/ 2725281 h 4406158"/>
              <a:gd name="connsiteX3202" fmla="*/ 2102349 w 13581144"/>
              <a:gd name="connsiteY3202" fmla="*/ 2748986 h 4406158"/>
              <a:gd name="connsiteX3203" fmla="*/ 2075149 w 13581144"/>
              <a:gd name="connsiteY3203" fmla="*/ 2725281 h 4406158"/>
              <a:gd name="connsiteX3204" fmla="*/ 2119359 w 13581144"/>
              <a:gd name="connsiteY3204" fmla="*/ 2701588 h 4406158"/>
              <a:gd name="connsiteX3205" fmla="*/ 2013939 w 13581144"/>
              <a:gd name="connsiteY3205" fmla="*/ 2701588 h 4406158"/>
              <a:gd name="connsiteX3206" fmla="*/ 2041140 w 13581144"/>
              <a:gd name="connsiteY3206" fmla="*/ 2725281 h 4406158"/>
              <a:gd name="connsiteX3207" fmla="*/ 1996930 w 13581144"/>
              <a:gd name="connsiteY3207" fmla="*/ 2748986 h 4406158"/>
              <a:gd name="connsiteX3208" fmla="*/ 1969729 w 13581144"/>
              <a:gd name="connsiteY3208" fmla="*/ 2725281 h 4406158"/>
              <a:gd name="connsiteX3209" fmla="*/ 2013939 w 13581144"/>
              <a:gd name="connsiteY3209" fmla="*/ 2701588 h 4406158"/>
              <a:gd name="connsiteX3210" fmla="*/ 1911941 w 13581144"/>
              <a:gd name="connsiteY3210" fmla="*/ 2701588 h 4406158"/>
              <a:gd name="connsiteX3211" fmla="*/ 1939142 w 13581144"/>
              <a:gd name="connsiteY3211" fmla="*/ 2725281 h 4406158"/>
              <a:gd name="connsiteX3212" fmla="*/ 1893245 w 13581144"/>
              <a:gd name="connsiteY3212" fmla="*/ 2748986 h 4406158"/>
              <a:gd name="connsiteX3213" fmla="*/ 1866032 w 13581144"/>
              <a:gd name="connsiteY3213" fmla="*/ 2725281 h 4406158"/>
              <a:gd name="connsiteX3214" fmla="*/ 1911941 w 13581144"/>
              <a:gd name="connsiteY3214" fmla="*/ 2701588 h 4406158"/>
              <a:gd name="connsiteX3215" fmla="*/ 1811631 w 13581144"/>
              <a:gd name="connsiteY3215" fmla="*/ 2699905 h 4406158"/>
              <a:gd name="connsiteX3216" fmla="*/ 1837133 w 13581144"/>
              <a:gd name="connsiteY3216" fmla="*/ 2723598 h 4406158"/>
              <a:gd name="connsiteX3217" fmla="*/ 1791235 w 13581144"/>
              <a:gd name="connsiteY3217" fmla="*/ 2747291 h 4406158"/>
              <a:gd name="connsiteX3218" fmla="*/ 1765722 w 13581144"/>
              <a:gd name="connsiteY3218" fmla="*/ 2723598 h 4406158"/>
              <a:gd name="connsiteX3219" fmla="*/ 1811631 w 13581144"/>
              <a:gd name="connsiteY3219" fmla="*/ 2699905 h 4406158"/>
              <a:gd name="connsiteX3220" fmla="*/ 1709631 w 13581144"/>
              <a:gd name="connsiteY3220" fmla="*/ 2699905 h 4406158"/>
              <a:gd name="connsiteX3221" fmla="*/ 1735133 w 13581144"/>
              <a:gd name="connsiteY3221" fmla="*/ 2723598 h 4406158"/>
              <a:gd name="connsiteX3222" fmla="*/ 1689236 w 13581144"/>
              <a:gd name="connsiteY3222" fmla="*/ 2747291 h 4406158"/>
              <a:gd name="connsiteX3223" fmla="*/ 1663734 w 13581144"/>
              <a:gd name="connsiteY3223" fmla="*/ 2723598 h 4406158"/>
              <a:gd name="connsiteX3224" fmla="*/ 1709631 w 13581144"/>
              <a:gd name="connsiteY3224" fmla="*/ 2699905 h 4406158"/>
              <a:gd name="connsiteX3225" fmla="*/ 1607622 w 13581144"/>
              <a:gd name="connsiteY3225" fmla="*/ 2699905 h 4406158"/>
              <a:gd name="connsiteX3226" fmla="*/ 1633112 w 13581144"/>
              <a:gd name="connsiteY3226" fmla="*/ 2723598 h 4406158"/>
              <a:gd name="connsiteX3227" fmla="*/ 1587215 w 13581144"/>
              <a:gd name="connsiteY3227" fmla="*/ 2747291 h 4406158"/>
              <a:gd name="connsiteX3228" fmla="*/ 1561725 w 13581144"/>
              <a:gd name="connsiteY3228" fmla="*/ 2723598 h 4406158"/>
              <a:gd name="connsiteX3229" fmla="*/ 1607622 w 13581144"/>
              <a:gd name="connsiteY3229" fmla="*/ 2699905 h 4406158"/>
              <a:gd name="connsiteX3230" fmla="*/ 11058482 w 13581144"/>
              <a:gd name="connsiteY3230" fmla="*/ 2666036 h 4406158"/>
              <a:gd name="connsiteX3231" fmla="*/ 11106079 w 13581144"/>
              <a:gd name="connsiteY3231" fmla="*/ 2689741 h 4406158"/>
              <a:gd name="connsiteX3232" fmla="*/ 11082275 w 13581144"/>
              <a:gd name="connsiteY3232" fmla="*/ 2713434 h 4406158"/>
              <a:gd name="connsiteX3233" fmla="*/ 11034678 w 13581144"/>
              <a:gd name="connsiteY3233" fmla="*/ 2689741 h 4406158"/>
              <a:gd name="connsiteX3234" fmla="*/ 11058482 w 13581144"/>
              <a:gd name="connsiteY3234" fmla="*/ 2666036 h 4406158"/>
              <a:gd name="connsiteX3235" fmla="*/ 10963336 w 13581144"/>
              <a:gd name="connsiteY3235" fmla="*/ 2666036 h 4406158"/>
              <a:gd name="connsiteX3236" fmla="*/ 11010886 w 13581144"/>
              <a:gd name="connsiteY3236" fmla="*/ 2689741 h 4406158"/>
              <a:gd name="connsiteX3237" fmla="*/ 10987093 w 13581144"/>
              <a:gd name="connsiteY3237" fmla="*/ 2713434 h 4406158"/>
              <a:gd name="connsiteX3238" fmla="*/ 10939532 w 13581144"/>
              <a:gd name="connsiteY3238" fmla="*/ 2689741 h 4406158"/>
              <a:gd name="connsiteX3239" fmla="*/ 10963336 w 13581144"/>
              <a:gd name="connsiteY3239" fmla="*/ 2666036 h 4406158"/>
              <a:gd name="connsiteX3240" fmla="*/ 11879711 w 13581144"/>
              <a:gd name="connsiteY3240" fmla="*/ 2664342 h 4406158"/>
              <a:gd name="connsiteX3241" fmla="*/ 11929018 w 13581144"/>
              <a:gd name="connsiteY3241" fmla="*/ 2688047 h 4406158"/>
              <a:gd name="connsiteX3242" fmla="*/ 11906960 w 13581144"/>
              <a:gd name="connsiteY3242" fmla="*/ 2711740 h 4406158"/>
              <a:gd name="connsiteX3243" fmla="*/ 11857535 w 13581144"/>
              <a:gd name="connsiteY3243" fmla="*/ 2688047 h 4406158"/>
              <a:gd name="connsiteX3244" fmla="*/ 11879711 w 13581144"/>
              <a:gd name="connsiteY3244" fmla="*/ 2664342 h 4406158"/>
              <a:gd name="connsiteX3245" fmla="*/ 11775978 w 13581144"/>
              <a:gd name="connsiteY3245" fmla="*/ 2664342 h 4406158"/>
              <a:gd name="connsiteX3246" fmla="*/ 11825332 w 13581144"/>
              <a:gd name="connsiteY3246" fmla="*/ 2688047 h 4406158"/>
              <a:gd name="connsiteX3247" fmla="*/ 11803156 w 13581144"/>
              <a:gd name="connsiteY3247" fmla="*/ 2711740 h 4406158"/>
              <a:gd name="connsiteX3248" fmla="*/ 11753932 w 13581144"/>
              <a:gd name="connsiteY3248" fmla="*/ 2688047 h 4406158"/>
              <a:gd name="connsiteX3249" fmla="*/ 11775978 w 13581144"/>
              <a:gd name="connsiteY3249" fmla="*/ 2664342 h 4406158"/>
              <a:gd name="connsiteX3250" fmla="*/ 11577029 w 13581144"/>
              <a:gd name="connsiteY3250" fmla="*/ 2662648 h 4406158"/>
              <a:gd name="connsiteX3251" fmla="*/ 11624637 w 13581144"/>
              <a:gd name="connsiteY3251" fmla="*/ 2686353 h 4406158"/>
              <a:gd name="connsiteX3252" fmla="*/ 11602591 w 13581144"/>
              <a:gd name="connsiteY3252" fmla="*/ 2710046 h 4406158"/>
              <a:gd name="connsiteX3253" fmla="*/ 11554994 w 13581144"/>
              <a:gd name="connsiteY3253" fmla="*/ 2686353 h 4406158"/>
              <a:gd name="connsiteX3254" fmla="*/ 11577029 w 13581144"/>
              <a:gd name="connsiteY3254" fmla="*/ 2662648 h 4406158"/>
              <a:gd name="connsiteX3255" fmla="*/ 10757604 w 13581144"/>
              <a:gd name="connsiteY3255" fmla="*/ 2660954 h 4406158"/>
              <a:gd name="connsiteX3256" fmla="*/ 10803503 w 13581144"/>
              <a:gd name="connsiteY3256" fmla="*/ 2684671 h 4406158"/>
              <a:gd name="connsiteX3257" fmla="*/ 10779699 w 13581144"/>
              <a:gd name="connsiteY3257" fmla="*/ 2708364 h 4406158"/>
              <a:gd name="connsiteX3258" fmla="*/ 10733801 w 13581144"/>
              <a:gd name="connsiteY3258" fmla="*/ 2684671 h 4406158"/>
              <a:gd name="connsiteX3259" fmla="*/ 10757604 w 13581144"/>
              <a:gd name="connsiteY3259" fmla="*/ 2660954 h 4406158"/>
              <a:gd name="connsiteX3260" fmla="*/ 10657292 w 13581144"/>
              <a:gd name="connsiteY3260" fmla="*/ 2659260 h 4406158"/>
              <a:gd name="connsiteX3261" fmla="*/ 10703201 w 13581144"/>
              <a:gd name="connsiteY3261" fmla="*/ 2682977 h 4406158"/>
              <a:gd name="connsiteX3262" fmla="*/ 10677699 w 13581144"/>
              <a:gd name="connsiteY3262" fmla="*/ 2706670 h 4406158"/>
              <a:gd name="connsiteX3263" fmla="*/ 10631790 w 13581144"/>
              <a:gd name="connsiteY3263" fmla="*/ 2682977 h 4406158"/>
              <a:gd name="connsiteX3264" fmla="*/ 10657292 w 13581144"/>
              <a:gd name="connsiteY3264" fmla="*/ 2659260 h 4406158"/>
              <a:gd name="connsiteX3265" fmla="*/ 10556979 w 13581144"/>
              <a:gd name="connsiteY3265" fmla="*/ 2659260 h 4406158"/>
              <a:gd name="connsiteX3266" fmla="*/ 10602889 w 13581144"/>
              <a:gd name="connsiteY3266" fmla="*/ 2682977 h 4406158"/>
              <a:gd name="connsiteX3267" fmla="*/ 10577374 w 13581144"/>
              <a:gd name="connsiteY3267" fmla="*/ 2706670 h 4406158"/>
              <a:gd name="connsiteX3268" fmla="*/ 10531477 w 13581144"/>
              <a:gd name="connsiteY3268" fmla="*/ 2682977 h 4406158"/>
              <a:gd name="connsiteX3269" fmla="*/ 10556979 w 13581144"/>
              <a:gd name="connsiteY3269" fmla="*/ 2659260 h 4406158"/>
              <a:gd name="connsiteX3270" fmla="*/ 10250971 w 13581144"/>
              <a:gd name="connsiteY3270" fmla="*/ 2657566 h 4406158"/>
              <a:gd name="connsiteX3271" fmla="*/ 10296869 w 13581144"/>
              <a:gd name="connsiteY3271" fmla="*/ 2681283 h 4406158"/>
              <a:gd name="connsiteX3272" fmla="*/ 10271366 w 13581144"/>
              <a:gd name="connsiteY3272" fmla="*/ 2704976 h 4406158"/>
              <a:gd name="connsiteX3273" fmla="*/ 10225456 w 13581144"/>
              <a:gd name="connsiteY3273" fmla="*/ 2681283 h 4406158"/>
              <a:gd name="connsiteX3274" fmla="*/ 10250971 w 13581144"/>
              <a:gd name="connsiteY3274" fmla="*/ 2657566 h 4406158"/>
              <a:gd name="connsiteX3275" fmla="*/ 10152345 w 13581144"/>
              <a:gd name="connsiteY3275" fmla="*/ 2657566 h 4406158"/>
              <a:gd name="connsiteX3276" fmla="*/ 10198243 w 13581144"/>
              <a:gd name="connsiteY3276" fmla="*/ 2681283 h 4406158"/>
              <a:gd name="connsiteX3277" fmla="*/ 10172752 w 13581144"/>
              <a:gd name="connsiteY3277" fmla="*/ 2704976 h 4406158"/>
              <a:gd name="connsiteX3278" fmla="*/ 10126854 w 13581144"/>
              <a:gd name="connsiteY3278" fmla="*/ 2681283 h 4406158"/>
              <a:gd name="connsiteX3279" fmla="*/ 10152345 w 13581144"/>
              <a:gd name="connsiteY3279" fmla="*/ 2657566 h 4406158"/>
              <a:gd name="connsiteX3280" fmla="*/ 7209431 w 13581144"/>
              <a:gd name="connsiteY3280" fmla="*/ 2654189 h 4406158"/>
              <a:gd name="connsiteX3281" fmla="*/ 7248535 w 13581144"/>
              <a:gd name="connsiteY3281" fmla="*/ 2677894 h 4406158"/>
              <a:gd name="connsiteX3282" fmla="*/ 7216226 w 13581144"/>
              <a:gd name="connsiteY3282" fmla="*/ 2701587 h 4406158"/>
              <a:gd name="connsiteX3283" fmla="*/ 7177135 w 13581144"/>
              <a:gd name="connsiteY3283" fmla="*/ 2677894 h 4406158"/>
              <a:gd name="connsiteX3284" fmla="*/ 7209431 w 13581144"/>
              <a:gd name="connsiteY3284" fmla="*/ 2654189 h 4406158"/>
              <a:gd name="connsiteX3285" fmla="*/ 7114205 w 13581144"/>
              <a:gd name="connsiteY3285" fmla="*/ 2654189 h 4406158"/>
              <a:gd name="connsiteX3286" fmla="*/ 7151618 w 13581144"/>
              <a:gd name="connsiteY3286" fmla="*/ 2677894 h 4406158"/>
              <a:gd name="connsiteX3287" fmla="*/ 7119309 w 13581144"/>
              <a:gd name="connsiteY3287" fmla="*/ 2701587 h 4406158"/>
              <a:gd name="connsiteX3288" fmla="*/ 7081915 w 13581144"/>
              <a:gd name="connsiteY3288" fmla="*/ 2677894 h 4406158"/>
              <a:gd name="connsiteX3289" fmla="*/ 7114205 w 13581144"/>
              <a:gd name="connsiteY3289" fmla="*/ 2654189 h 4406158"/>
              <a:gd name="connsiteX3290" fmla="*/ 7010540 w 13581144"/>
              <a:gd name="connsiteY3290" fmla="*/ 2654189 h 4406158"/>
              <a:gd name="connsiteX3291" fmla="*/ 7047926 w 13581144"/>
              <a:gd name="connsiteY3291" fmla="*/ 2677894 h 4406158"/>
              <a:gd name="connsiteX3292" fmla="*/ 7013934 w 13581144"/>
              <a:gd name="connsiteY3292" fmla="*/ 2701587 h 4406158"/>
              <a:gd name="connsiteX3293" fmla="*/ 6976538 w 13581144"/>
              <a:gd name="connsiteY3293" fmla="*/ 2677894 h 4406158"/>
              <a:gd name="connsiteX3294" fmla="*/ 7010540 w 13581144"/>
              <a:gd name="connsiteY3294" fmla="*/ 2654189 h 4406158"/>
              <a:gd name="connsiteX3295" fmla="*/ 6910244 w 13581144"/>
              <a:gd name="connsiteY3295" fmla="*/ 2654189 h 4406158"/>
              <a:gd name="connsiteX3296" fmla="*/ 6947642 w 13581144"/>
              <a:gd name="connsiteY3296" fmla="*/ 2677894 h 4406158"/>
              <a:gd name="connsiteX3297" fmla="*/ 6913642 w 13581144"/>
              <a:gd name="connsiteY3297" fmla="*/ 2701587 h 4406158"/>
              <a:gd name="connsiteX3298" fmla="*/ 6876246 w 13581144"/>
              <a:gd name="connsiteY3298" fmla="*/ 2677894 h 4406158"/>
              <a:gd name="connsiteX3299" fmla="*/ 6910244 w 13581144"/>
              <a:gd name="connsiteY3299" fmla="*/ 2654189 h 4406158"/>
              <a:gd name="connsiteX3300" fmla="*/ 6806558 w 13581144"/>
              <a:gd name="connsiteY3300" fmla="*/ 2652495 h 4406158"/>
              <a:gd name="connsiteX3301" fmla="*/ 6843941 w 13581144"/>
              <a:gd name="connsiteY3301" fmla="*/ 2676200 h 4406158"/>
              <a:gd name="connsiteX3302" fmla="*/ 6809953 w 13581144"/>
              <a:gd name="connsiteY3302" fmla="*/ 2699893 h 4406158"/>
              <a:gd name="connsiteX3303" fmla="*/ 6772598 w 13581144"/>
              <a:gd name="connsiteY3303" fmla="*/ 2676200 h 4406158"/>
              <a:gd name="connsiteX3304" fmla="*/ 6806558 w 13581144"/>
              <a:gd name="connsiteY3304" fmla="*/ 2652495 h 4406158"/>
              <a:gd name="connsiteX3305" fmla="*/ 6704594 w 13581144"/>
              <a:gd name="connsiteY3305" fmla="*/ 2652495 h 4406158"/>
              <a:gd name="connsiteX3306" fmla="*/ 6741990 w 13581144"/>
              <a:gd name="connsiteY3306" fmla="*/ 2676200 h 4406158"/>
              <a:gd name="connsiteX3307" fmla="*/ 6707998 w 13581144"/>
              <a:gd name="connsiteY3307" fmla="*/ 2699893 h 4406158"/>
              <a:gd name="connsiteX3308" fmla="*/ 6670599 w 13581144"/>
              <a:gd name="connsiteY3308" fmla="*/ 2676200 h 4406158"/>
              <a:gd name="connsiteX3309" fmla="*/ 6704594 w 13581144"/>
              <a:gd name="connsiteY3309" fmla="*/ 2652495 h 4406158"/>
              <a:gd name="connsiteX3310" fmla="*/ 6604317 w 13581144"/>
              <a:gd name="connsiteY3310" fmla="*/ 2652495 h 4406158"/>
              <a:gd name="connsiteX3311" fmla="*/ 6641700 w 13581144"/>
              <a:gd name="connsiteY3311" fmla="*/ 2676200 h 4406158"/>
              <a:gd name="connsiteX3312" fmla="*/ 6607709 w 13581144"/>
              <a:gd name="connsiteY3312" fmla="*/ 2699893 h 4406158"/>
              <a:gd name="connsiteX3313" fmla="*/ 6570317 w 13581144"/>
              <a:gd name="connsiteY3313" fmla="*/ 2676200 h 4406158"/>
              <a:gd name="connsiteX3314" fmla="*/ 6604317 w 13581144"/>
              <a:gd name="connsiteY3314" fmla="*/ 2652495 h 4406158"/>
              <a:gd name="connsiteX3315" fmla="*/ 6502313 w 13581144"/>
              <a:gd name="connsiteY3315" fmla="*/ 2652495 h 4406158"/>
              <a:gd name="connsiteX3316" fmla="*/ 6539718 w 13581144"/>
              <a:gd name="connsiteY3316" fmla="*/ 2676200 h 4406158"/>
              <a:gd name="connsiteX3317" fmla="*/ 6505710 w 13581144"/>
              <a:gd name="connsiteY3317" fmla="*/ 2699893 h 4406158"/>
              <a:gd name="connsiteX3318" fmla="*/ 6468318 w 13581144"/>
              <a:gd name="connsiteY3318" fmla="*/ 2676200 h 4406158"/>
              <a:gd name="connsiteX3319" fmla="*/ 6502313 w 13581144"/>
              <a:gd name="connsiteY3319" fmla="*/ 2652495 h 4406158"/>
              <a:gd name="connsiteX3320" fmla="*/ 6402014 w 13581144"/>
              <a:gd name="connsiteY3320" fmla="*/ 2652495 h 4406158"/>
              <a:gd name="connsiteX3321" fmla="*/ 6439420 w 13581144"/>
              <a:gd name="connsiteY3321" fmla="*/ 2676200 h 4406158"/>
              <a:gd name="connsiteX3322" fmla="*/ 6405411 w 13581144"/>
              <a:gd name="connsiteY3322" fmla="*/ 2699893 h 4406158"/>
              <a:gd name="connsiteX3323" fmla="*/ 6368023 w 13581144"/>
              <a:gd name="connsiteY3323" fmla="*/ 2676200 h 4406158"/>
              <a:gd name="connsiteX3324" fmla="*/ 6402014 w 13581144"/>
              <a:gd name="connsiteY3324" fmla="*/ 2652495 h 4406158"/>
              <a:gd name="connsiteX3325" fmla="*/ 6301750 w 13581144"/>
              <a:gd name="connsiteY3325" fmla="*/ 2650801 h 4406158"/>
              <a:gd name="connsiteX3326" fmla="*/ 6335739 w 13581144"/>
              <a:gd name="connsiteY3326" fmla="*/ 2674506 h 4406158"/>
              <a:gd name="connsiteX3327" fmla="*/ 6301750 w 13581144"/>
              <a:gd name="connsiteY3327" fmla="*/ 2698211 h 4406158"/>
              <a:gd name="connsiteX3328" fmla="*/ 6266044 w 13581144"/>
              <a:gd name="connsiteY3328" fmla="*/ 2674506 h 4406158"/>
              <a:gd name="connsiteX3329" fmla="*/ 6301750 w 13581144"/>
              <a:gd name="connsiteY3329" fmla="*/ 2650801 h 4406158"/>
              <a:gd name="connsiteX3330" fmla="*/ 6199748 w 13581144"/>
              <a:gd name="connsiteY3330" fmla="*/ 2650801 h 4406158"/>
              <a:gd name="connsiteX3331" fmla="*/ 6235447 w 13581144"/>
              <a:gd name="connsiteY3331" fmla="*/ 2674506 h 4406158"/>
              <a:gd name="connsiteX3332" fmla="*/ 6199748 w 13581144"/>
              <a:gd name="connsiteY3332" fmla="*/ 2698211 h 4406158"/>
              <a:gd name="connsiteX3333" fmla="*/ 6164048 w 13581144"/>
              <a:gd name="connsiteY3333" fmla="*/ 2674506 h 4406158"/>
              <a:gd name="connsiteX3334" fmla="*/ 6199748 w 13581144"/>
              <a:gd name="connsiteY3334" fmla="*/ 2650801 h 4406158"/>
              <a:gd name="connsiteX3335" fmla="*/ 6097767 w 13581144"/>
              <a:gd name="connsiteY3335" fmla="*/ 2650801 h 4406158"/>
              <a:gd name="connsiteX3336" fmla="*/ 6133453 w 13581144"/>
              <a:gd name="connsiteY3336" fmla="*/ 2674506 h 4406158"/>
              <a:gd name="connsiteX3337" fmla="*/ 6097767 w 13581144"/>
              <a:gd name="connsiteY3337" fmla="*/ 2698211 h 4406158"/>
              <a:gd name="connsiteX3338" fmla="*/ 6062061 w 13581144"/>
              <a:gd name="connsiteY3338" fmla="*/ 2674506 h 4406158"/>
              <a:gd name="connsiteX3339" fmla="*/ 6097767 w 13581144"/>
              <a:gd name="connsiteY3339" fmla="*/ 2650801 h 4406158"/>
              <a:gd name="connsiteX3340" fmla="*/ 5997471 w 13581144"/>
              <a:gd name="connsiteY3340" fmla="*/ 2650801 h 4406158"/>
              <a:gd name="connsiteX3341" fmla="*/ 6033172 w 13581144"/>
              <a:gd name="connsiteY3341" fmla="*/ 2674506 h 4406158"/>
              <a:gd name="connsiteX3342" fmla="*/ 5997471 w 13581144"/>
              <a:gd name="connsiteY3342" fmla="*/ 2698211 h 4406158"/>
              <a:gd name="connsiteX3343" fmla="*/ 5961786 w 13581144"/>
              <a:gd name="connsiteY3343" fmla="*/ 2674506 h 4406158"/>
              <a:gd name="connsiteX3344" fmla="*/ 5997471 w 13581144"/>
              <a:gd name="connsiteY3344" fmla="*/ 2650801 h 4406158"/>
              <a:gd name="connsiteX3345" fmla="*/ 5895482 w 13581144"/>
              <a:gd name="connsiteY3345" fmla="*/ 2650801 h 4406158"/>
              <a:gd name="connsiteX3346" fmla="*/ 5931182 w 13581144"/>
              <a:gd name="connsiteY3346" fmla="*/ 2674506 h 4406158"/>
              <a:gd name="connsiteX3347" fmla="*/ 5895482 w 13581144"/>
              <a:gd name="connsiteY3347" fmla="*/ 2698211 h 4406158"/>
              <a:gd name="connsiteX3348" fmla="*/ 5859751 w 13581144"/>
              <a:gd name="connsiteY3348" fmla="*/ 2674506 h 4406158"/>
              <a:gd name="connsiteX3349" fmla="*/ 5895482 w 13581144"/>
              <a:gd name="connsiteY3349" fmla="*/ 2650801 h 4406158"/>
              <a:gd name="connsiteX3350" fmla="*/ 5793379 w 13581144"/>
              <a:gd name="connsiteY3350" fmla="*/ 2649107 h 4406158"/>
              <a:gd name="connsiteX3351" fmla="*/ 5829072 w 13581144"/>
              <a:gd name="connsiteY3351" fmla="*/ 2672800 h 4406158"/>
              <a:gd name="connsiteX3352" fmla="*/ 5793379 w 13581144"/>
              <a:gd name="connsiteY3352" fmla="*/ 2696517 h 4406158"/>
              <a:gd name="connsiteX3353" fmla="*/ 5757724 w 13581144"/>
              <a:gd name="connsiteY3353" fmla="*/ 2672800 h 4406158"/>
              <a:gd name="connsiteX3354" fmla="*/ 5793379 w 13581144"/>
              <a:gd name="connsiteY3354" fmla="*/ 2649107 h 4406158"/>
              <a:gd name="connsiteX3355" fmla="*/ 68642 w 13581144"/>
              <a:gd name="connsiteY3355" fmla="*/ 2638249 h 4406158"/>
              <a:gd name="connsiteX3356" fmla="*/ 87343 w 13581144"/>
              <a:gd name="connsiteY3356" fmla="*/ 2661954 h 4406158"/>
              <a:gd name="connsiteX3357" fmla="*/ 41439 w 13581144"/>
              <a:gd name="connsiteY3357" fmla="*/ 2685659 h 4406158"/>
              <a:gd name="connsiteX3358" fmla="*/ 22738 w 13581144"/>
              <a:gd name="connsiteY3358" fmla="*/ 2661954 h 4406158"/>
              <a:gd name="connsiteX3359" fmla="*/ 68642 w 13581144"/>
              <a:gd name="connsiteY3359" fmla="*/ 2638249 h 4406158"/>
              <a:gd name="connsiteX3360" fmla="*/ 3261745 w 13581144"/>
              <a:gd name="connsiteY3360" fmla="*/ 2635567 h 4406158"/>
              <a:gd name="connsiteX3361" fmla="*/ 3290645 w 13581144"/>
              <a:gd name="connsiteY3361" fmla="*/ 2659272 h 4406158"/>
              <a:gd name="connsiteX3362" fmla="*/ 3248143 w 13581144"/>
              <a:gd name="connsiteY3362" fmla="*/ 2682977 h 4406158"/>
              <a:gd name="connsiteX3363" fmla="*/ 3219245 w 13581144"/>
              <a:gd name="connsiteY3363" fmla="*/ 2659272 h 4406158"/>
              <a:gd name="connsiteX3364" fmla="*/ 3261745 w 13581144"/>
              <a:gd name="connsiteY3364" fmla="*/ 2635567 h 4406158"/>
              <a:gd name="connsiteX3365" fmla="*/ 3159868 w 13581144"/>
              <a:gd name="connsiteY3365" fmla="*/ 2635567 h 4406158"/>
              <a:gd name="connsiteX3366" fmla="*/ 3188772 w 13581144"/>
              <a:gd name="connsiteY3366" fmla="*/ 2659272 h 4406158"/>
              <a:gd name="connsiteX3367" fmla="*/ 3146268 w 13581144"/>
              <a:gd name="connsiteY3367" fmla="*/ 2682977 h 4406158"/>
              <a:gd name="connsiteX3368" fmla="*/ 3117368 w 13581144"/>
              <a:gd name="connsiteY3368" fmla="*/ 2659272 h 4406158"/>
              <a:gd name="connsiteX3369" fmla="*/ 3159868 w 13581144"/>
              <a:gd name="connsiteY3369" fmla="*/ 2635567 h 4406158"/>
              <a:gd name="connsiteX3370" fmla="*/ 3057844 w 13581144"/>
              <a:gd name="connsiteY3370" fmla="*/ 2635567 h 4406158"/>
              <a:gd name="connsiteX3371" fmla="*/ 3086760 w 13581144"/>
              <a:gd name="connsiteY3371" fmla="*/ 2659272 h 4406158"/>
              <a:gd name="connsiteX3372" fmla="*/ 3044241 w 13581144"/>
              <a:gd name="connsiteY3372" fmla="*/ 2682977 h 4406158"/>
              <a:gd name="connsiteX3373" fmla="*/ 3015339 w 13581144"/>
              <a:gd name="connsiteY3373" fmla="*/ 2659272 h 4406158"/>
              <a:gd name="connsiteX3374" fmla="*/ 3057844 w 13581144"/>
              <a:gd name="connsiteY3374" fmla="*/ 2635567 h 4406158"/>
              <a:gd name="connsiteX3375" fmla="*/ 2957536 w 13581144"/>
              <a:gd name="connsiteY3375" fmla="*/ 2633873 h 4406158"/>
              <a:gd name="connsiteX3376" fmla="*/ 2986439 w 13581144"/>
              <a:gd name="connsiteY3376" fmla="*/ 2657566 h 4406158"/>
              <a:gd name="connsiteX3377" fmla="*/ 2943937 w 13581144"/>
              <a:gd name="connsiteY3377" fmla="*/ 2681283 h 4406158"/>
              <a:gd name="connsiteX3378" fmla="*/ 2915025 w 13581144"/>
              <a:gd name="connsiteY3378" fmla="*/ 2657566 h 4406158"/>
              <a:gd name="connsiteX3379" fmla="*/ 2957536 w 13581144"/>
              <a:gd name="connsiteY3379" fmla="*/ 2633873 h 4406158"/>
              <a:gd name="connsiteX3380" fmla="*/ 2855531 w 13581144"/>
              <a:gd name="connsiteY3380" fmla="*/ 2633873 h 4406158"/>
              <a:gd name="connsiteX3381" fmla="*/ 2884429 w 13581144"/>
              <a:gd name="connsiteY3381" fmla="*/ 2657566 h 4406158"/>
              <a:gd name="connsiteX3382" fmla="*/ 2841920 w 13581144"/>
              <a:gd name="connsiteY3382" fmla="*/ 2681283 h 4406158"/>
              <a:gd name="connsiteX3383" fmla="*/ 2813019 w 13581144"/>
              <a:gd name="connsiteY3383" fmla="*/ 2657566 h 4406158"/>
              <a:gd name="connsiteX3384" fmla="*/ 2855531 w 13581144"/>
              <a:gd name="connsiteY3384" fmla="*/ 2633873 h 4406158"/>
              <a:gd name="connsiteX3385" fmla="*/ 2753493 w 13581144"/>
              <a:gd name="connsiteY3385" fmla="*/ 2633873 h 4406158"/>
              <a:gd name="connsiteX3386" fmla="*/ 2782394 w 13581144"/>
              <a:gd name="connsiteY3386" fmla="*/ 2657566 h 4406158"/>
              <a:gd name="connsiteX3387" fmla="*/ 2739892 w 13581144"/>
              <a:gd name="connsiteY3387" fmla="*/ 2681283 h 4406158"/>
              <a:gd name="connsiteX3388" fmla="*/ 2710981 w 13581144"/>
              <a:gd name="connsiteY3388" fmla="*/ 2657566 h 4406158"/>
              <a:gd name="connsiteX3389" fmla="*/ 2753493 w 13581144"/>
              <a:gd name="connsiteY3389" fmla="*/ 2633873 h 4406158"/>
              <a:gd name="connsiteX3390" fmla="*/ 2653182 w 13581144"/>
              <a:gd name="connsiteY3390" fmla="*/ 2633873 h 4406158"/>
              <a:gd name="connsiteX3391" fmla="*/ 2680371 w 13581144"/>
              <a:gd name="connsiteY3391" fmla="*/ 2657566 h 4406158"/>
              <a:gd name="connsiteX3392" fmla="*/ 2637883 w 13581144"/>
              <a:gd name="connsiteY3392" fmla="*/ 2681283 h 4406158"/>
              <a:gd name="connsiteX3393" fmla="*/ 2610682 w 13581144"/>
              <a:gd name="connsiteY3393" fmla="*/ 2657566 h 4406158"/>
              <a:gd name="connsiteX3394" fmla="*/ 2653182 w 13581144"/>
              <a:gd name="connsiteY3394" fmla="*/ 2633873 h 4406158"/>
              <a:gd name="connsiteX3395" fmla="*/ 2552856 w 13581144"/>
              <a:gd name="connsiteY3395" fmla="*/ 2633873 h 4406158"/>
              <a:gd name="connsiteX3396" fmla="*/ 2580058 w 13581144"/>
              <a:gd name="connsiteY3396" fmla="*/ 2657566 h 4406158"/>
              <a:gd name="connsiteX3397" fmla="*/ 2535858 w 13581144"/>
              <a:gd name="connsiteY3397" fmla="*/ 2681283 h 4406158"/>
              <a:gd name="connsiteX3398" fmla="*/ 2508658 w 13581144"/>
              <a:gd name="connsiteY3398" fmla="*/ 2657566 h 4406158"/>
              <a:gd name="connsiteX3399" fmla="*/ 2552856 w 13581144"/>
              <a:gd name="connsiteY3399" fmla="*/ 2633873 h 4406158"/>
              <a:gd name="connsiteX3400" fmla="*/ 2450871 w 13581144"/>
              <a:gd name="connsiteY3400" fmla="*/ 2633873 h 4406158"/>
              <a:gd name="connsiteX3401" fmla="*/ 2478084 w 13581144"/>
              <a:gd name="connsiteY3401" fmla="*/ 2657566 h 4406158"/>
              <a:gd name="connsiteX3402" fmla="*/ 2433874 w 13581144"/>
              <a:gd name="connsiteY3402" fmla="*/ 2681283 h 4406158"/>
              <a:gd name="connsiteX3403" fmla="*/ 2406673 w 13581144"/>
              <a:gd name="connsiteY3403" fmla="*/ 2657566 h 4406158"/>
              <a:gd name="connsiteX3404" fmla="*/ 2450871 w 13581144"/>
              <a:gd name="connsiteY3404" fmla="*/ 2633873 h 4406158"/>
              <a:gd name="connsiteX3405" fmla="*/ 2348850 w 13581144"/>
              <a:gd name="connsiteY3405" fmla="*/ 2632179 h 4406158"/>
              <a:gd name="connsiteX3406" fmla="*/ 2376062 w 13581144"/>
              <a:gd name="connsiteY3406" fmla="*/ 2655872 h 4406158"/>
              <a:gd name="connsiteX3407" fmla="*/ 2331852 w 13581144"/>
              <a:gd name="connsiteY3407" fmla="*/ 2679589 h 4406158"/>
              <a:gd name="connsiteX3408" fmla="*/ 2304651 w 13581144"/>
              <a:gd name="connsiteY3408" fmla="*/ 2655872 h 4406158"/>
              <a:gd name="connsiteX3409" fmla="*/ 2348850 w 13581144"/>
              <a:gd name="connsiteY3409" fmla="*/ 2632179 h 4406158"/>
              <a:gd name="connsiteX3410" fmla="*/ 2246852 w 13581144"/>
              <a:gd name="connsiteY3410" fmla="*/ 2632179 h 4406158"/>
              <a:gd name="connsiteX3411" fmla="*/ 2274053 w 13581144"/>
              <a:gd name="connsiteY3411" fmla="*/ 2655872 h 4406158"/>
              <a:gd name="connsiteX3412" fmla="*/ 2229854 w 13581144"/>
              <a:gd name="connsiteY3412" fmla="*/ 2679589 h 4406158"/>
              <a:gd name="connsiteX3413" fmla="*/ 2202642 w 13581144"/>
              <a:gd name="connsiteY3413" fmla="*/ 2655872 h 4406158"/>
              <a:gd name="connsiteX3414" fmla="*/ 2246852 w 13581144"/>
              <a:gd name="connsiteY3414" fmla="*/ 2632179 h 4406158"/>
              <a:gd name="connsiteX3415" fmla="*/ 2144854 w 13581144"/>
              <a:gd name="connsiteY3415" fmla="*/ 2632179 h 4406158"/>
              <a:gd name="connsiteX3416" fmla="*/ 2172056 w 13581144"/>
              <a:gd name="connsiteY3416" fmla="*/ 2655872 h 4406158"/>
              <a:gd name="connsiteX3417" fmla="*/ 2127857 w 13581144"/>
              <a:gd name="connsiteY3417" fmla="*/ 2679589 h 4406158"/>
              <a:gd name="connsiteX3418" fmla="*/ 2100644 w 13581144"/>
              <a:gd name="connsiteY3418" fmla="*/ 2655872 h 4406158"/>
              <a:gd name="connsiteX3419" fmla="*/ 2144854 w 13581144"/>
              <a:gd name="connsiteY3419" fmla="*/ 2632179 h 4406158"/>
              <a:gd name="connsiteX3420" fmla="*/ 2041132 w 13581144"/>
              <a:gd name="connsiteY3420" fmla="*/ 2632179 h 4406158"/>
              <a:gd name="connsiteX3421" fmla="*/ 2068333 w 13581144"/>
              <a:gd name="connsiteY3421" fmla="*/ 2655872 h 4406158"/>
              <a:gd name="connsiteX3422" fmla="*/ 2024135 w 13581144"/>
              <a:gd name="connsiteY3422" fmla="*/ 2679589 h 4406158"/>
              <a:gd name="connsiteX3423" fmla="*/ 1996934 w 13581144"/>
              <a:gd name="connsiteY3423" fmla="*/ 2655872 h 4406158"/>
              <a:gd name="connsiteX3424" fmla="*/ 2041132 w 13581144"/>
              <a:gd name="connsiteY3424" fmla="*/ 2632179 h 4406158"/>
              <a:gd name="connsiteX3425" fmla="*/ 1940820 w 13581144"/>
              <a:gd name="connsiteY3425" fmla="*/ 2632179 h 4406158"/>
              <a:gd name="connsiteX3426" fmla="*/ 1966323 w 13581144"/>
              <a:gd name="connsiteY3426" fmla="*/ 2655872 h 4406158"/>
              <a:gd name="connsiteX3427" fmla="*/ 1922125 w 13581144"/>
              <a:gd name="connsiteY3427" fmla="*/ 2679589 h 4406158"/>
              <a:gd name="connsiteX3428" fmla="*/ 1896622 w 13581144"/>
              <a:gd name="connsiteY3428" fmla="*/ 2655872 h 4406158"/>
              <a:gd name="connsiteX3429" fmla="*/ 1940820 w 13581144"/>
              <a:gd name="connsiteY3429" fmla="*/ 2632179 h 4406158"/>
              <a:gd name="connsiteX3430" fmla="*/ 1838836 w 13581144"/>
              <a:gd name="connsiteY3430" fmla="*/ 2630496 h 4406158"/>
              <a:gd name="connsiteX3431" fmla="*/ 1866037 w 13581144"/>
              <a:gd name="connsiteY3431" fmla="*/ 2654189 h 4406158"/>
              <a:gd name="connsiteX3432" fmla="*/ 1820128 w 13581144"/>
              <a:gd name="connsiteY3432" fmla="*/ 2677894 h 4406158"/>
              <a:gd name="connsiteX3433" fmla="*/ 1794638 w 13581144"/>
              <a:gd name="connsiteY3433" fmla="*/ 2654189 h 4406158"/>
              <a:gd name="connsiteX3434" fmla="*/ 1838836 w 13581144"/>
              <a:gd name="connsiteY3434" fmla="*/ 2630496 h 4406158"/>
              <a:gd name="connsiteX3435" fmla="*/ 1738511 w 13581144"/>
              <a:gd name="connsiteY3435" fmla="*/ 2630496 h 4406158"/>
              <a:gd name="connsiteX3436" fmla="*/ 1764025 w 13581144"/>
              <a:gd name="connsiteY3436" fmla="*/ 2654189 h 4406158"/>
              <a:gd name="connsiteX3437" fmla="*/ 1718116 w 13581144"/>
              <a:gd name="connsiteY3437" fmla="*/ 2677894 h 4406158"/>
              <a:gd name="connsiteX3438" fmla="*/ 1692614 w 13581144"/>
              <a:gd name="connsiteY3438" fmla="*/ 2654189 h 4406158"/>
              <a:gd name="connsiteX3439" fmla="*/ 1738511 w 13581144"/>
              <a:gd name="connsiteY3439" fmla="*/ 2630496 h 4406158"/>
              <a:gd name="connsiteX3440" fmla="*/ 1636513 w 13581144"/>
              <a:gd name="connsiteY3440" fmla="*/ 2630496 h 4406158"/>
              <a:gd name="connsiteX3441" fmla="*/ 1662016 w 13581144"/>
              <a:gd name="connsiteY3441" fmla="*/ 2654189 h 4406158"/>
              <a:gd name="connsiteX3442" fmla="*/ 1616095 w 13581144"/>
              <a:gd name="connsiteY3442" fmla="*/ 2677894 h 4406158"/>
              <a:gd name="connsiteX3443" fmla="*/ 1590604 w 13581144"/>
              <a:gd name="connsiteY3443" fmla="*/ 2654189 h 4406158"/>
              <a:gd name="connsiteX3444" fmla="*/ 1636513 w 13581144"/>
              <a:gd name="connsiteY3444" fmla="*/ 2630496 h 4406158"/>
              <a:gd name="connsiteX3445" fmla="*/ 354278 w 13581144"/>
              <a:gd name="connsiteY3445" fmla="*/ 2629790 h 4406158"/>
              <a:gd name="connsiteX3446" fmla="*/ 374676 w 13581144"/>
              <a:gd name="connsiteY3446" fmla="*/ 2653483 h 4406158"/>
              <a:gd name="connsiteX3447" fmla="*/ 330475 w 13581144"/>
              <a:gd name="connsiteY3447" fmla="*/ 2677188 h 4406158"/>
              <a:gd name="connsiteX3448" fmla="*/ 310074 w 13581144"/>
              <a:gd name="connsiteY3448" fmla="*/ 2653483 h 4406158"/>
              <a:gd name="connsiteX3449" fmla="*/ 354278 w 13581144"/>
              <a:gd name="connsiteY3449" fmla="*/ 2629790 h 4406158"/>
              <a:gd name="connsiteX3450" fmla="*/ 259057 w 13581144"/>
              <a:gd name="connsiteY3450" fmla="*/ 2629790 h 4406158"/>
              <a:gd name="connsiteX3451" fmla="*/ 281159 w 13581144"/>
              <a:gd name="connsiteY3451" fmla="*/ 2653483 h 4406158"/>
              <a:gd name="connsiteX3452" fmla="*/ 235256 w 13581144"/>
              <a:gd name="connsiteY3452" fmla="*/ 2677188 h 4406158"/>
              <a:gd name="connsiteX3453" fmla="*/ 214855 w 13581144"/>
              <a:gd name="connsiteY3453" fmla="*/ 2653483 h 4406158"/>
              <a:gd name="connsiteX3454" fmla="*/ 259057 w 13581144"/>
              <a:gd name="connsiteY3454" fmla="*/ 2629790 h 4406158"/>
              <a:gd name="connsiteX3455" fmla="*/ 10932714 w 13581144"/>
              <a:gd name="connsiteY3455" fmla="*/ 2601721 h 4406158"/>
              <a:gd name="connsiteX3456" fmla="*/ 10978636 w 13581144"/>
              <a:gd name="connsiteY3456" fmla="*/ 2625414 h 4406158"/>
              <a:gd name="connsiteX3457" fmla="*/ 10954820 w 13581144"/>
              <a:gd name="connsiteY3457" fmla="*/ 2649107 h 4406158"/>
              <a:gd name="connsiteX3458" fmla="*/ 10908910 w 13581144"/>
              <a:gd name="connsiteY3458" fmla="*/ 2625414 h 4406158"/>
              <a:gd name="connsiteX3459" fmla="*/ 10932714 w 13581144"/>
              <a:gd name="connsiteY3459" fmla="*/ 2601721 h 4406158"/>
              <a:gd name="connsiteX3460" fmla="*/ 10830703 w 13581144"/>
              <a:gd name="connsiteY3460" fmla="*/ 2601721 h 4406158"/>
              <a:gd name="connsiteX3461" fmla="*/ 10876600 w 13581144"/>
              <a:gd name="connsiteY3461" fmla="*/ 2625414 h 4406158"/>
              <a:gd name="connsiteX3462" fmla="*/ 10852809 w 13581144"/>
              <a:gd name="connsiteY3462" fmla="*/ 2649107 h 4406158"/>
              <a:gd name="connsiteX3463" fmla="*/ 10806899 w 13581144"/>
              <a:gd name="connsiteY3463" fmla="*/ 2625414 h 4406158"/>
              <a:gd name="connsiteX3464" fmla="*/ 10830703 w 13581144"/>
              <a:gd name="connsiteY3464" fmla="*/ 2601721 h 4406158"/>
              <a:gd name="connsiteX3465" fmla="*/ 10730414 w 13581144"/>
              <a:gd name="connsiteY3465" fmla="*/ 2601721 h 4406158"/>
              <a:gd name="connsiteX3466" fmla="*/ 10776312 w 13581144"/>
              <a:gd name="connsiteY3466" fmla="*/ 2625414 h 4406158"/>
              <a:gd name="connsiteX3467" fmla="*/ 10752509 w 13581144"/>
              <a:gd name="connsiteY3467" fmla="*/ 2649107 h 4406158"/>
              <a:gd name="connsiteX3468" fmla="*/ 10706610 w 13581144"/>
              <a:gd name="connsiteY3468" fmla="*/ 2625414 h 4406158"/>
              <a:gd name="connsiteX3469" fmla="*/ 10730414 w 13581144"/>
              <a:gd name="connsiteY3469" fmla="*/ 2601721 h 4406158"/>
              <a:gd name="connsiteX3470" fmla="*/ 10630102 w 13581144"/>
              <a:gd name="connsiteY3470" fmla="*/ 2600027 h 4406158"/>
              <a:gd name="connsiteX3471" fmla="*/ 10676000 w 13581144"/>
              <a:gd name="connsiteY3471" fmla="*/ 2623720 h 4406158"/>
              <a:gd name="connsiteX3472" fmla="*/ 10652196 w 13581144"/>
              <a:gd name="connsiteY3472" fmla="*/ 2647413 h 4406158"/>
              <a:gd name="connsiteX3473" fmla="*/ 10606298 w 13581144"/>
              <a:gd name="connsiteY3473" fmla="*/ 2623720 h 4406158"/>
              <a:gd name="connsiteX3474" fmla="*/ 10630102 w 13581144"/>
              <a:gd name="connsiteY3474" fmla="*/ 2600027 h 4406158"/>
              <a:gd name="connsiteX3475" fmla="*/ 10529791 w 13581144"/>
              <a:gd name="connsiteY3475" fmla="*/ 2600027 h 4406158"/>
              <a:gd name="connsiteX3476" fmla="*/ 10575712 w 13581144"/>
              <a:gd name="connsiteY3476" fmla="*/ 2623720 h 4406158"/>
              <a:gd name="connsiteX3477" fmla="*/ 10550198 w 13581144"/>
              <a:gd name="connsiteY3477" fmla="*/ 2647413 h 4406158"/>
              <a:gd name="connsiteX3478" fmla="*/ 10504300 w 13581144"/>
              <a:gd name="connsiteY3478" fmla="*/ 2623720 h 4406158"/>
              <a:gd name="connsiteX3479" fmla="*/ 10529791 w 13581144"/>
              <a:gd name="connsiteY3479" fmla="*/ 2600027 h 4406158"/>
              <a:gd name="connsiteX3480" fmla="*/ 10126855 w 13581144"/>
              <a:gd name="connsiteY3480" fmla="*/ 2589874 h 4406158"/>
              <a:gd name="connsiteX3481" fmla="*/ 10171054 w 13581144"/>
              <a:gd name="connsiteY3481" fmla="*/ 2613567 h 4406158"/>
              <a:gd name="connsiteX3482" fmla="*/ 10145552 w 13581144"/>
              <a:gd name="connsiteY3482" fmla="*/ 2637260 h 4406158"/>
              <a:gd name="connsiteX3483" fmla="*/ 10101341 w 13581144"/>
              <a:gd name="connsiteY3483" fmla="*/ 2613567 h 4406158"/>
              <a:gd name="connsiteX3484" fmla="*/ 10126855 w 13581144"/>
              <a:gd name="connsiteY3484" fmla="*/ 2589874 h 4406158"/>
              <a:gd name="connsiteX3485" fmla="*/ 10024868 w 13581144"/>
              <a:gd name="connsiteY3485" fmla="*/ 2589874 h 4406158"/>
              <a:gd name="connsiteX3486" fmla="*/ 10069067 w 13581144"/>
              <a:gd name="connsiteY3486" fmla="*/ 2613567 h 4406158"/>
              <a:gd name="connsiteX3487" fmla="*/ 10043564 w 13581144"/>
              <a:gd name="connsiteY3487" fmla="*/ 2637260 h 4406158"/>
              <a:gd name="connsiteX3488" fmla="*/ 9999354 w 13581144"/>
              <a:gd name="connsiteY3488" fmla="*/ 2613567 h 4406158"/>
              <a:gd name="connsiteX3489" fmla="*/ 10024868 w 13581144"/>
              <a:gd name="connsiteY3489" fmla="*/ 2589874 h 4406158"/>
              <a:gd name="connsiteX3490" fmla="*/ 7302942 w 13581144"/>
              <a:gd name="connsiteY3490" fmla="*/ 2588168 h 4406158"/>
              <a:gd name="connsiteX3491" fmla="*/ 7342045 w 13581144"/>
              <a:gd name="connsiteY3491" fmla="*/ 2611873 h 4406158"/>
              <a:gd name="connsiteX3492" fmla="*/ 7309748 w 13581144"/>
              <a:gd name="connsiteY3492" fmla="*/ 2635566 h 4406158"/>
              <a:gd name="connsiteX3493" fmla="*/ 7270643 w 13581144"/>
              <a:gd name="connsiteY3493" fmla="*/ 2611873 h 4406158"/>
              <a:gd name="connsiteX3494" fmla="*/ 7302942 w 13581144"/>
              <a:gd name="connsiteY3494" fmla="*/ 2588168 h 4406158"/>
              <a:gd name="connsiteX3495" fmla="*/ 7202637 w 13581144"/>
              <a:gd name="connsiteY3495" fmla="*/ 2588168 h 4406158"/>
              <a:gd name="connsiteX3496" fmla="*/ 7240043 w 13581144"/>
              <a:gd name="connsiteY3496" fmla="*/ 2611873 h 4406158"/>
              <a:gd name="connsiteX3497" fmla="*/ 7207733 w 13581144"/>
              <a:gd name="connsiteY3497" fmla="*/ 2635566 h 4406158"/>
              <a:gd name="connsiteX3498" fmla="*/ 7170327 w 13581144"/>
              <a:gd name="connsiteY3498" fmla="*/ 2611873 h 4406158"/>
              <a:gd name="connsiteX3499" fmla="*/ 7202637 w 13581144"/>
              <a:gd name="connsiteY3499" fmla="*/ 2588168 h 4406158"/>
              <a:gd name="connsiteX3500" fmla="*/ 7105738 w 13581144"/>
              <a:gd name="connsiteY3500" fmla="*/ 2586486 h 4406158"/>
              <a:gd name="connsiteX3501" fmla="*/ 7143125 w 13581144"/>
              <a:gd name="connsiteY3501" fmla="*/ 2610179 h 4406158"/>
              <a:gd name="connsiteX3502" fmla="*/ 7110832 w 13581144"/>
              <a:gd name="connsiteY3502" fmla="*/ 2633872 h 4406158"/>
              <a:gd name="connsiteX3503" fmla="*/ 7073436 w 13581144"/>
              <a:gd name="connsiteY3503" fmla="*/ 2610179 h 4406158"/>
              <a:gd name="connsiteX3504" fmla="*/ 7105738 w 13581144"/>
              <a:gd name="connsiteY3504" fmla="*/ 2586486 h 4406158"/>
              <a:gd name="connsiteX3505" fmla="*/ 7003735 w 13581144"/>
              <a:gd name="connsiteY3505" fmla="*/ 2586486 h 4406158"/>
              <a:gd name="connsiteX3506" fmla="*/ 7041145 w 13581144"/>
              <a:gd name="connsiteY3506" fmla="*/ 2610179 h 4406158"/>
              <a:gd name="connsiteX3507" fmla="*/ 7008842 w 13581144"/>
              <a:gd name="connsiteY3507" fmla="*/ 2633872 h 4406158"/>
              <a:gd name="connsiteX3508" fmla="*/ 6971444 w 13581144"/>
              <a:gd name="connsiteY3508" fmla="*/ 2610179 h 4406158"/>
              <a:gd name="connsiteX3509" fmla="*/ 7003735 w 13581144"/>
              <a:gd name="connsiteY3509" fmla="*/ 2586486 h 4406158"/>
              <a:gd name="connsiteX3510" fmla="*/ 6903449 w 13581144"/>
              <a:gd name="connsiteY3510" fmla="*/ 2586486 h 4406158"/>
              <a:gd name="connsiteX3511" fmla="*/ 6940840 w 13581144"/>
              <a:gd name="connsiteY3511" fmla="*/ 2610179 h 4406158"/>
              <a:gd name="connsiteX3512" fmla="*/ 6906850 w 13581144"/>
              <a:gd name="connsiteY3512" fmla="*/ 2633872 h 4406158"/>
              <a:gd name="connsiteX3513" fmla="*/ 6869452 w 13581144"/>
              <a:gd name="connsiteY3513" fmla="*/ 2610179 h 4406158"/>
              <a:gd name="connsiteX3514" fmla="*/ 6903449 w 13581144"/>
              <a:gd name="connsiteY3514" fmla="*/ 2586486 h 4406158"/>
              <a:gd name="connsiteX3515" fmla="*/ 6801449 w 13581144"/>
              <a:gd name="connsiteY3515" fmla="*/ 2586486 h 4406158"/>
              <a:gd name="connsiteX3516" fmla="*/ 6838845 w 13581144"/>
              <a:gd name="connsiteY3516" fmla="*/ 2610179 h 4406158"/>
              <a:gd name="connsiteX3517" fmla="*/ 6804857 w 13581144"/>
              <a:gd name="connsiteY3517" fmla="*/ 2633872 h 4406158"/>
              <a:gd name="connsiteX3518" fmla="*/ 6767480 w 13581144"/>
              <a:gd name="connsiteY3518" fmla="*/ 2610179 h 4406158"/>
              <a:gd name="connsiteX3519" fmla="*/ 6801449 w 13581144"/>
              <a:gd name="connsiteY3519" fmla="*/ 2586486 h 4406158"/>
              <a:gd name="connsiteX3520" fmla="*/ 6701215 w 13581144"/>
              <a:gd name="connsiteY3520" fmla="*/ 2586486 h 4406158"/>
              <a:gd name="connsiteX3521" fmla="*/ 6738602 w 13581144"/>
              <a:gd name="connsiteY3521" fmla="*/ 2610179 h 4406158"/>
              <a:gd name="connsiteX3522" fmla="*/ 6704606 w 13581144"/>
              <a:gd name="connsiteY3522" fmla="*/ 2633872 h 4406158"/>
              <a:gd name="connsiteX3523" fmla="*/ 6667209 w 13581144"/>
              <a:gd name="connsiteY3523" fmla="*/ 2610179 h 4406158"/>
              <a:gd name="connsiteX3524" fmla="*/ 6701215 w 13581144"/>
              <a:gd name="connsiteY3524" fmla="*/ 2586486 h 4406158"/>
              <a:gd name="connsiteX3525" fmla="*/ 11325423 w 13581144"/>
              <a:gd name="connsiteY3525" fmla="*/ 2584792 h 4406158"/>
              <a:gd name="connsiteX3526" fmla="*/ 11374788 w 13581144"/>
              <a:gd name="connsiteY3526" fmla="*/ 2608485 h 4406158"/>
              <a:gd name="connsiteX3527" fmla="*/ 11350984 w 13581144"/>
              <a:gd name="connsiteY3527" fmla="*/ 2632178 h 4406158"/>
              <a:gd name="connsiteX3528" fmla="*/ 11303376 w 13581144"/>
              <a:gd name="connsiteY3528" fmla="*/ 2608485 h 4406158"/>
              <a:gd name="connsiteX3529" fmla="*/ 11325423 w 13581144"/>
              <a:gd name="connsiteY3529" fmla="*/ 2584792 h 4406158"/>
              <a:gd name="connsiteX3530" fmla="*/ 6600920 w 13581144"/>
              <a:gd name="connsiteY3530" fmla="*/ 2584792 h 4406158"/>
              <a:gd name="connsiteX3531" fmla="*/ 6638321 w 13581144"/>
              <a:gd name="connsiteY3531" fmla="*/ 2608485 h 4406158"/>
              <a:gd name="connsiteX3532" fmla="*/ 6604326 w 13581144"/>
              <a:gd name="connsiteY3532" fmla="*/ 2632178 h 4406158"/>
              <a:gd name="connsiteX3533" fmla="*/ 6566933 w 13581144"/>
              <a:gd name="connsiteY3533" fmla="*/ 2608485 h 4406158"/>
              <a:gd name="connsiteX3534" fmla="*/ 6600920 w 13581144"/>
              <a:gd name="connsiteY3534" fmla="*/ 2584792 h 4406158"/>
              <a:gd name="connsiteX3535" fmla="*/ 6500636 w 13581144"/>
              <a:gd name="connsiteY3535" fmla="*/ 2584792 h 4406158"/>
              <a:gd name="connsiteX3536" fmla="*/ 6536324 w 13581144"/>
              <a:gd name="connsiteY3536" fmla="*/ 2608485 h 4406158"/>
              <a:gd name="connsiteX3537" fmla="*/ 6502337 w 13581144"/>
              <a:gd name="connsiteY3537" fmla="*/ 2632178 h 4406158"/>
              <a:gd name="connsiteX3538" fmla="*/ 6466630 w 13581144"/>
              <a:gd name="connsiteY3538" fmla="*/ 2608485 h 4406158"/>
              <a:gd name="connsiteX3539" fmla="*/ 6500636 w 13581144"/>
              <a:gd name="connsiteY3539" fmla="*/ 2584792 h 4406158"/>
              <a:gd name="connsiteX3540" fmla="*/ 6400335 w 13581144"/>
              <a:gd name="connsiteY3540" fmla="*/ 2584792 h 4406158"/>
              <a:gd name="connsiteX3541" fmla="*/ 6436032 w 13581144"/>
              <a:gd name="connsiteY3541" fmla="*/ 2608485 h 4406158"/>
              <a:gd name="connsiteX3542" fmla="*/ 6402036 w 13581144"/>
              <a:gd name="connsiteY3542" fmla="*/ 2632178 h 4406158"/>
              <a:gd name="connsiteX3543" fmla="*/ 6366334 w 13581144"/>
              <a:gd name="connsiteY3543" fmla="*/ 2608485 h 4406158"/>
              <a:gd name="connsiteX3544" fmla="*/ 6400335 w 13581144"/>
              <a:gd name="connsiteY3544" fmla="*/ 2584792 h 4406158"/>
              <a:gd name="connsiteX3545" fmla="*/ 6298341 w 13581144"/>
              <a:gd name="connsiteY3545" fmla="*/ 2584792 h 4406158"/>
              <a:gd name="connsiteX3546" fmla="*/ 6334045 w 13581144"/>
              <a:gd name="connsiteY3546" fmla="*/ 2608485 h 4406158"/>
              <a:gd name="connsiteX3547" fmla="*/ 6300044 w 13581144"/>
              <a:gd name="connsiteY3547" fmla="*/ 2632178 h 4406158"/>
              <a:gd name="connsiteX3548" fmla="*/ 6264346 w 13581144"/>
              <a:gd name="connsiteY3548" fmla="*/ 2608485 h 4406158"/>
              <a:gd name="connsiteX3549" fmla="*/ 6298341 w 13581144"/>
              <a:gd name="connsiteY3549" fmla="*/ 2584792 h 4406158"/>
              <a:gd name="connsiteX3550" fmla="*/ 6196365 w 13581144"/>
              <a:gd name="connsiteY3550" fmla="*/ 2584792 h 4406158"/>
              <a:gd name="connsiteX3551" fmla="*/ 6233753 w 13581144"/>
              <a:gd name="connsiteY3551" fmla="*/ 2608485 h 4406158"/>
              <a:gd name="connsiteX3552" fmla="*/ 6198061 w 13581144"/>
              <a:gd name="connsiteY3552" fmla="*/ 2632178 h 4406158"/>
              <a:gd name="connsiteX3553" fmla="*/ 6162361 w 13581144"/>
              <a:gd name="connsiteY3553" fmla="*/ 2608485 h 4406158"/>
              <a:gd name="connsiteX3554" fmla="*/ 6196365 w 13581144"/>
              <a:gd name="connsiteY3554" fmla="*/ 2584792 h 4406158"/>
              <a:gd name="connsiteX3555" fmla="*/ 6096044 w 13581144"/>
              <a:gd name="connsiteY3555" fmla="*/ 2584792 h 4406158"/>
              <a:gd name="connsiteX3556" fmla="*/ 6131742 w 13581144"/>
              <a:gd name="connsiteY3556" fmla="*/ 2608485 h 4406158"/>
              <a:gd name="connsiteX3557" fmla="*/ 6096044 w 13581144"/>
              <a:gd name="connsiteY3557" fmla="*/ 2632178 h 4406158"/>
              <a:gd name="connsiteX3558" fmla="*/ 6060341 w 13581144"/>
              <a:gd name="connsiteY3558" fmla="*/ 2608485 h 4406158"/>
              <a:gd name="connsiteX3559" fmla="*/ 6096044 w 13581144"/>
              <a:gd name="connsiteY3559" fmla="*/ 2584792 h 4406158"/>
              <a:gd name="connsiteX3560" fmla="*/ 5997471 w 13581144"/>
              <a:gd name="connsiteY3560" fmla="*/ 2583098 h 4406158"/>
              <a:gd name="connsiteX3561" fmla="*/ 6033172 w 13581144"/>
              <a:gd name="connsiteY3561" fmla="*/ 2606803 h 4406158"/>
              <a:gd name="connsiteX3562" fmla="*/ 5997471 w 13581144"/>
              <a:gd name="connsiteY3562" fmla="*/ 2630496 h 4406158"/>
              <a:gd name="connsiteX3563" fmla="*/ 5961786 w 13581144"/>
              <a:gd name="connsiteY3563" fmla="*/ 2606803 h 4406158"/>
              <a:gd name="connsiteX3564" fmla="*/ 5997471 w 13581144"/>
              <a:gd name="connsiteY3564" fmla="*/ 2583098 h 4406158"/>
              <a:gd name="connsiteX3565" fmla="*/ 5895482 w 13581144"/>
              <a:gd name="connsiteY3565" fmla="*/ 2583098 h 4406158"/>
              <a:gd name="connsiteX3566" fmla="*/ 5931182 w 13581144"/>
              <a:gd name="connsiteY3566" fmla="*/ 2606803 h 4406158"/>
              <a:gd name="connsiteX3567" fmla="*/ 5895482 w 13581144"/>
              <a:gd name="connsiteY3567" fmla="*/ 2630496 h 4406158"/>
              <a:gd name="connsiteX3568" fmla="*/ 5859751 w 13581144"/>
              <a:gd name="connsiteY3568" fmla="*/ 2606803 h 4406158"/>
              <a:gd name="connsiteX3569" fmla="*/ 5895482 w 13581144"/>
              <a:gd name="connsiteY3569" fmla="*/ 2583098 h 4406158"/>
              <a:gd name="connsiteX3570" fmla="*/ 5793379 w 13581144"/>
              <a:gd name="connsiteY3570" fmla="*/ 2583098 h 4406158"/>
              <a:gd name="connsiteX3571" fmla="*/ 5829072 w 13581144"/>
              <a:gd name="connsiteY3571" fmla="*/ 2606803 h 4406158"/>
              <a:gd name="connsiteX3572" fmla="*/ 5793379 w 13581144"/>
              <a:gd name="connsiteY3572" fmla="*/ 2630496 h 4406158"/>
              <a:gd name="connsiteX3573" fmla="*/ 5757724 w 13581144"/>
              <a:gd name="connsiteY3573" fmla="*/ 2606803 h 4406158"/>
              <a:gd name="connsiteX3574" fmla="*/ 5793379 w 13581144"/>
              <a:gd name="connsiteY3574" fmla="*/ 2583098 h 4406158"/>
              <a:gd name="connsiteX3575" fmla="*/ 201250 w 13581144"/>
              <a:gd name="connsiteY3575" fmla="*/ 2568863 h 4406158"/>
              <a:gd name="connsiteX3576" fmla="*/ 221652 w 13581144"/>
              <a:gd name="connsiteY3576" fmla="*/ 2592556 h 4406158"/>
              <a:gd name="connsiteX3577" fmla="*/ 175749 w 13581144"/>
              <a:gd name="connsiteY3577" fmla="*/ 2616249 h 4406158"/>
              <a:gd name="connsiteX3578" fmla="*/ 155346 w 13581144"/>
              <a:gd name="connsiteY3578" fmla="*/ 2592556 h 4406158"/>
              <a:gd name="connsiteX3579" fmla="*/ 201250 w 13581144"/>
              <a:gd name="connsiteY3579" fmla="*/ 2568863 h 4406158"/>
              <a:gd name="connsiteX3580" fmla="*/ 3078253 w 13581144"/>
              <a:gd name="connsiteY3580" fmla="*/ 2567863 h 4406158"/>
              <a:gd name="connsiteX3581" fmla="*/ 3107168 w 13581144"/>
              <a:gd name="connsiteY3581" fmla="*/ 2591568 h 4406158"/>
              <a:gd name="connsiteX3582" fmla="*/ 3064651 w 13581144"/>
              <a:gd name="connsiteY3582" fmla="*/ 2615261 h 4406158"/>
              <a:gd name="connsiteX3583" fmla="*/ 3035748 w 13581144"/>
              <a:gd name="connsiteY3583" fmla="*/ 2591568 h 4406158"/>
              <a:gd name="connsiteX3584" fmla="*/ 3078253 w 13581144"/>
              <a:gd name="connsiteY3584" fmla="*/ 2567863 h 4406158"/>
              <a:gd name="connsiteX3585" fmla="*/ 2977944 w 13581144"/>
              <a:gd name="connsiteY3585" fmla="*/ 2567863 h 4406158"/>
              <a:gd name="connsiteX3586" fmla="*/ 3006846 w 13581144"/>
              <a:gd name="connsiteY3586" fmla="*/ 2591568 h 4406158"/>
              <a:gd name="connsiteX3587" fmla="*/ 2964342 w 13581144"/>
              <a:gd name="connsiteY3587" fmla="*/ 2615261 h 4406158"/>
              <a:gd name="connsiteX3588" fmla="*/ 2935433 w 13581144"/>
              <a:gd name="connsiteY3588" fmla="*/ 2591568 h 4406158"/>
              <a:gd name="connsiteX3589" fmla="*/ 2977944 w 13581144"/>
              <a:gd name="connsiteY3589" fmla="*/ 2567863 h 4406158"/>
              <a:gd name="connsiteX3590" fmla="*/ 2875947 w 13581144"/>
              <a:gd name="connsiteY3590" fmla="*/ 2567863 h 4406158"/>
              <a:gd name="connsiteX3591" fmla="*/ 2904847 w 13581144"/>
              <a:gd name="connsiteY3591" fmla="*/ 2591568 h 4406158"/>
              <a:gd name="connsiteX3592" fmla="*/ 2862348 w 13581144"/>
              <a:gd name="connsiteY3592" fmla="*/ 2615261 h 4406158"/>
              <a:gd name="connsiteX3593" fmla="*/ 2833450 w 13581144"/>
              <a:gd name="connsiteY3593" fmla="*/ 2591568 h 4406158"/>
              <a:gd name="connsiteX3594" fmla="*/ 2875947 w 13581144"/>
              <a:gd name="connsiteY3594" fmla="*/ 2567863 h 4406158"/>
              <a:gd name="connsiteX3595" fmla="*/ 2775575 w 13581144"/>
              <a:gd name="connsiteY3595" fmla="*/ 2567863 h 4406158"/>
              <a:gd name="connsiteX3596" fmla="*/ 2802813 w 13581144"/>
              <a:gd name="connsiteY3596" fmla="*/ 2591568 h 4406158"/>
              <a:gd name="connsiteX3597" fmla="*/ 2760276 w 13581144"/>
              <a:gd name="connsiteY3597" fmla="*/ 2615261 h 4406158"/>
              <a:gd name="connsiteX3598" fmla="*/ 2733087 w 13581144"/>
              <a:gd name="connsiteY3598" fmla="*/ 2591568 h 4406158"/>
              <a:gd name="connsiteX3599" fmla="*/ 2775575 w 13581144"/>
              <a:gd name="connsiteY3599" fmla="*/ 2567863 h 4406158"/>
              <a:gd name="connsiteX3600" fmla="*/ 2675289 w 13581144"/>
              <a:gd name="connsiteY3600" fmla="*/ 2567863 h 4406158"/>
              <a:gd name="connsiteX3601" fmla="*/ 2702490 w 13581144"/>
              <a:gd name="connsiteY3601" fmla="*/ 2591568 h 4406158"/>
              <a:gd name="connsiteX3602" fmla="*/ 2659989 w 13581144"/>
              <a:gd name="connsiteY3602" fmla="*/ 2615261 h 4406158"/>
              <a:gd name="connsiteX3603" fmla="*/ 2632788 w 13581144"/>
              <a:gd name="connsiteY3603" fmla="*/ 2591568 h 4406158"/>
              <a:gd name="connsiteX3604" fmla="*/ 2675289 w 13581144"/>
              <a:gd name="connsiteY3604" fmla="*/ 2567863 h 4406158"/>
              <a:gd name="connsiteX3605" fmla="*/ 2574973 w 13581144"/>
              <a:gd name="connsiteY3605" fmla="*/ 2566169 h 4406158"/>
              <a:gd name="connsiteX3606" fmla="*/ 2602175 w 13581144"/>
              <a:gd name="connsiteY3606" fmla="*/ 2589874 h 4406158"/>
              <a:gd name="connsiteX3607" fmla="*/ 2559674 w 13581144"/>
              <a:gd name="connsiteY3607" fmla="*/ 2613567 h 4406158"/>
              <a:gd name="connsiteX3608" fmla="*/ 2532473 w 13581144"/>
              <a:gd name="connsiteY3608" fmla="*/ 2589874 h 4406158"/>
              <a:gd name="connsiteX3609" fmla="*/ 2574973 w 13581144"/>
              <a:gd name="connsiteY3609" fmla="*/ 2566169 h 4406158"/>
              <a:gd name="connsiteX3610" fmla="*/ 2474663 w 13581144"/>
              <a:gd name="connsiteY3610" fmla="*/ 2566169 h 4406158"/>
              <a:gd name="connsiteX3611" fmla="*/ 2501876 w 13581144"/>
              <a:gd name="connsiteY3611" fmla="*/ 2589874 h 4406158"/>
              <a:gd name="connsiteX3612" fmla="*/ 2457665 w 13581144"/>
              <a:gd name="connsiteY3612" fmla="*/ 2613567 h 4406158"/>
              <a:gd name="connsiteX3613" fmla="*/ 2430465 w 13581144"/>
              <a:gd name="connsiteY3613" fmla="*/ 2589874 h 4406158"/>
              <a:gd name="connsiteX3614" fmla="*/ 2474663 w 13581144"/>
              <a:gd name="connsiteY3614" fmla="*/ 2566169 h 4406158"/>
              <a:gd name="connsiteX3615" fmla="*/ 2372654 w 13581144"/>
              <a:gd name="connsiteY3615" fmla="*/ 2566169 h 4406158"/>
              <a:gd name="connsiteX3616" fmla="*/ 2399855 w 13581144"/>
              <a:gd name="connsiteY3616" fmla="*/ 2589874 h 4406158"/>
              <a:gd name="connsiteX3617" fmla="*/ 2355655 w 13581144"/>
              <a:gd name="connsiteY3617" fmla="*/ 2613567 h 4406158"/>
              <a:gd name="connsiteX3618" fmla="*/ 2328443 w 13581144"/>
              <a:gd name="connsiteY3618" fmla="*/ 2589874 h 4406158"/>
              <a:gd name="connsiteX3619" fmla="*/ 2372654 w 13581144"/>
              <a:gd name="connsiteY3619" fmla="*/ 2566169 h 4406158"/>
              <a:gd name="connsiteX3620" fmla="*/ 2270644 w 13581144"/>
              <a:gd name="connsiteY3620" fmla="*/ 2566169 h 4406158"/>
              <a:gd name="connsiteX3621" fmla="*/ 2297845 w 13581144"/>
              <a:gd name="connsiteY3621" fmla="*/ 2589874 h 4406158"/>
              <a:gd name="connsiteX3622" fmla="*/ 2253646 w 13581144"/>
              <a:gd name="connsiteY3622" fmla="*/ 2613567 h 4406158"/>
              <a:gd name="connsiteX3623" fmla="*/ 2226434 w 13581144"/>
              <a:gd name="connsiteY3623" fmla="*/ 2589874 h 4406158"/>
              <a:gd name="connsiteX3624" fmla="*/ 2270644 w 13581144"/>
              <a:gd name="connsiteY3624" fmla="*/ 2566169 h 4406158"/>
              <a:gd name="connsiteX3625" fmla="*/ 2170357 w 13581144"/>
              <a:gd name="connsiteY3625" fmla="*/ 2566169 h 4406158"/>
              <a:gd name="connsiteX3626" fmla="*/ 2197547 w 13581144"/>
              <a:gd name="connsiteY3626" fmla="*/ 2589874 h 4406158"/>
              <a:gd name="connsiteX3627" fmla="*/ 2153347 w 13581144"/>
              <a:gd name="connsiteY3627" fmla="*/ 2613567 h 4406158"/>
              <a:gd name="connsiteX3628" fmla="*/ 2126159 w 13581144"/>
              <a:gd name="connsiteY3628" fmla="*/ 2589874 h 4406158"/>
              <a:gd name="connsiteX3629" fmla="*/ 2170357 w 13581144"/>
              <a:gd name="connsiteY3629" fmla="*/ 2566169 h 4406158"/>
              <a:gd name="connsiteX3630" fmla="*/ 2068345 w 13581144"/>
              <a:gd name="connsiteY3630" fmla="*/ 2564475 h 4406158"/>
              <a:gd name="connsiteX3631" fmla="*/ 2093835 w 13581144"/>
              <a:gd name="connsiteY3631" fmla="*/ 2588180 h 4406158"/>
              <a:gd name="connsiteX3632" fmla="*/ 2049636 w 13581144"/>
              <a:gd name="connsiteY3632" fmla="*/ 2611873 h 4406158"/>
              <a:gd name="connsiteX3633" fmla="*/ 2024146 w 13581144"/>
              <a:gd name="connsiteY3633" fmla="*/ 2588180 h 4406158"/>
              <a:gd name="connsiteX3634" fmla="*/ 2068345 w 13581144"/>
              <a:gd name="connsiteY3634" fmla="*/ 2564475 h 4406158"/>
              <a:gd name="connsiteX3635" fmla="*/ 1968035 w 13581144"/>
              <a:gd name="connsiteY3635" fmla="*/ 2564475 h 4406158"/>
              <a:gd name="connsiteX3636" fmla="*/ 1993538 w 13581144"/>
              <a:gd name="connsiteY3636" fmla="*/ 2588180 h 4406158"/>
              <a:gd name="connsiteX3637" fmla="*/ 1949327 w 13581144"/>
              <a:gd name="connsiteY3637" fmla="*/ 2611873 h 4406158"/>
              <a:gd name="connsiteX3638" fmla="*/ 1923836 w 13581144"/>
              <a:gd name="connsiteY3638" fmla="*/ 2588180 h 4406158"/>
              <a:gd name="connsiteX3639" fmla="*/ 1968035 w 13581144"/>
              <a:gd name="connsiteY3639" fmla="*/ 2564475 h 4406158"/>
              <a:gd name="connsiteX3640" fmla="*/ 1867724 w 13581144"/>
              <a:gd name="connsiteY3640" fmla="*/ 2564475 h 4406158"/>
              <a:gd name="connsiteX3641" fmla="*/ 1893238 w 13581144"/>
              <a:gd name="connsiteY3641" fmla="*/ 2588180 h 4406158"/>
              <a:gd name="connsiteX3642" fmla="*/ 1849027 w 13581144"/>
              <a:gd name="connsiteY3642" fmla="*/ 2611873 h 4406158"/>
              <a:gd name="connsiteX3643" fmla="*/ 1823524 w 13581144"/>
              <a:gd name="connsiteY3643" fmla="*/ 2588180 h 4406158"/>
              <a:gd name="connsiteX3644" fmla="*/ 1867724 w 13581144"/>
              <a:gd name="connsiteY3644" fmla="*/ 2564475 h 4406158"/>
              <a:gd name="connsiteX3645" fmla="*/ 1765700 w 13581144"/>
              <a:gd name="connsiteY3645" fmla="*/ 2564475 h 4406158"/>
              <a:gd name="connsiteX3646" fmla="*/ 1791214 w 13581144"/>
              <a:gd name="connsiteY3646" fmla="*/ 2588180 h 4406158"/>
              <a:gd name="connsiteX3647" fmla="*/ 1747004 w 13581144"/>
              <a:gd name="connsiteY3647" fmla="*/ 2611873 h 4406158"/>
              <a:gd name="connsiteX3648" fmla="*/ 1721502 w 13581144"/>
              <a:gd name="connsiteY3648" fmla="*/ 2588180 h 4406158"/>
              <a:gd name="connsiteX3649" fmla="*/ 1765700 w 13581144"/>
              <a:gd name="connsiteY3649" fmla="*/ 2564475 h 4406158"/>
              <a:gd name="connsiteX3650" fmla="*/ 1665425 w 13581144"/>
              <a:gd name="connsiteY3650" fmla="*/ 2564475 h 4406158"/>
              <a:gd name="connsiteX3651" fmla="*/ 1690928 w 13581144"/>
              <a:gd name="connsiteY3651" fmla="*/ 2588180 h 4406158"/>
              <a:gd name="connsiteX3652" fmla="*/ 1645018 w 13581144"/>
              <a:gd name="connsiteY3652" fmla="*/ 2611873 h 4406158"/>
              <a:gd name="connsiteX3653" fmla="*/ 1619515 w 13581144"/>
              <a:gd name="connsiteY3653" fmla="*/ 2588180 h 4406158"/>
              <a:gd name="connsiteX3654" fmla="*/ 1665425 w 13581144"/>
              <a:gd name="connsiteY3654" fmla="*/ 2564475 h 4406158"/>
              <a:gd name="connsiteX3655" fmla="*/ 388284 w 13581144"/>
              <a:gd name="connsiteY3655" fmla="*/ 2563781 h 4406158"/>
              <a:gd name="connsiteX3656" fmla="*/ 408684 w 13581144"/>
              <a:gd name="connsiteY3656" fmla="*/ 2587474 h 4406158"/>
              <a:gd name="connsiteX3657" fmla="*/ 364482 w 13581144"/>
              <a:gd name="connsiteY3657" fmla="*/ 2611179 h 4406158"/>
              <a:gd name="connsiteX3658" fmla="*/ 344080 w 13581144"/>
              <a:gd name="connsiteY3658" fmla="*/ 2587474 h 4406158"/>
              <a:gd name="connsiteX3659" fmla="*/ 388284 w 13581144"/>
              <a:gd name="connsiteY3659" fmla="*/ 2563781 h 4406158"/>
              <a:gd name="connsiteX3660" fmla="*/ 298178 w 13581144"/>
              <a:gd name="connsiteY3660" fmla="*/ 2563781 h 4406158"/>
              <a:gd name="connsiteX3661" fmla="*/ 318579 w 13581144"/>
              <a:gd name="connsiteY3661" fmla="*/ 2587474 h 4406158"/>
              <a:gd name="connsiteX3662" fmla="*/ 274375 w 13581144"/>
              <a:gd name="connsiteY3662" fmla="*/ 2611179 h 4406158"/>
              <a:gd name="connsiteX3663" fmla="*/ 253974 w 13581144"/>
              <a:gd name="connsiteY3663" fmla="*/ 2587474 h 4406158"/>
              <a:gd name="connsiteX3664" fmla="*/ 298178 w 13581144"/>
              <a:gd name="connsiteY3664" fmla="*/ 2563781 h 4406158"/>
              <a:gd name="connsiteX3665" fmla="*/ 10798394 w 13581144"/>
              <a:gd name="connsiteY3665" fmla="*/ 2534006 h 4406158"/>
              <a:gd name="connsiteX3666" fmla="*/ 10844304 w 13581144"/>
              <a:gd name="connsiteY3666" fmla="*/ 2557711 h 4406158"/>
              <a:gd name="connsiteX3667" fmla="*/ 10820511 w 13581144"/>
              <a:gd name="connsiteY3667" fmla="*/ 2581404 h 4406158"/>
              <a:gd name="connsiteX3668" fmla="*/ 10774602 w 13581144"/>
              <a:gd name="connsiteY3668" fmla="*/ 2557711 h 4406158"/>
              <a:gd name="connsiteX3669" fmla="*/ 10798394 w 13581144"/>
              <a:gd name="connsiteY3669" fmla="*/ 2534006 h 4406158"/>
              <a:gd name="connsiteX3670" fmla="*/ 10698082 w 13581144"/>
              <a:gd name="connsiteY3670" fmla="*/ 2534006 h 4406158"/>
              <a:gd name="connsiteX3671" fmla="*/ 10744004 w 13581144"/>
              <a:gd name="connsiteY3671" fmla="*/ 2557711 h 4406158"/>
              <a:gd name="connsiteX3672" fmla="*/ 10720200 w 13581144"/>
              <a:gd name="connsiteY3672" fmla="*/ 2581404 h 4406158"/>
              <a:gd name="connsiteX3673" fmla="*/ 10674290 w 13581144"/>
              <a:gd name="connsiteY3673" fmla="*/ 2557711 h 4406158"/>
              <a:gd name="connsiteX3674" fmla="*/ 10698082 w 13581144"/>
              <a:gd name="connsiteY3674" fmla="*/ 2534006 h 4406158"/>
              <a:gd name="connsiteX3675" fmla="*/ 10597805 w 13581144"/>
              <a:gd name="connsiteY3675" fmla="*/ 2534006 h 4406158"/>
              <a:gd name="connsiteX3676" fmla="*/ 10643703 w 13581144"/>
              <a:gd name="connsiteY3676" fmla="*/ 2557711 h 4406158"/>
              <a:gd name="connsiteX3677" fmla="*/ 10619911 w 13581144"/>
              <a:gd name="connsiteY3677" fmla="*/ 2581404 h 4406158"/>
              <a:gd name="connsiteX3678" fmla="*/ 10574002 w 13581144"/>
              <a:gd name="connsiteY3678" fmla="*/ 2557711 h 4406158"/>
              <a:gd name="connsiteX3679" fmla="*/ 10597805 w 13581144"/>
              <a:gd name="connsiteY3679" fmla="*/ 2534006 h 4406158"/>
              <a:gd name="connsiteX3680" fmla="*/ 10500878 w 13581144"/>
              <a:gd name="connsiteY3680" fmla="*/ 2534006 h 4406158"/>
              <a:gd name="connsiteX3681" fmla="*/ 10545077 w 13581144"/>
              <a:gd name="connsiteY3681" fmla="*/ 2557711 h 4406158"/>
              <a:gd name="connsiteX3682" fmla="*/ 10521285 w 13581144"/>
              <a:gd name="connsiteY3682" fmla="*/ 2581404 h 4406158"/>
              <a:gd name="connsiteX3683" fmla="*/ 10475376 w 13581144"/>
              <a:gd name="connsiteY3683" fmla="*/ 2557711 h 4406158"/>
              <a:gd name="connsiteX3684" fmla="*/ 10500878 w 13581144"/>
              <a:gd name="connsiteY3684" fmla="*/ 2534006 h 4406158"/>
              <a:gd name="connsiteX3685" fmla="*/ 10103051 w 13581144"/>
              <a:gd name="connsiteY3685" fmla="*/ 2532312 h 4406158"/>
              <a:gd name="connsiteX3686" fmla="*/ 10147250 w 13581144"/>
              <a:gd name="connsiteY3686" fmla="*/ 2556005 h 4406158"/>
              <a:gd name="connsiteX3687" fmla="*/ 10121759 w 13581144"/>
              <a:gd name="connsiteY3687" fmla="*/ 2579710 h 4406158"/>
              <a:gd name="connsiteX3688" fmla="*/ 10077548 w 13581144"/>
              <a:gd name="connsiteY3688" fmla="*/ 2556005 h 4406158"/>
              <a:gd name="connsiteX3689" fmla="*/ 10103051 w 13581144"/>
              <a:gd name="connsiteY3689" fmla="*/ 2532312 h 4406158"/>
              <a:gd name="connsiteX3690" fmla="*/ 10001028 w 13581144"/>
              <a:gd name="connsiteY3690" fmla="*/ 2530618 h 4406158"/>
              <a:gd name="connsiteX3691" fmla="*/ 10045239 w 13581144"/>
              <a:gd name="connsiteY3691" fmla="*/ 2554311 h 4406158"/>
              <a:gd name="connsiteX3692" fmla="*/ 10019749 w 13581144"/>
              <a:gd name="connsiteY3692" fmla="*/ 2578016 h 4406158"/>
              <a:gd name="connsiteX3693" fmla="*/ 9975526 w 13581144"/>
              <a:gd name="connsiteY3693" fmla="*/ 2554311 h 4406158"/>
              <a:gd name="connsiteX3694" fmla="*/ 10001028 w 13581144"/>
              <a:gd name="connsiteY3694" fmla="*/ 2530618 h 4406158"/>
              <a:gd name="connsiteX3695" fmla="*/ 9902438 w 13581144"/>
              <a:gd name="connsiteY3695" fmla="*/ 2530618 h 4406158"/>
              <a:gd name="connsiteX3696" fmla="*/ 9946637 w 13581144"/>
              <a:gd name="connsiteY3696" fmla="*/ 2554311 h 4406158"/>
              <a:gd name="connsiteX3697" fmla="*/ 9921134 w 13581144"/>
              <a:gd name="connsiteY3697" fmla="*/ 2578016 h 4406158"/>
              <a:gd name="connsiteX3698" fmla="*/ 9876924 w 13581144"/>
              <a:gd name="connsiteY3698" fmla="*/ 2554311 h 4406158"/>
              <a:gd name="connsiteX3699" fmla="*/ 9902438 w 13581144"/>
              <a:gd name="connsiteY3699" fmla="*/ 2530618 h 4406158"/>
              <a:gd name="connsiteX3700" fmla="*/ 11294836 w 13581144"/>
              <a:gd name="connsiteY3700" fmla="*/ 2525535 h 4406158"/>
              <a:gd name="connsiteX3701" fmla="*/ 11342433 w 13581144"/>
              <a:gd name="connsiteY3701" fmla="*/ 2549240 h 4406158"/>
              <a:gd name="connsiteX3702" fmla="*/ 11320386 w 13581144"/>
              <a:gd name="connsiteY3702" fmla="*/ 2572945 h 4406158"/>
              <a:gd name="connsiteX3703" fmla="*/ 11272790 w 13581144"/>
              <a:gd name="connsiteY3703" fmla="*/ 2549240 h 4406158"/>
              <a:gd name="connsiteX3704" fmla="*/ 11294836 w 13581144"/>
              <a:gd name="connsiteY3704" fmla="*/ 2525535 h 4406158"/>
              <a:gd name="connsiteX3705" fmla="*/ 7391366 w 13581144"/>
              <a:gd name="connsiteY3705" fmla="*/ 2520465 h 4406158"/>
              <a:gd name="connsiteX3706" fmla="*/ 7430470 w 13581144"/>
              <a:gd name="connsiteY3706" fmla="*/ 2544158 h 4406158"/>
              <a:gd name="connsiteX3707" fmla="*/ 7398161 w 13581144"/>
              <a:gd name="connsiteY3707" fmla="*/ 2567863 h 4406158"/>
              <a:gd name="connsiteX3708" fmla="*/ 7359068 w 13581144"/>
              <a:gd name="connsiteY3708" fmla="*/ 2544158 h 4406158"/>
              <a:gd name="connsiteX3709" fmla="*/ 7391366 w 13581144"/>
              <a:gd name="connsiteY3709" fmla="*/ 2520465 h 4406158"/>
              <a:gd name="connsiteX3710" fmla="*/ 7296144 w 13581144"/>
              <a:gd name="connsiteY3710" fmla="*/ 2520465 h 4406158"/>
              <a:gd name="connsiteX3711" fmla="*/ 7333540 w 13581144"/>
              <a:gd name="connsiteY3711" fmla="*/ 2544158 h 4406158"/>
              <a:gd name="connsiteX3712" fmla="*/ 7301241 w 13581144"/>
              <a:gd name="connsiteY3712" fmla="*/ 2567863 h 4406158"/>
              <a:gd name="connsiteX3713" fmla="*/ 7263837 w 13581144"/>
              <a:gd name="connsiteY3713" fmla="*/ 2544158 h 4406158"/>
              <a:gd name="connsiteX3714" fmla="*/ 7296144 w 13581144"/>
              <a:gd name="connsiteY3714" fmla="*/ 2520465 h 4406158"/>
              <a:gd name="connsiteX3715" fmla="*/ 7194132 w 13581144"/>
              <a:gd name="connsiteY3715" fmla="*/ 2520465 h 4406158"/>
              <a:gd name="connsiteX3716" fmla="*/ 7231527 w 13581144"/>
              <a:gd name="connsiteY3716" fmla="*/ 2544158 h 4406158"/>
              <a:gd name="connsiteX3717" fmla="*/ 7199227 w 13581144"/>
              <a:gd name="connsiteY3717" fmla="*/ 2567863 h 4406158"/>
              <a:gd name="connsiteX3718" fmla="*/ 7161834 w 13581144"/>
              <a:gd name="connsiteY3718" fmla="*/ 2544158 h 4406158"/>
              <a:gd name="connsiteX3719" fmla="*/ 7194132 w 13581144"/>
              <a:gd name="connsiteY3719" fmla="*/ 2520465 h 4406158"/>
              <a:gd name="connsiteX3720" fmla="*/ 7098919 w 13581144"/>
              <a:gd name="connsiteY3720" fmla="*/ 2520465 h 4406158"/>
              <a:gd name="connsiteX3721" fmla="*/ 7136308 w 13581144"/>
              <a:gd name="connsiteY3721" fmla="*/ 2544158 h 4406158"/>
              <a:gd name="connsiteX3722" fmla="*/ 7104016 w 13581144"/>
              <a:gd name="connsiteY3722" fmla="*/ 2567863 h 4406158"/>
              <a:gd name="connsiteX3723" fmla="*/ 7066620 w 13581144"/>
              <a:gd name="connsiteY3723" fmla="*/ 2544158 h 4406158"/>
              <a:gd name="connsiteX3724" fmla="*/ 7098919 w 13581144"/>
              <a:gd name="connsiteY3724" fmla="*/ 2520465 h 4406158"/>
              <a:gd name="connsiteX3725" fmla="*/ 6996938 w 13581144"/>
              <a:gd name="connsiteY3725" fmla="*/ 2520465 h 4406158"/>
              <a:gd name="connsiteX3726" fmla="*/ 7034353 w 13581144"/>
              <a:gd name="connsiteY3726" fmla="*/ 2544158 h 4406158"/>
              <a:gd name="connsiteX3727" fmla="*/ 7002034 w 13581144"/>
              <a:gd name="connsiteY3727" fmla="*/ 2567863 h 4406158"/>
              <a:gd name="connsiteX3728" fmla="*/ 6964646 w 13581144"/>
              <a:gd name="connsiteY3728" fmla="*/ 2544158 h 4406158"/>
              <a:gd name="connsiteX3729" fmla="*/ 6996938 w 13581144"/>
              <a:gd name="connsiteY3729" fmla="*/ 2520465 h 4406158"/>
              <a:gd name="connsiteX3730" fmla="*/ 6896646 w 13581144"/>
              <a:gd name="connsiteY3730" fmla="*/ 2518771 h 4406158"/>
              <a:gd name="connsiteX3731" fmla="*/ 6934056 w 13581144"/>
              <a:gd name="connsiteY3731" fmla="*/ 2542464 h 4406158"/>
              <a:gd name="connsiteX3732" fmla="*/ 6901743 w 13581144"/>
              <a:gd name="connsiteY3732" fmla="*/ 2566169 h 4406158"/>
              <a:gd name="connsiteX3733" fmla="*/ 6864357 w 13581144"/>
              <a:gd name="connsiteY3733" fmla="*/ 2542464 h 4406158"/>
              <a:gd name="connsiteX3734" fmla="*/ 6896646 w 13581144"/>
              <a:gd name="connsiteY3734" fmla="*/ 2518771 h 4406158"/>
              <a:gd name="connsiteX3735" fmla="*/ 6796366 w 13581144"/>
              <a:gd name="connsiteY3735" fmla="*/ 2518771 h 4406158"/>
              <a:gd name="connsiteX3736" fmla="*/ 6833752 w 13581144"/>
              <a:gd name="connsiteY3736" fmla="*/ 2542464 h 4406158"/>
              <a:gd name="connsiteX3737" fmla="*/ 6799764 w 13581144"/>
              <a:gd name="connsiteY3737" fmla="*/ 2566169 h 4406158"/>
              <a:gd name="connsiteX3738" fmla="*/ 6762398 w 13581144"/>
              <a:gd name="connsiteY3738" fmla="*/ 2542464 h 4406158"/>
              <a:gd name="connsiteX3739" fmla="*/ 6796366 w 13581144"/>
              <a:gd name="connsiteY3739" fmla="*/ 2518771 h 4406158"/>
              <a:gd name="connsiteX3740" fmla="*/ 6696100 w 13581144"/>
              <a:gd name="connsiteY3740" fmla="*/ 2518771 h 4406158"/>
              <a:gd name="connsiteX3741" fmla="*/ 6733493 w 13581144"/>
              <a:gd name="connsiteY3741" fmla="*/ 2542464 h 4406158"/>
              <a:gd name="connsiteX3742" fmla="*/ 6699488 w 13581144"/>
              <a:gd name="connsiteY3742" fmla="*/ 2566169 h 4406158"/>
              <a:gd name="connsiteX3743" fmla="*/ 6662111 w 13581144"/>
              <a:gd name="connsiteY3743" fmla="*/ 2542464 h 4406158"/>
              <a:gd name="connsiteX3744" fmla="*/ 6696100 w 13581144"/>
              <a:gd name="connsiteY3744" fmla="*/ 2518771 h 4406158"/>
              <a:gd name="connsiteX3745" fmla="*/ 6595812 w 13581144"/>
              <a:gd name="connsiteY3745" fmla="*/ 2518771 h 4406158"/>
              <a:gd name="connsiteX3746" fmla="*/ 6633205 w 13581144"/>
              <a:gd name="connsiteY3746" fmla="*/ 2542464 h 4406158"/>
              <a:gd name="connsiteX3747" fmla="*/ 6599210 w 13581144"/>
              <a:gd name="connsiteY3747" fmla="*/ 2566169 h 4406158"/>
              <a:gd name="connsiteX3748" fmla="*/ 6561810 w 13581144"/>
              <a:gd name="connsiteY3748" fmla="*/ 2542464 h 4406158"/>
              <a:gd name="connsiteX3749" fmla="*/ 6595812 w 13581144"/>
              <a:gd name="connsiteY3749" fmla="*/ 2518771 h 4406158"/>
              <a:gd name="connsiteX3750" fmla="*/ 6497212 w 13581144"/>
              <a:gd name="connsiteY3750" fmla="*/ 2518771 h 4406158"/>
              <a:gd name="connsiteX3751" fmla="*/ 6532928 w 13581144"/>
              <a:gd name="connsiteY3751" fmla="*/ 2542464 h 4406158"/>
              <a:gd name="connsiteX3752" fmla="*/ 6498907 w 13581144"/>
              <a:gd name="connsiteY3752" fmla="*/ 2566169 h 4406158"/>
              <a:gd name="connsiteX3753" fmla="*/ 6463222 w 13581144"/>
              <a:gd name="connsiteY3753" fmla="*/ 2542464 h 4406158"/>
              <a:gd name="connsiteX3754" fmla="*/ 6497212 w 13581144"/>
              <a:gd name="connsiteY3754" fmla="*/ 2518771 h 4406158"/>
              <a:gd name="connsiteX3755" fmla="*/ 6396928 w 13581144"/>
              <a:gd name="connsiteY3755" fmla="*/ 2518771 h 4406158"/>
              <a:gd name="connsiteX3756" fmla="*/ 6432621 w 13581144"/>
              <a:gd name="connsiteY3756" fmla="*/ 2542464 h 4406158"/>
              <a:gd name="connsiteX3757" fmla="*/ 6398636 w 13581144"/>
              <a:gd name="connsiteY3757" fmla="*/ 2566169 h 4406158"/>
              <a:gd name="connsiteX3758" fmla="*/ 6362928 w 13581144"/>
              <a:gd name="connsiteY3758" fmla="*/ 2542464 h 4406158"/>
              <a:gd name="connsiteX3759" fmla="*/ 6396928 w 13581144"/>
              <a:gd name="connsiteY3759" fmla="*/ 2518771 h 4406158"/>
              <a:gd name="connsiteX3760" fmla="*/ 6296634 w 13581144"/>
              <a:gd name="connsiteY3760" fmla="*/ 2517077 h 4406158"/>
              <a:gd name="connsiteX3761" fmla="*/ 6332341 w 13581144"/>
              <a:gd name="connsiteY3761" fmla="*/ 2540770 h 4406158"/>
              <a:gd name="connsiteX3762" fmla="*/ 6298332 w 13581144"/>
              <a:gd name="connsiteY3762" fmla="*/ 2564475 h 4406158"/>
              <a:gd name="connsiteX3763" fmla="*/ 6262634 w 13581144"/>
              <a:gd name="connsiteY3763" fmla="*/ 2540770 h 4406158"/>
              <a:gd name="connsiteX3764" fmla="*/ 6296634 w 13581144"/>
              <a:gd name="connsiteY3764" fmla="*/ 2517077 h 4406158"/>
              <a:gd name="connsiteX3765" fmla="*/ 6196365 w 13581144"/>
              <a:gd name="connsiteY3765" fmla="*/ 2517077 h 4406158"/>
              <a:gd name="connsiteX3766" fmla="*/ 6232059 w 13581144"/>
              <a:gd name="connsiteY3766" fmla="*/ 2540770 h 4406158"/>
              <a:gd name="connsiteX3767" fmla="*/ 6198061 w 13581144"/>
              <a:gd name="connsiteY3767" fmla="*/ 2564475 h 4406158"/>
              <a:gd name="connsiteX3768" fmla="*/ 6162361 w 13581144"/>
              <a:gd name="connsiteY3768" fmla="*/ 2540770 h 4406158"/>
              <a:gd name="connsiteX3769" fmla="*/ 6196365 w 13581144"/>
              <a:gd name="connsiteY3769" fmla="*/ 2517077 h 4406158"/>
              <a:gd name="connsiteX3770" fmla="*/ 6096068 w 13581144"/>
              <a:gd name="connsiteY3770" fmla="*/ 2517077 h 4406158"/>
              <a:gd name="connsiteX3771" fmla="*/ 6131757 w 13581144"/>
              <a:gd name="connsiteY3771" fmla="*/ 2540770 h 4406158"/>
              <a:gd name="connsiteX3772" fmla="*/ 6097767 w 13581144"/>
              <a:gd name="connsiteY3772" fmla="*/ 2564475 h 4406158"/>
              <a:gd name="connsiteX3773" fmla="*/ 6062061 w 13581144"/>
              <a:gd name="connsiteY3773" fmla="*/ 2540770 h 4406158"/>
              <a:gd name="connsiteX3774" fmla="*/ 6096068 w 13581144"/>
              <a:gd name="connsiteY3774" fmla="*/ 2517077 h 4406158"/>
              <a:gd name="connsiteX3775" fmla="*/ 5997471 w 13581144"/>
              <a:gd name="connsiteY3775" fmla="*/ 2517077 h 4406158"/>
              <a:gd name="connsiteX3776" fmla="*/ 6033172 w 13581144"/>
              <a:gd name="connsiteY3776" fmla="*/ 2540770 h 4406158"/>
              <a:gd name="connsiteX3777" fmla="*/ 5997471 w 13581144"/>
              <a:gd name="connsiteY3777" fmla="*/ 2564475 h 4406158"/>
              <a:gd name="connsiteX3778" fmla="*/ 5961786 w 13581144"/>
              <a:gd name="connsiteY3778" fmla="*/ 2540770 h 4406158"/>
              <a:gd name="connsiteX3779" fmla="*/ 5997471 w 13581144"/>
              <a:gd name="connsiteY3779" fmla="*/ 2517077 h 4406158"/>
              <a:gd name="connsiteX3780" fmla="*/ 5895482 w 13581144"/>
              <a:gd name="connsiteY3780" fmla="*/ 2517077 h 4406158"/>
              <a:gd name="connsiteX3781" fmla="*/ 5931182 w 13581144"/>
              <a:gd name="connsiteY3781" fmla="*/ 2540770 h 4406158"/>
              <a:gd name="connsiteX3782" fmla="*/ 5895482 w 13581144"/>
              <a:gd name="connsiteY3782" fmla="*/ 2564475 h 4406158"/>
              <a:gd name="connsiteX3783" fmla="*/ 5859751 w 13581144"/>
              <a:gd name="connsiteY3783" fmla="*/ 2540770 h 4406158"/>
              <a:gd name="connsiteX3784" fmla="*/ 5895482 w 13581144"/>
              <a:gd name="connsiteY3784" fmla="*/ 2517077 h 4406158"/>
              <a:gd name="connsiteX3785" fmla="*/ 233574 w 13581144"/>
              <a:gd name="connsiteY3785" fmla="*/ 2506230 h 4406158"/>
              <a:gd name="connsiteX3786" fmla="*/ 252274 w 13581144"/>
              <a:gd name="connsiteY3786" fmla="*/ 2529923 h 4406158"/>
              <a:gd name="connsiteX3787" fmla="*/ 208072 w 13581144"/>
              <a:gd name="connsiteY3787" fmla="*/ 2553616 h 4406158"/>
              <a:gd name="connsiteX3788" fmla="*/ 189371 w 13581144"/>
              <a:gd name="connsiteY3788" fmla="*/ 2529923 h 4406158"/>
              <a:gd name="connsiteX3789" fmla="*/ 233574 w 13581144"/>
              <a:gd name="connsiteY3789" fmla="*/ 2506230 h 4406158"/>
              <a:gd name="connsiteX3790" fmla="*/ 2996524 w 13581144"/>
              <a:gd name="connsiteY3790" fmla="*/ 2505230 h 4406158"/>
              <a:gd name="connsiteX3791" fmla="*/ 3025425 w 13581144"/>
              <a:gd name="connsiteY3791" fmla="*/ 2528923 h 4406158"/>
              <a:gd name="connsiteX3792" fmla="*/ 2982924 w 13581144"/>
              <a:gd name="connsiteY3792" fmla="*/ 2552628 h 4406158"/>
              <a:gd name="connsiteX3793" fmla="*/ 2954011 w 13581144"/>
              <a:gd name="connsiteY3793" fmla="*/ 2528923 h 4406158"/>
              <a:gd name="connsiteX3794" fmla="*/ 2996524 w 13581144"/>
              <a:gd name="connsiteY3794" fmla="*/ 2505230 h 4406158"/>
              <a:gd name="connsiteX3795" fmla="*/ 2896215 w 13581144"/>
              <a:gd name="connsiteY3795" fmla="*/ 2505230 h 4406158"/>
              <a:gd name="connsiteX3796" fmla="*/ 2923415 w 13581144"/>
              <a:gd name="connsiteY3796" fmla="*/ 2528923 h 4406158"/>
              <a:gd name="connsiteX3797" fmla="*/ 2880918 w 13581144"/>
              <a:gd name="connsiteY3797" fmla="*/ 2552628 h 4406158"/>
              <a:gd name="connsiteX3798" fmla="*/ 2853717 w 13581144"/>
              <a:gd name="connsiteY3798" fmla="*/ 2528923 h 4406158"/>
              <a:gd name="connsiteX3799" fmla="*/ 2896215 w 13581144"/>
              <a:gd name="connsiteY3799" fmla="*/ 2505230 h 4406158"/>
              <a:gd name="connsiteX3800" fmla="*/ 2795907 w 13581144"/>
              <a:gd name="connsiteY3800" fmla="*/ 2505230 h 4406158"/>
              <a:gd name="connsiteX3801" fmla="*/ 2823096 w 13581144"/>
              <a:gd name="connsiteY3801" fmla="*/ 2528923 h 4406158"/>
              <a:gd name="connsiteX3802" fmla="*/ 2780600 w 13581144"/>
              <a:gd name="connsiteY3802" fmla="*/ 2552628 h 4406158"/>
              <a:gd name="connsiteX3803" fmla="*/ 2753398 w 13581144"/>
              <a:gd name="connsiteY3803" fmla="*/ 2528923 h 4406158"/>
              <a:gd name="connsiteX3804" fmla="*/ 2795907 w 13581144"/>
              <a:gd name="connsiteY3804" fmla="*/ 2505230 h 4406158"/>
              <a:gd name="connsiteX3805" fmla="*/ 48250 w 13581144"/>
              <a:gd name="connsiteY3805" fmla="*/ 2504536 h 4406158"/>
              <a:gd name="connsiteX3806" fmla="*/ 66952 w 13581144"/>
              <a:gd name="connsiteY3806" fmla="*/ 2528229 h 4406158"/>
              <a:gd name="connsiteX3807" fmla="*/ 21048 w 13581144"/>
              <a:gd name="connsiteY3807" fmla="*/ 2551922 h 4406158"/>
              <a:gd name="connsiteX3808" fmla="*/ 2347 w 13581144"/>
              <a:gd name="connsiteY3808" fmla="*/ 2528229 h 4406158"/>
              <a:gd name="connsiteX3809" fmla="*/ 48250 w 13581144"/>
              <a:gd name="connsiteY3809" fmla="*/ 2504536 h 4406158"/>
              <a:gd name="connsiteX3810" fmla="*/ 2695586 w 13581144"/>
              <a:gd name="connsiteY3810" fmla="*/ 2503536 h 4406158"/>
              <a:gd name="connsiteX3811" fmla="*/ 2722787 w 13581144"/>
              <a:gd name="connsiteY3811" fmla="*/ 2527229 h 4406158"/>
              <a:gd name="connsiteX3812" fmla="*/ 2680287 w 13581144"/>
              <a:gd name="connsiteY3812" fmla="*/ 2550946 h 4406158"/>
              <a:gd name="connsiteX3813" fmla="*/ 2653086 w 13581144"/>
              <a:gd name="connsiteY3813" fmla="*/ 2527229 h 4406158"/>
              <a:gd name="connsiteX3814" fmla="*/ 2695586 w 13581144"/>
              <a:gd name="connsiteY3814" fmla="*/ 2503536 h 4406158"/>
              <a:gd name="connsiteX3815" fmla="*/ 2595285 w 13581144"/>
              <a:gd name="connsiteY3815" fmla="*/ 2503536 h 4406158"/>
              <a:gd name="connsiteX3816" fmla="*/ 2622486 w 13581144"/>
              <a:gd name="connsiteY3816" fmla="*/ 2527229 h 4406158"/>
              <a:gd name="connsiteX3817" fmla="*/ 2579974 w 13581144"/>
              <a:gd name="connsiteY3817" fmla="*/ 2550946 h 4406158"/>
              <a:gd name="connsiteX3818" fmla="*/ 2552773 w 13581144"/>
              <a:gd name="connsiteY3818" fmla="*/ 2527229 h 4406158"/>
              <a:gd name="connsiteX3819" fmla="*/ 2595285 w 13581144"/>
              <a:gd name="connsiteY3819" fmla="*/ 2503536 h 4406158"/>
              <a:gd name="connsiteX3820" fmla="*/ 2496672 w 13581144"/>
              <a:gd name="connsiteY3820" fmla="*/ 2503536 h 4406158"/>
              <a:gd name="connsiteX3821" fmla="*/ 2523874 w 13581144"/>
              <a:gd name="connsiteY3821" fmla="*/ 2527229 h 4406158"/>
              <a:gd name="connsiteX3822" fmla="*/ 2481361 w 13581144"/>
              <a:gd name="connsiteY3822" fmla="*/ 2550946 h 4406158"/>
              <a:gd name="connsiteX3823" fmla="*/ 2454160 w 13581144"/>
              <a:gd name="connsiteY3823" fmla="*/ 2527229 h 4406158"/>
              <a:gd name="connsiteX3824" fmla="*/ 2496672 w 13581144"/>
              <a:gd name="connsiteY3824" fmla="*/ 2503536 h 4406158"/>
              <a:gd name="connsiteX3825" fmla="*/ 2394662 w 13581144"/>
              <a:gd name="connsiteY3825" fmla="*/ 2503536 h 4406158"/>
              <a:gd name="connsiteX3826" fmla="*/ 2421863 w 13581144"/>
              <a:gd name="connsiteY3826" fmla="*/ 2527229 h 4406158"/>
              <a:gd name="connsiteX3827" fmla="*/ 2377664 w 13581144"/>
              <a:gd name="connsiteY3827" fmla="*/ 2550946 h 4406158"/>
              <a:gd name="connsiteX3828" fmla="*/ 2350451 w 13581144"/>
              <a:gd name="connsiteY3828" fmla="*/ 2527229 h 4406158"/>
              <a:gd name="connsiteX3829" fmla="*/ 2394662 w 13581144"/>
              <a:gd name="connsiteY3829" fmla="*/ 2503536 h 4406158"/>
              <a:gd name="connsiteX3830" fmla="*/ 2294361 w 13581144"/>
              <a:gd name="connsiteY3830" fmla="*/ 2503536 h 4406158"/>
              <a:gd name="connsiteX3831" fmla="*/ 2321563 w 13581144"/>
              <a:gd name="connsiteY3831" fmla="*/ 2527229 h 4406158"/>
              <a:gd name="connsiteX3832" fmla="*/ 2277363 w 13581144"/>
              <a:gd name="connsiteY3832" fmla="*/ 2550946 h 4406158"/>
              <a:gd name="connsiteX3833" fmla="*/ 2250162 w 13581144"/>
              <a:gd name="connsiteY3833" fmla="*/ 2527229 h 4406158"/>
              <a:gd name="connsiteX3834" fmla="*/ 2294361 w 13581144"/>
              <a:gd name="connsiteY3834" fmla="*/ 2503536 h 4406158"/>
              <a:gd name="connsiteX3835" fmla="*/ 2195737 w 13581144"/>
              <a:gd name="connsiteY3835" fmla="*/ 2503536 h 4406158"/>
              <a:gd name="connsiteX3836" fmla="*/ 2221240 w 13581144"/>
              <a:gd name="connsiteY3836" fmla="*/ 2527229 h 4406158"/>
              <a:gd name="connsiteX3837" fmla="*/ 2177040 w 13581144"/>
              <a:gd name="connsiteY3837" fmla="*/ 2550946 h 4406158"/>
              <a:gd name="connsiteX3838" fmla="*/ 2151538 w 13581144"/>
              <a:gd name="connsiteY3838" fmla="*/ 2527229 h 4406158"/>
              <a:gd name="connsiteX3839" fmla="*/ 2195737 w 13581144"/>
              <a:gd name="connsiteY3839" fmla="*/ 2503536 h 4406158"/>
              <a:gd name="connsiteX3840" fmla="*/ 2092038 w 13581144"/>
              <a:gd name="connsiteY3840" fmla="*/ 2501842 h 4406158"/>
              <a:gd name="connsiteX3841" fmla="*/ 2117540 w 13581144"/>
              <a:gd name="connsiteY3841" fmla="*/ 2525535 h 4406158"/>
              <a:gd name="connsiteX3842" fmla="*/ 2073341 w 13581144"/>
              <a:gd name="connsiteY3842" fmla="*/ 2549240 h 4406158"/>
              <a:gd name="connsiteX3843" fmla="*/ 2047839 w 13581144"/>
              <a:gd name="connsiteY3843" fmla="*/ 2525535 h 4406158"/>
              <a:gd name="connsiteX3844" fmla="*/ 2092038 w 13581144"/>
              <a:gd name="connsiteY3844" fmla="*/ 2501842 h 4406158"/>
              <a:gd name="connsiteX3845" fmla="*/ 1991738 w 13581144"/>
              <a:gd name="connsiteY3845" fmla="*/ 2501842 h 4406158"/>
              <a:gd name="connsiteX3846" fmla="*/ 2017240 w 13581144"/>
              <a:gd name="connsiteY3846" fmla="*/ 2525535 h 4406158"/>
              <a:gd name="connsiteX3847" fmla="*/ 1973029 w 13581144"/>
              <a:gd name="connsiteY3847" fmla="*/ 2549240 h 4406158"/>
              <a:gd name="connsiteX3848" fmla="*/ 1947527 w 13581144"/>
              <a:gd name="connsiteY3848" fmla="*/ 2525535 h 4406158"/>
              <a:gd name="connsiteX3849" fmla="*/ 1991738 w 13581144"/>
              <a:gd name="connsiteY3849" fmla="*/ 2501842 h 4406158"/>
              <a:gd name="connsiteX3850" fmla="*/ 1893136 w 13581144"/>
              <a:gd name="connsiteY3850" fmla="*/ 2501842 h 4406158"/>
              <a:gd name="connsiteX3851" fmla="*/ 1918639 w 13581144"/>
              <a:gd name="connsiteY3851" fmla="*/ 2525535 h 4406158"/>
              <a:gd name="connsiteX3852" fmla="*/ 1874428 w 13581144"/>
              <a:gd name="connsiteY3852" fmla="*/ 2549240 h 4406158"/>
              <a:gd name="connsiteX3853" fmla="*/ 1848925 w 13581144"/>
              <a:gd name="connsiteY3853" fmla="*/ 2525535 h 4406158"/>
              <a:gd name="connsiteX3854" fmla="*/ 1893136 w 13581144"/>
              <a:gd name="connsiteY3854" fmla="*/ 2501842 h 4406158"/>
              <a:gd name="connsiteX3855" fmla="*/ 1792823 w 13581144"/>
              <a:gd name="connsiteY3855" fmla="*/ 2501842 h 4406158"/>
              <a:gd name="connsiteX3856" fmla="*/ 1818326 w 13581144"/>
              <a:gd name="connsiteY3856" fmla="*/ 2525535 h 4406158"/>
              <a:gd name="connsiteX3857" fmla="*/ 1774127 w 13581144"/>
              <a:gd name="connsiteY3857" fmla="*/ 2549240 h 4406158"/>
              <a:gd name="connsiteX3858" fmla="*/ 1748612 w 13581144"/>
              <a:gd name="connsiteY3858" fmla="*/ 2525535 h 4406158"/>
              <a:gd name="connsiteX3859" fmla="*/ 1792823 w 13581144"/>
              <a:gd name="connsiteY3859" fmla="*/ 2501842 h 4406158"/>
              <a:gd name="connsiteX3860" fmla="*/ 1694210 w 13581144"/>
              <a:gd name="connsiteY3860" fmla="*/ 2501842 h 4406158"/>
              <a:gd name="connsiteX3861" fmla="*/ 1718014 w 13581144"/>
              <a:gd name="connsiteY3861" fmla="*/ 2525535 h 4406158"/>
              <a:gd name="connsiteX3862" fmla="*/ 1673815 w 13581144"/>
              <a:gd name="connsiteY3862" fmla="*/ 2549240 h 4406158"/>
              <a:gd name="connsiteX3863" fmla="*/ 1648301 w 13581144"/>
              <a:gd name="connsiteY3863" fmla="*/ 2525535 h 4406158"/>
              <a:gd name="connsiteX3864" fmla="*/ 1694210 w 13581144"/>
              <a:gd name="connsiteY3864" fmla="*/ 2501842 h 4406158"/>
              <a:gd name="connsiteX3865" fmla="*/ 332169 w 13581144"/>
              <a:gd name="connsiteY3865" fmla="*/ 2499454 h 4406158"/>
              <a:gd name="connsiteX3866" fmla="*/ 352571 w 13581144"/>
              <a:gd name="connsiteY3866" fmla="*/ 2523147 h 4406158"/>
              <a:gd name="connsiteX3867" fmla="*/ 308367 w 13581144"/>
              <a:gd name="connsiteY3867" fmla="*/ 2546840 h 4406158"/>
              <a:gd name="connsiteX3868" fmla="*/ 287966 w 13581144"/>
              <a:gd name="connsiteY3868" fmla="*/ 2523147 h 4406158"/>
              <a:gd name="connsiteX3869" fmla="*/ 332169 w 13581144"/>
              <a:gd name="connsiteY3869" fmla="*/ 2499454 h 4406158"/>
              <a:gd name="connsiteX3870" fmla="*/ 10079246 w 13581144"/>
              <a:gd name="connsiteY3870" fmla="*/ 2467996 h 4406158"/>
              <a:gd name="connsiteX3871" fmla="*/ 10123458 w 13581144"/>
              <a:gd name="connsiteY3871" fmla="*/ 2491689 h 4406158"/>
              <a:gd name="connsiteX3872" fmla="*/ 10097943 w 13581144"/>
              <a:gd name="connsiteY3872" fmla="*/ 2515382 h 4406158"/>
              <a:gd name="connsiteX3873" fmla="*/ 10053744 w 13581144"/>
              <a:gd name="connsiteY3873" fmla="*/ 2491689 h 4406158"/>
              <a:gd name="connsiteX3874" fmla="*/ 10079246 w 13581144"/>
              <a:gd name="connsiteY3874" fmla="*/ 2467996 h 4406158"/>
              <a:gd name="connsiteX3875" fmla="*/ 9873538 w 13581144"/>
              <a:gd name="connsiteY3875" fmla="*/ 2467996 h 4406158"/>
              <a:gd name="connsiteX3876" fmla="*/ 9917737 w 13581144"/>
              <a:gd name="connsiteY3876" fmla="*/ 2491689 h 4406158"/>
              <a:gd name="connsiteX3877" fmla="*/ 9892246 w 13581144"/>
              <a:gd name="connsiteY3877" fmla="*/ 2515382 h 4406158"/>
              <a:gd name="connsiteX3878" fmla="*/ 9848035 w 13581144"/>
              <a:gd name="connsiteY3878" fmla="*/ 2491689 h 4406158"/>
              <a:gd name="connsiteX3879" fmla="*/ 9873538 w 13581144"/>
              <a:gd name="connsiteY3879" fmla="*/ 2467996 h 4406158"/>
              <a:gd name="connsiteX3880" fmla="*/ 10766097 w 13581144"/>
              <a:gd name="connsiteY3880" fmla="*/ 2466302 h 4406158"/>
              <a:gd name="connsiteX3881" fmla="*/ 10811995 w 13581144"/>
              <a:gd name="connsiteY3881" fmla="*/ 2489995 h 4406158"/>
              <a:gd name="connsiteX3882" fmla="*/ 10788191 w 13581144"/>
              <a:gd name="connsiteY3882" fmla="*/ 2513700 h 4406158"/>
              <a:gd name="connsiteX3883" fmla="*/ 10742293 w 13581144"/>
              <a:gd name="connsiteY3883" fmla="*/ 2489995 h 4406158"/>
              <a:gd name="connsiteX3884" fmla="*/ 10766097 w 13581144"/>
              <a:gd name="connsiteY3884" fmla="*/ 2466302 h 4406158"/>
              <a:gd name="connsiteX3885" fmla="*/ 10665785 w 13581144"/>
              <a:gd name="connsiteY3885" fmla="*/ 2466302 h 4406158"/>
              <a:gd name="connsiteX3886" fmla="*/ 10711695 w 13581144"/>
              <a:gd name="connsiteY3886" fmla="*/ 2489995 h 4406158"/>
              <a:gd name="connsiteX3887" fmla="*/ 10687891 w 13581144"/>
              <a:gd name="connsiteY3887" fmla="*/ 2513700 h 4406158"/>
              <a:gd name="connsiteX3888" fmla="*/ 10641982 w 13581144"/>
              <a:gd name="connsiteY3888" fmla="*/ 2489995 h 4406158"/>
              <a:gd name="connsiteX3889" fmla="*/ 10665785 w 13581144"/>
              <a:gd name="connsiteY3889" fmla="*/ 2466302 h 4406158"/>
              <a:gd name="connsiteX3890" fmla="*/ 10567171 w 13581144"/>
              <a:gd name="connsiteY3890" fmla="*/ 2466302 h 4406158"/>
              <a:gd name="connsiteX3891" fmla="*/ 10613093 w 13581144"/>
              <a:gd name="connsiteY3891" fmla="*/ 2489995 h 4406158"/>
              <a:gd name="connsiteX3892" fmla="*/ 10589288 w 13581144"/>
              <a:gd name="connsiteY3892" fmla="*/ 2513700 h 4406158"/>
              <a:gd name="connsiteX3893" fmla="*/ 10543379 w 13581144"/>
              <a:gd name="connsiteY3893" fmla="*/ 2489995 h 4406158"/>
              <a:gd name="connsiteX3894" fmla="*/ 10567171 w 13581144"/>
              <a:gd name="connsiteY3894" fmla="*/ 2466302 h 4406158"/>
              <a:gd name="connsiteX3895" fmla="*/ 7486561 w 13581144"/>
              <a:gd name="connsiteY3895" fmla="*/ 2454456 h 4406158"/>
              <a:gd name="connsiteX3896" fmla="*/ 7525651 w 13581144"/>
              <a:gd name="connsiteY3896" fmla="*/ 2478149 h 4406158"/>
              <a:gd name="connsiteX3897" fmla="*/ 7495050 w 13581144"/>
              <a:gd name="connsiteY3897" fmla="*/ 2501842 h 4406158"/>
              <a:gd name="connsiteX3898" fmla="*/ 7455934 w 13581144"/>
              <a:gd name="connsiteY3898" fmla="*/ 2478149 h 4406158"/>
              <a:gd name="connsiteX3899" fmla="*/ 7486561 w 13581144"/>
              <a:gd name="connsiteY3899" fmla="*/ 2454456 h 4406158"/>
              <a:gd name="connsiteX3900" fmla="*/ 7382847 w 13581144"/>
              <a:gd name="connsiteY3900" fmla="*/ 2454456 h 4406158"/>
              <a:gd name="connsiteX3901" fmla="*/ 7420252 w 13581144"/>
              <a:gd name="connsiteY3901" fmla="*/ 2478149 h 4406158"/>
              <a:gd name="connsiteX3902" fmla="*/ 7387946 w 13581144"/>
              <a:gd name="connsiteY3902" fmla="*/ 2501842 h 4406158"/>
              <a:gd name="connsiteX3903" fmla="*/ 7350537 w 13581144"/>
              <a:gd name="connsiteY3903" fmla="*/ 2478149 h 4406158"/>
              <a:gd name="connsiteX3904" fmla="*/ 7382847 w 13581144"/>
              <a:gd name="connsiteY3904" fmla="*/ 2454456 h 4406158"/>
              <a:gd name="connsiteX3905" fmla="*/ 7287642 w 13581144"/>
              <a:gd name="connsiteY3905" fmla="*/ 2454456 h 4406158"/>
              <a:gd name="connsiteX3906" fmla="*/ 7325033 w 13581144"/>
              <a:gd name="connsiteY3906" fmla="*/ 2478149 h 4406158"/>
              <a:gd name="connsiteX3907" fmla="*/ 7292738 w 13581144"/>
              <a:gd name="connsiteY3907" fmla="*/ 2501842 h 4406158"/>
              <a:gd name="connsiteX3908" fmla="*/ 7255344 w 13581144"/>
              <a:gd name="connsiteY3908" fmla="*/ 2478149 h 4406158"/>
              <a:gd name="connsiteX3909" fmla="*/ 7287642 w 13581144"/>
              <a:gd name="connsiteY3909" fmla="*/ 2454456 h 4406158"/>
              <a:gd name="connsiteX3910" fmla="*/ 7187337 w 13581144"/>
              <a:gd name="connsiteY3910" fmla="*/ 2454456 h 4406158"/>
              <a:gd name="connsiteX3911" fmla="*/ 7224731 w 13581144"/>
              <a:gd name="connsiteY3911" fmla="*/ 2478149 h 4406158"/>
              <a:gd name="connsiteX3912" fmla="*/ 7192434 w 13581144"/>
              <a:gd name="connsiteY3912" fmla="*/ 2501842 h 4406158"/>
              <a:gd name="connsiteX3913" fmla="*/ 7155026 w 13581144"/>
              <a:gd name="connsiteY3913" fmla="*/ 2478149 h 4406158"/>
              <a:gd name="connsiteX3914" fmla="*/ 7187337 w 13581144"/>
              <a:gd name="connsiteY3914" fmla="*/ 2454456 h 4406158"/>
              <a:gd name="connsiteX3915" fmla="*/ 7090419 w 13581144"/>
              <a:gd name="connsiteY3915" fmla="*/ 2452762 h 4406158"/>
              <a:gd name="connsiteX3916" fmla="*/ 7127816 w 13581144"/>
              <a:gd name="connsiteY3916" fmla="*/ 2476455 h 4406158"/>
              <a:gd name="connsiteX3917" fmla="*/ 7095515 w 13581144"/>
              <a:gd name="connsiteY3917" fmla="*/ 2500148 h 4406158"/>
              <a:gd name="connsiteX3918" fmla="*/ 7058127 w 13581144"/>
              <a:gd name="connsiteY3918" fmla="*/ 2476455 h 4406158"/>
              <a:gd name="connsiteX3919" fmla="*/ 7090419 w 13581144"/>
              <a:gd name="connsiteY3919" fmla="*/ 2452762 h 4406158"/>
              <a:gd name="connsiteX3920" fmla="*/ 6990148 w 13581144"/>
              <a:gd name="connsiteY3920" fmla="*/ 2452762 h 4406158"/>
              <a:gd name="connsiteX3921" fmla="*/ 7027536 w 13581144"/>
              <a:gd name="connsiteY3921" fmla="*/ 2476455 h 4406158"/>
              <a:gd name="connsiteX3922" fmla="*/ 6995242 w 13581144"/>
              <a:gd name="connsiteY3922" fmla="*/ 2500148 h 4406158"/>
              <a:gd name="connsiteX3923" fmla="*/ 6957854 w 13581144"/>
              <a:gd name="connsiteY3923" fmla="*/ 2476455 h 4406158"/>
              <a:gd name="connsiteX3924" fmla="*/ 6990148 w 13581144"/>
              <a:gd name="connsiteY3924" fmla="*/ 2452762 h 4406158"/>
              <a:gd name="connsiteX3925" fmla="*/ 6891541 w 13581144"/>
              <a:gd name="connsiteY3925" fmla="*/ 2452762 h 4406158"/>
              <a:gd name="connsiteX3926" fmla="*/ 6928938 w 13581144"/>
              <a:gd name="connsiteY3926" fmla="*/ 2476455 h 4406158"/>
              <a:gd name="connsiteX3927" fmla="*/ 6896633 w 13581144"/>
              <a:gd name="connsiteY3927" fmla="*/ 2500148 h 4406158"/>
              <a:gd name="connsiteX3928" fmla="*/ 6859238 w 13581144"/>
              <a:gd name="connsiteY3928" fmla="*/ 2476455 h 4406158"/>
              <a:gd name="connsiteX3929" fmla="*/ 6891541 w 13581144"/>
              <a:gd name="connsiteY3929" fmla="*/ 2452762 h 4406158"/>
              <a:gd name="connsiteX3930" fmla="*/ 6789605 w 13581144"/>
              <a:gd name="connsiteY3930" fmla="*/ 2452762 h 4406158"/>
              <a:gd name="connsiteX3931" fmla="*/ 6826971 w 13581144"/>
              <a:gd name="connsiteY3931" fmla="*/ 2476455 h 4406158"/>
              <a:gd name="connsiteX3932" fmla="*/ 6794669 w 13581144"/>
              <a:gd name="connsiteY3932" fmla="*/ 2500148 h 4406158"/>
              <a:gd name="connsiteX3933" fmla="*/ 6757305 w 13581144"/>
              <a:gd name="connsiteY3933" fmla="*/ 2476455 h 4406158"/>
              <a:gd name="connsiteX3934" fmla="*/ 6789605 w 13581144"/>
              <a:gd name="connsiteY3934" fmla="*/ 2452762 h 4406158"/>
              <a:gd name="connsiteX3935" fmla="*/ 6692722 w 13581144"/>
              <a:gd name="connsiteY3935" fmla="*/ 2452762 h 4406158"/>
              <a:gd name="connsiteX3936" fmla="*/ 6728407 w 13581144"/>
              <a:gd name="connsiteY3936" fmla="*/ 2476455 h 4406158"/>
              <a:gd name="connsiteX3937" fmla="*/ 6694421 w 13581144"/>
              <a:gd name="connsiteY3937" fmla="*/ 2500148 h 4406158"/>
              <a:gd name="connsiteX3938" fmla="*/ 6658711 w 13581144"/>
              <a:gd name="connsiteY3938" fmla="*/ 2476455 h 4406158"/>
              <a:gd name="connsiteX3939" fmla="*/ 6692722 w 13581144"/>
              <a:gd name="connsiteY3939" fmla="*/ 2452762 h 4406158"/>
              <a:gd name="connsiteX3940" fmla="*/ 6592430 w 13581144"/>
              <a:gd name="connsiteY3940" fmla="*/ 2452762 h 4406158"/>
              <a:gd name="connsiteX3941" fmla="*/ 6628113 w 13581144"/>
              <a:gd name="connsiteY3941" fmla="*/ 2476455 h 4406158"/>
              <a:gd name="connsiteX3942" fmla="*/ 6594119 w 13581144"/>
              <a:gd name="connsiteY3942" fmla="*/ 2500148 h 4406158"/>
              <a:gd name="connsiteX3943" fmla="*/ 6558429 w 13581144"/>
              <a:gd name="connsiteY3943" fmla="*/ 2476455 h 4406158"/>
              <a:gd name="connsiteX3944" fmla="*/ 6592430 w 13581144"/>
              <a:gd name="connsiteY3944" fmla="*/ 2452762 h 4406158"/>
              <a:gd name="connsiteX3945" fmla="*/ 6493809 w 13581144"/>
              <a:gd name="connsiteY3945" fmla="*/ 2451068 h 4406158"/>
              <a:gd name="connsiteX3946" fmla="*/ 6529516 w 13581144"/>
              <a:gd name="connsiteY3946" fmla="*/ 2474761 h 4406158"/>
              <a:gd name="connsiteX3947" fmla="*/ 6495520 w 13581144"/>
              <a:gd name="connsiteY3947" fmla="*/ 2498466 h 4406158"/>
              <a:gd name="connsiteX3948" fmla="*/ 6459813 w 13581144"/>
              <a:gd name="connsiteY3948" fmla="*/ 2474761 h 4406158"/>
              <a:gd name="connsiteX3949" fmla="*/ 6493809 w 13581144"/>
              <a:gd name="connsiteY3949" fmla="*/ 2451068 h 4406158"/>
              <a:gd name="connsiteX3950" fmla="*/ 6395222 w 13581144"/>
              <a:gd name="connsiteY3950" fmla="*/ 2451068 h 4406158"/>
              <a:gd name="connsiteX3951" fmla="*/ 6430916 w 13581144"/>
              <a:gd name="connsiteY3951" fmla="*/ 2474761 h 4406158"/>
              <a:gd name="connsiteX3952" fmla="*/ 6396918 w 13581144"/>
              <a:gd name="connsiteY3952" fmla="*/ 2498466 h 4406158"/>
              <a:gd name="connsiteX3953" fmla="*/ 6361227 w 13581144"/>
              <a:gd name="connsiteY3953" fmla="*/ 2474761 h 4406158"/>
              <a:gd name="connsiteX3954" fmla="*/ 6395222 w 13581144"/>
              <a:gd name="connsiteY3954" fmla="*/ 2451068 h 4406158"/>
              <a:gd name="connsiteX3955" fmla="*/ 6293251 w 13581144"/>
              <a:gd name="connsiteY3955" fmla="*/ 2451068 h 4406158"/>
              <a:gd name="connsiteX3956" fmla="*/ 6328950 w 13581144"/>
              <a:gd name="connsiteY3956" fmla="*/ 2474761 h 4406158"/>
              <a:gd name="connsiteX3957" fmla="*/ 6294948 w 13581144"/>
              <a:gd name="connsiteY3957" fmla="*/ 2498466 h 4406158"/>
              <a:gd name="connsiteX3958" fmla="*/ 6259252 w 13581144"/>
              <a:gd name="connsiteY3958" fmla="*/ 2474761 h 4406158"/>
              <a:gd name="connsiteX3959" fmla="*/ 6293251 w 13581144"/>
              <a:gd name="connsiteY3959" fmla="*/ 2451068 h 4406158"/>
              <a:gd name="connsiteX3960" fmla="*/ 6194660 w 13581144"/>
              <a:gd name="connsiteY3960" fmla="*/ 2451068 h 4406158"/>
              <a:gd name="connsiteX3961" fmla="*/ 6230352 w 13581144"/>
              <a:gd name="connsiteY3961" fmla="*/ 2474761 h 4406158"/>
              <a:gd name="connsiteX3962" fmla="*/ 6196365 w 13581144"/>
              <a:gd name="connsiteY3962" fmla="*/ 2498466 h 4406158"/>
              <a:gd name="connsiteX3963" fmla="*/ 6160657 w 13581144"/>
              <a:gd name="connsiteY3963" fmla="*/ 2474761 h 4406158"/>
              <a:gd name="connsiteX3964" fmla="*/ 6194660 w 13581144"/>
              <a:gd name="connsiteY3964" fmla="*/ 2451068 h 4406158"/>
              <a:gd name="connsiteX3965" fmla="*/ 6094342 w 13581144"/>
              <a:gd name="connsiteY3965" fmla="*/ 2451068 h 4406158"/>
              <a:gd name="connsiteX3966" fmla="*/ 6130045 w 13581144"/>
              <a:gd name="connsiteY3966" fmla="*/ 2474761 h 4406158"/>
              <a:gd name="connsiteX3967" fmla="*/ 6096044 w 13581144"/>
              <a:gd name="connsiteY3967" fmla="*/ 2498466 h 4406158"/>
              <a:gd name="connsiteX3968" fmla="*/ 6060341 w 13581144"/>
              <a:gd name="connsiteY3968" fmla="*/ 2474761 h 4406158"/>
              <a:gd name="connsiteX3969" fmla="*/ 6094342 w 13581144"/>
              <a:gd name="connsiteY3969" fmla="*/ 2451068 h 4406158"/>
              <a:gd name="connsiteX3970" fmla="*/ 5994069 w 13581144"/>
              <a:gd name="connsiteY3970" fmla="*/ 2451068 h 4406158"/>
              <a:gd name="connsiteX3971" fmla="*/ 6031462 w 13581144"/>
              <a:gd name="connsiteY3971" fmla="*/ 2474761 h 4406158"/>
              <a:gd name="connsiteX3972" fmla="*/ 5995761 w 13581144"/>
              <a:gd name="connsiteY3972" fmla="*/ 2498466 h 4406158"/>
              <a:gd name="connsiteX3973" fmla="*/ 5960078 w 13581144"/>
              <a:gd name="connsiteY3973" fmla="*/ 2474761 h 4406158"/>
              <a:gd name="connsiteX3974" fmla="*/ 5994069 w 13581144"/>
              <a:gd name="connsiteY3974" fmla="*/ 2451068 h 4406158"/>
              <a:gd name="connsiteX3975" fmla="*/ 5897178 w 13581144"/>
              <a:gd name="connsiteY3975" fmla="*/ 2449374 h 4406158"/>
              <a:gd name="connsiteX3976" fmla="*/ 5931182 w 13581144"/>
              <a:gd name="connsiteY3976" fmla="*/ 2473067 h 4406158"/>
              <a:gd name="connsiteX3977" fmla="*/ 5895482 w 13581144"/>
              <a:gd name="connsiteY3977" fmla="*/ 2496772 h 4406158"/>
              <a:gd name="connsiteX3978" fmla="*/ 5861491 w 13581144"/>
              <a:gd name="connsiteY3978" fmla="*/ 2473067 h 4406158"/>
              <a:gd name="connsiteX3979" fmla="*/ 5897178 w 13581144"/>
              <a:gd name="connsiteY3979" fmla="*/ 2449374 h 4406158"/>
              <a:gd name="connsiteX3980" fmla="*/ 5796769 w 13581144"/>
              <a:gd name="connsiteY3980" fmla="*/ 2449374 h 4406158"/>
              <a:gd name="connsiteX3981" fmla="*/ 5830751 w 13581144"/>
              <a:gd name="connsiteY3981" fmla="*/ 2473067 h 4406158"/>
              <a:gd name="connsiteX3982" fmla="*/ 5795070 w 13581144"/>
              <a:gd name="connsiteY3982" fmla="*/ 2496772 h 4406158"/>
              <a:gd name="connsiteX3983" fmla="*/ 5761130 w 13581144"/>
              <a:gd name="connsiteY3983" fmla="*/ 2473067 h 4406158"/>
              <a:gd name="connsiteX3984" fmla="*/ 5796769 w 13581144"/>
              <a:gd name="connsiteY3984" fmla="*/ 2449374 h 4406158"/>
              <a:gd name="connsiteX3985" fmla="*/ 3016905 w 13581144"/>
              <a:gd name="connsiteY3985" fmla="*/ 2439221 h 4406158"/>
              <a:gd name="connsiteX3986" fmla="*/ 3044107 w 13581144"/>
              <a:gd name="connsiteY3986" fmla="*/ 2462914 h 4406158"/>
              <a:gd name="connsiteX3987" fmla="*/ 3001605 w 13581144"/>
              <a:gd name="connsiteY3987" fmla="*/ 2486607 h 4406158"/>
              <a:gd name="connsiteX3988" fmla="*/ 2974404 w 13581144"/>
              <a:gd name="connsiteY3988" fmla="*/ 2462914 h 4406158"/>
              <a:gd name="connsiteX3989" fmla="*/ 3016905 w 13581144"/>
              <a:gd name="connsiteY3989" fmla="*/ 2439221 h 4406158"/>
              <a:gd name="connsiteX3990" fmla="*/ 2916593 w 13581144"/>
              <a:gd name="connsiteY3990" fmla="*/ 2439221 h 4406158"/>
              <a:gd name="connsiteX3991" fmla="*/ 2943805 w 13581144"/>
              <a:gd name="connsiteY3991" fmla="*/ 2462914 h 4406158"/>
              <a:gd name="connsiteX3992" fmla="*/ 2901295 w 13581144"/>
              <a:gd name="connsiteY3992" fmla="*/ 2486607 h 4406158"/>
              <a:gd name="connsiteX3993" fmla="*/ 2874095 w 13581144"/>
              <a:gd name="connsiteY3993" fmla="*/ 2462914 h 4406158"/>
              <a:gd name="connsiteX3994" fmla="*/ 2916593 w 13581144"/>
              <a:gd name="connsiteY3994" fmla="*/ 2439221 h 4406158"/>
              <a:gd name="connsiteX3995" fmla="*/ 270972 w 13581144"/>
              <a:gd name="connsiteY3995" fmla="*/ 2438515 h 4406158"/>
              <a:gd name="connsiteX3996" fmla="*/ 289673 w 13581144"/>
              <a:gd name="connsiteY3996" fmla="*/ 2462220 h 4406158"/>
              <a:gd name="connsiteX3997" fmla="*/ 245471 w 13581144"/>
              <a:gd name="connsiteY3997" fmla="*/ 2485913 h 4406158"/>
              <a:gd name="connsiteX3998" fmla="*/ 226769 w 13581144"/>
              <a:gd name="connsiteY3998" fmla="*/ 2462220 h 4406158"/>
              <a:gd name="connsiteX3999" fmla="*/ 270972 w 13581144"/>
              <a:gd name="connsiteY3999" fmla="*/ 2438515 h 4406158"/>
              <a:gd name="connsiteX4000" fmla="*/ 177455 w 13581144"/>
              <a:gd name="connsiteY4000" fmla="*/ 2438515 h 4406158"/>
              <a:gd name="connsiteX4001" fmla="*/ 196157 w 13581144"/>
              <a:gd name="connsiteY4001" fmla="*/ 2462220 h 4406158"/>
              <a:gd name="connsiteX4002" fmla="*/ 151953 w 13581144"/>
              <a:gd name="connsiteY4002" fmla="*/ 2485913 h 4406158"/>
              <a:gd name="connsiteX4003" fmla="*/ 133251 w 13581144"/>
              <a:gd name="connsiteY4003" fmla="*/ 2462220 h 4406158"/>
              <a:gd name="connsiteX4004" fmla="*/ 177455 w 13581144"/>
              <a:gd name="connsiteY4004" fmla="*/ 2438515 h 4406158"/>
              <a:gd name="connsiteX4005" fmla="*/ 85641 w 13581144"/>
              <a:gd name="connsiteY4005" fmla="*/ 2438515 h 4406158"/>
              <a:gd name="connsiteX4006" fmla="*/ 104343 w 13581144"/>
              <a:gd name="connsiteY4006" fmla="*/ 2462220 h 4406158"/>
              <a:gd name="connsiteX4007" fmla="*/ 58439 w 13581144"/>
              <a:gd name="connsiteY4007" fmla="*/ 2485913 h 4406158"/>
              <a:gd name="connsiteX4008" fmla="*/ 39737 w 13581144"/>
              <a:gd name="connsiteY4008" fmla="*/ 2462220 h 4406158"/>
              <a:gd name="connsiteX4009" fmla="*/ 85641 w 13581144"/>
              <a:gd name="connsiteY4009" fmla="*/ 2438515 h 4406158"/>
              <a:gd name="connsiteX4010" fmla="*/ 2816288 w 13581144"/>
              <a:gd name="connsiteY4010" fmla="*/ 2437527 h 4406158"/>
              <a:gd name="connsiteX4011" fmla="*/ 2843499 w 13581144"/>
              <a:gd name="connsiteY4011" fmla="*/ 2461220 h 4406158"/>
              <a:gd name="connsiteX4012" fmla="*/ 2800987 w 13581144"/>
              <a:gd name="connsiteY4012" fmla="*/ 2484913 h 4406158"/>
              <a:gd name="connsiteX4013" fmla="*/ 2773779 w 13581144"/>
              <a:gd name="connsiteY4013" fmla="*/ 2461220 h 4406158"/>
              <a:gd name="connsiteX4014" fmla="*/ 2816288 w 13581144"/>
              <a:gd name="connsiteY4014" fmla="*/ 2437527 h 4406158"/>
              <a:gd name="connsiteX4015" fmla="*/ 2717690 w 13581144"/>
              <a:gd name="connsiteY4015" fmla="*/ 2437527 h 4406158"/>
              <a:gd name="connsiteX4016" fmla="*/ 2744891 w 13581144"/>
              <a:gd name="connsiteY4016" fmla="*/ 2461220 h 4406158"/>
              <a:gd name="connsiteX4017" fmla="*/ 2702379 w 13581144"/>
              <a:gd name="connsiteY4017" fmla="*/ 2484913 h 4406158"/>
              <a:gd name="connsiteX4018" fmla="*/ 2675177 w 13581144"/>
              <a:gd name="connsiteY4018" fmla="*/ 2461220 h 4406158"/>
              <a:gd name="connsiteX4019" fmla="*/ 2717690 w 13581144"/>
              <a:gd name="connsiteY4019" fmla="*/ 2437527 h 4406158"/>
              <a:gd name="connsiteX4020" fmla="*/ 2617375 w 13581144"/>
              <a:gd name="connsiteY4020" fmla="*/ 2437527 h 4406158"/>
              <a:gd name="connsiteX4021" fmla="*/ 2644577 w 13581144"/>
              <a:gd name="connsiteY4021" fmla="*/ 2461220 h 4406158"/>
              <a:gd name="connsiteX4022" fmla="*/ 2602076 w 13581144"/>
              <a:gd name="connsiteY4022" fmla="*/ 2484913 h 4406158"/>
              <a:gd name="connsiteX4023" fmla="*/ 2574864 w 13581144"/>
              <a:gd name="connsiteY4023" fmla="*/ 2461220 h 4406158"/>
              <a:gd name="connsiteX4024" fmla="*/ 2617375 w 13581144"/>
              <a:gd name="connsiteY4024" fmla="*/ 2437527 h 4406158"/>
              <a:gd name="connsiteX4025" fmla="*/ 2518787 w 13581144"/>
              <a:gd name="connsiteY4025" fmla="*/ 2437527 h 4406158"/>
              <a:gd name="connsiteX4026" fmla="*/ 2545988 w 13581144"/>
              <a:gd name="connsiteY4026" fmla="*/ 2461220 h 4406158"/>
              <a:gd name="connsiteX4027" fmla="*/ 2503487 w 13581144"/>
              <a:gd name="connsiteY4027" fmla="*/ 2484913 h 4406158"/>
              <a:gd name="connsiteX4028" fmla="*/ 2476286 w 13581144"/>
              <a:gd name="connsiteY4028" fmla="*/ 2461220 h 4406158"/>
              <a:gd name="connsiteX4029" fmla="*/ 2518787 w 13581144"/>
              <a:gd name="connsiteY4029" fmla="*/ 2437527 h 4406158"/>
              <a:gd name="connsiteX4030" fmla="*/ 2418475 w 13581144"/>
              <a:gd name="connsiteY4030" fmla="*/ 2437527 h 4406158"/>
              <a:gd name="connsiteX4031" fmla="*/ 2445676 w 13581144"/>
              <a:gd name="connsiteY4031" fmla="*/ 2461220 h 4406158"/>
              <a:gd name="connsiteX4032" fmla="*/ 2403175 w 13581144"/>
              <a:gd name="connsiteY4032" fmla="*/ 2484913 h 4406158"/>
              <a:gd name="connsiteX4033" fmla="*/ 2375974 w 13581144"/>
              <a:gd name="connsiteY4033" fmla="*/ 2461220 h 4406158"/>
              <a:gd name="connsiteX4034" fmla="*/ 2418475 w 13581144"/>
              <a:gd name="connsiteY4034" fmla="*/ 2437527 h 4406158"/>
              <a:gd name="connsiteX4035" fmla="*/ 2319849 w 13581144"/>
              <a:gd name="connsiteY4035" fmla="*/ 2435833 h 4406158"/>
              <a:gd name="connsiteX4036" fmla="*/ 2345339 w 13581144"/>
              <a:gd name="connsiteY4036" fmla="*/ 2459526 h 4406158"/>
              <a:gd name="connsiteX4037" fmla="*/ 2301140 w 13581144"/>
              <a:gd name="connsiteY4037" fmla="*/ 2483231 h 4406158"/>
              <a:gd name="connsiteX4038" fmla="*/ 2275649 w 13581144"/>
              <a:gd name="connsiteY4038" fmla="*/ 2459526 h 4406158"/>
              <a:gd name="connsiteX4039" fmla="*/ 2319849 w 13581144"/>
              <a:gd name="connsiteY4039" fmla="*/ 2435833 h 4406158"/>
              <a:gd name="connsiteX4040" fmla="*/ 2221237 w 13581144"/>
              <a:gd name="connsiteY4040" fmla="*/ 2435833 h 4406158"/>
              <a:gd name="connsiteX4041" fmla="*/ 2246751 w 13581144"/>
              <a:gd name="connsiteY4041" fmla="*/ 2459526 h 4406158"/>
              <a:gd name="connsiteX4042" fmla="*/ 2202540 w 13581144"/>
              <a:gd name="connsiteY4042" fmla="*/ 2483231 h 4406158"/>
              <a:gd name="connsiteX4043" fmla="*/ 2177038 w 13581144"/>
              <a:gd name="connsiteY4043" fmla="*/ 2459526 h 4406158"/>
              <a:gd name="connsiteX4044" fmla="*/ 2221237 w 13581144"/>
              <a:gd name="connsiteY4044" fmla="*/ 2435833 h 4406158"/>
              <a:gd name="connsiteX4045" fmla="*/ 2119225 w 13581144"/>
              <a:gd name="connsiteY4045" fmla="*/ 2435833 h 4406158"/>
              <a:gd name="connsiteX4046" fmla="*/ 2144739 w 13581144"/>
              <a:gd name="connsiteY4046" fmla="*/ 2459526 h 4406158"/>
              <a:gd name="connsiteX4047" fmla="*/ 2100528 w 13581144"/>
              <a:gd name="connsiteY4047" fmla="*/ 2483231 h 4406158"/>
              <a:gd name="connsiteX4048" fmla="*/ 2075025 w 13581144"/>
              <a:gd name="connsiteY4048" fmla="*/ 2459526 h 4406158"/>
              <a:gd name="connsiteX4049" fmla="*/ 2119225 w 13581144"/>
              <a:gd name="connsiteY4049" fmla="*/ 2435833 h 4406158"/>
              <a:gd name="connsiteX4050" fmla="*/ 2018948 w 13581144"/>
              <a:gd name="connsiteY4050" fmla="*/ 2435833 h 4406158"/>
              <a:gd name="connsiteX4051" fmla="*/ 2044451 w 13581144"/>
              <a:gd name="connsiteY4051" fmla="*/ 2459526 h 4406158"/>
              <a:gd name="connsiteX4052" fmla="*/ 2000252 w 13581144"/>
              <a:gd name="connsiteY4052" fmla="*/ 2483231 h 4406158"/>
              <a:gd name="connsiteX4053" fmla="*/ 1974737 w 13581144"/>
              <a:gd name="connsiteY4053" fmla="*/ 2459526 h 4406158"/>
              <a:gd name="connsiteX4054" fmla="*/ 2018948 w 13581144"/>
              <a:gd name="connsiteY4054" fmla="*/ 2435833 h 4406158"/>
              <a:gd name="connsiteX4055" fmla="*/ 1920322 w 13581144"/>
              <a:gd name="connsiteY4055" fmla="*/ 2435833 h 4406158"/>
              <a:gd name="connsiteX4056" fmla="*/ 1945813 w 13581144"/>
              <a:gd name="connsiteY4056" fmla="*/ 2459526 h 4406158"/>
              <a:gd name="connsiteX4057" fmla="*/ 1901614 w 13581144"/>
              <a:gd name="connsiteY4057" fmla="*/ 2483231 h 4406158"/>
              <a:gd name="connsiteX4058" fmla="*/ 1876111 w 13581144"/>
              <a:gd name="connsiteY4058" fmla="*/ 2459526 h 4406158"/>
              <a:gd name="connsiteX4059" fmla="*/ 1920322 w 13581144"/>
              <a:gd name="connsiteY4059" fmla="*/ 2435833 h 4406158"/>
              <a:gd name="connsiteX4060" fmla="*/ 1820022 w 13581144"/>
              <a:gd name="connsiteY4060" fmla="*/ 2435833 h 4406158"/>
              <a:gd name="connsiteX4061" fmla="*/ 1845525 w 13581144"/>
              <a:gd name="connsiteY4061" fmla="*/ 2459526 h 4406158"/>
              <a:gd name="connsiteX4062" fmla="*/ 1801326 w 13581144"/>
              <a:gd name="connsiteY4062" fmla="*/ 2483231 h 4406158"/>
              <a:gd name="connsiteX4063" fmla="*/ 1775823 w 13581144"/>
              <a:gd name="connsiteY4063" fmla="*/ 2459526 h 4406158"/>
              <a:gd name="connsiteX4064" fmla="*/ 1820022 w 13581144"/>
              <a:gd name="connsiteY4064" fmla="*/ 2435833 h 4406158"/>
              <a:gd name="connsiteX4065" fmla="*/ 369572 w 13581144"/>
              <a:gd name="connsiteY4065" fmla="*/ 2433433 h 4406158"/>
              <a:gd name="connsiteX4066" fmla="*/ 388274 w 13581144"/>
              <a:gd name="connsiteY4066" fmla="*/ 2457138 h 4406158"/>
              <a:gd name="connsiteX4067" fmla="*/ 344071 w 13581144"/>
              <a:gd name="connsiteY4067" fmla="*/ 2480843 h 4406158"/>
              <a:gd name="connsiteX4068" fmla="*/ 325369 w 13581144"/>
              <a:gd name="connsiteY4068" fmla="*/ 2457138 h 4406158"/>
              <a:gd name="connsiteX4069" fmla="*/ 369572 w 13581144"/>
              <a:gd name="connsiteY4069" fmla="*/ 2433433 h 4406158"/>
              <a:gd name="connsiteX4070" fmla="*/ 10735499 w 13581144"/>
              <a:gd name="connsiteY4070" fmla="*/ 2401975 h 4406158"/>
              <a:gd name="connsiteX4071" fmla="*/ 10781397 w 13581144"/>
              <a:gd name="connsiteY4071" fmla="*/ 2425668 h 4406158"/>
              <a:gd name="connsiteX4072" fmla="*/ 10757604 w 13581144"/>
              <a:gd name="connsiteY4072" fmla="*/ 2449373 h 4406158"/>
              <a:gd name="connsiteX4073" fmla="*/ 10711707 w 13581144"/>
              <a:gd name="connsiteY4073" fmla="*/ 2425668 h 4406158"/>
              <a:gd name="connsiteX4074" fmla="*/ 10735499 w 13581144"/>
              <a:gd name="connsiteY4074" fmla="*/ 2401975 h 4406158"/>
              <a:gd name="connsiteX4075" fmla="*/ 10050358 w 13581144"/>
              <a:gd name="connsiteY4075" fmla="*/ 2400281 h 4406158"/>
              <a:gd name="connsiteX4076" fmla="*/ 10094558 w 13581144"/>
              <a:gd name="connsiteY4076" fmla="*/ 2423974 h 4406158"/>
              <a:gd name="connsiteX4077" fmla="*/ 10069055 w 13581144"/>
              <a:gd name="connsiteY4077" fmla="*/ 2447679 h 4406158"/>
              <a:gd name="connsiteX4078" fmla="*/ 10024856 w 13581144"/>
              <a:gd name="connsiteY4078" fmla="*/ 2423974 h 4406158"/>
              <a:gd name="connsiteX4079" fmla="*/ 10050358 w 13581144"/>
              <a:gd name="connsiteY4079" fmla="*/ 2400281 h 4406158"/>
              <a:gd name="connsiteX4080" fmla="*/ 9946637 w 13581144"/>
              <a:gd name="connsiteY4080" fmla="*/ 2400281 h 4406158"/>
              <a:gd name="connsiteX4081" fmla="*/ 9990849 w 13581144"/>
              <a:gd name="connsiteY4081" fmla="*/ 2423974 h 4406158"/>
              <a:gd name="connsiteX4082" fmla="*/ 9965334 w 13581144"/>
              <a:gd name="connsiteY4082" fmla="*/ 2447679 h 4406158"/>
              <a:gd name="connsiteX4083" fmla="*/ 9921135 w 13581144"/>
              <a:gd name="connsiteY4083" fmla="*/ 2423974 h 4406158"/>
              <a:gd name="connsiteX4084" fmla="*/ 9946637 w 13581144"/>
              <a:gd name="connsiteY4084" fmla="*/ 2400281 h 4406158"/>
              <a:gd name="connsiteX4085" fmla="*/ 7576666 w 13581144"/>
              <a:gd name="connsiteY4085" fmla="*/ 2388435 h 4406158"/>
              <a:gd name="connsiteX4086" fmla="*/ 7615774 w 13581144"/>
              <a:gd name="connsiteY4086" fmla="*/ 2412128 h 4406158"/>
              <a:gd name="connsiteX4087" fmla="*/ 7585161 w 13581144"/>
              <a:gd name="connsiteY4087" fmla="*/ 2435833 h 4406158"/>
              <a:gd name="connsiteX4088" fmla="*/ 7546069 w 13581144"/>
              <a:gd name="connsiteY4088" fmla="*/ 2412128 h 4406158"/>
              <a:gd name="connsiteX4089" fmla="*/ 7576666 w 13581144"/>
              <a:gd name="connsiteY4089" fmla="*/ 2388435 h 4406158"/>
              <a:gd name="connsiteX4090" fmla="*/ 7478076 w 13581144"/>
              <a:gd name="connsiteY4090" fmla="*/ 2388435 h 4406158"/>
              <a:gd name="connsiteX4091" fmla="*/ 7515470 w 13581144"/>
              <a:gd name="connsiteY4091" fmla="*/ 2412128 h 4406158"/>
              <a:gd name="connsiteX4092" fmla="*/ 7484871 w 13581144"/>
              <a:gd name="connsiteY4092" fmla="*/ 2435833 h 4406158"/>
              <a:gd name="connsiteX4093" fmla="*/ 7447466 w 13581144"/>
              <a:gd name="connsiteY4093" fmla="*/ 2412128 h 4406158"/>
              <a:gd name="connsiteX4094" fmla="*/ 7478076 w 13581144"/>
              <a:gd name="connsiteY4094" fmla="*/ 2388435 h 4406158"/>
              <a:gd name="connsiteX4095" fmla="*/ 7374342 w 13581144"/>
              <a:gd name="connsiteY4095" fmla="*/ 2386741 h 4406158"/>
              <a:gd name="connsiteX4096" fmla="*/ 7411748 w 13581144"/>
              <a:gd name="connsiteY4096" fmla="*/ 2410434 h 4406158"/>
              <a:gd name="connsiteX4097" fmla="*/ 7381150 w 13581144"/>
              <a:gd name="connsiteY4097" fmla="*/ 2434139 h 4406158"/>
              <a:gd name="connsiteX4098" fmla="*/ 7343743 w 13581144"/>
              <a:gd name="connsiteY4098" fmla="*/ 2410434 h 4406158"/>
              <a:gd name="connsiteX4099" fmla="*/ 7374342 w 13581144"/>
              <a:gd name="connsiteY4099" fmla="*/ 2386741 h 4406158"/>
              <a:gd name="connsiteX4100" fmla="*/ 7277451 w 13581144"/>
              <a:gd name="connsiteY4100" fmla="*/ 2386741 h 4406158"/>
              <a:gd name="connsiteX4101" fmla="*/ 7314844 w 13581144"/>
              <a:gd name="connsiteY4101" fmla="*/ 2410434 h 4406158"/>
              <a:gd name="connsiteX4102" fmla="*/ 7282544 w 13581144"/>
              <a:gd name="connsiteY4102" fmla="*/ 2434139 h 4406158"/>
              <a:gd name="connsiteX4103" fmla="*/ 7245127 w 13581144"/>
              <a:gd name="connsiteY4103" fmla="*/ 2410434 h 4406158"/>
              <a:gd name="connsiteX4104" fmla="*/ 7277451 w 13581144"/>
              <a:gd name="connsiteY4104" fmla="*/ 2386741 h 4406158"/>
              <a:gd name="connsiteX4105" fmla="*/ 7178831 w 13581144"/>
              <a:gd name="connsiteY4105" fmla="*/ 2386741 h 4406158"/>
              <a:gd name="connsiteX4106" fmla="*/ 7216226 w 13581144"/>
              <a:gd name="connsiteY4106" fmla="*/ 2410434 h 4406158"/>
              <a:gd name="connsiteX4107" fmla="*/ 7183926 w 13581144"/>
              <a:gd name="connsiteY4107" fmla="*/ 2434139 h 4406158"/>
              <a:gd name="connsiteX4108" fmla="*/ 7146536 w 13581144"/>
              <a:gd name="connsiteY4108" fmla="*/ 2410434 h 4406158"/>
              <a:gd name="connsiteX4109" fmla="*/ 7178831 w 13581144"/>
              <a:gd name="connsiteY4109" fmla="*/ 2386741 h 4406158"/>
              <a:gd name="connsiteX4110" fmla="*/ 7083627 w 13581144"/>
              <a:gd name="connsiteY4110" fmla="*/ 2386741 h 4406158"/>
              <a:gd name="connsiteX4111" fmla="*/ 7121010 w 13581144"/>
              <a:gd name="connsiteY4111" fmla="*/ 2410434 h 4406158"/>
              <a:gd name="connsiteX4112" fmla="*/ 7088721 w 13581144"/>
              <a:gd name="connsiteY4112" fmla="*/ 2434139 h 4406158"/>
              <a:gd name="connsiteX4113" fmla="*/ 7051324 w 13581144"/>
              <a:gd name="connsiteY4113" fmla="*/ 2410434 h 4406158"/>
              <a:gd name="connsiteX4114" fmla="*/ 7083627 w 13581144"/>
              <a:gd name="connsiteY4114" fmla="*/ 2386741 h 4406158"/>
              <a:gd name="connsiteX4115" fmla="*/ 6983330 w 13581144"/>
              <a:gd name="connsiteY4115" fmla="*/ 2386741 h 4406158"/>
              <a:gd name="connsiteX4116" fmla="*/ 7020728 w 13581144"/>
              <a:gd name="connsiteY4116" fmla="*/ 2410434 h 4406158"/>
              <a:gd name="connsiteX4117" fmla="*/ 6988426 w 13581144"/>
              <a:gd name="connsiteY4117" fmla="*/ 2434139 h 4406158"/>
              <a:gd name="connsiteX4118" fmla="*/ 6951038 w 13581144"/>
              <a:gd name="connsiteY4118" fmla="*/ 2410434 h 4406158"/>
              <a:gd name="connsiteX4119" fmla="*/ 6983330 w 13581144"/>
              <a:gd name="connsiteY4119" fmla="*/ 2386741 h 4406158"/>
              <a:gd name="connsiteX4120" fmla="*/ 6884750 w 13581144"/>
              <a:gd name="connsiteY4120" fmla="*/ 2386741 h 4406158"/>
              <a:gd name="connsiteX4121" fmla="*/ 6922146 w 13581144"/>
              <a:gd name="connsiteY4121" fmla="*/ 2410434 h 4406158"/>
              <a:gd name="connsiteX4122" fmla="*/ 6889854 w 13581144"/>
              <a:gd name="connsiteY4122" fmla="*/ 2434139 h 4406158"/>
              <a:gd name="connsiteX4123" fmla="*/ 6852446 w 13581144"/>
              <a:gd name="connsiteY4123" fmla="*/ 2410434 h 4406158"/>
              <a:gd name="connsiteX4124" fmla="*/ 6884750 w 13581144"/>
              <a:gd name="connsiteY4124" fmla="*/ 2386741 h 4406158"/>
              <a:gd name="connsiteX4125" fmla="*/ 6786192 w 13581144"/>
              <a:gd name="connsiteY4125" fmla="*/ 2385047 h 4406158"/>
              <a:gd name="connsiteX4126" fmla="*/ 6821862 w 13581144"/>
              <a:gd name="connsiteY4126" fmla="*/ 2408740 h 4406158"/>
              <a:gd name="connsiteX4127" fmla="*/ 6789594 w 13581144"/>
              <a:gd name="connsiteY4127" fmla="*/ 2432433 h 4406158"/>
              <a:gd name="connsiteX4128" fmla="*/ 6753900 w 13581144"/>
              <a:gd name="connsiteY4128" fmla="*/ 2408740 h 4406158"/>
              <a:gd name="connsiteX4129" fmla="*/ 6786192 w 13581144"/>
              <a:gd name="connsiteY4129" fmla="*/ 2385047 h 4406158"/>
              <a:gd name="connsiteX4130" fmla="*/ 6687614 w 13581144"/>
              <a:gd name="connsiteY4130" fmla="*/ 2385047 h 4406158"/>
              <a:gd name="connsiteX4131" fmla="*/ 6723303 w 13581144"/>
              <a:gd name="connsiteY4131" fmla="*/ 2408740 h 4406158"/>
              <a:gd name="connsiteX4132" fmla="*/ 6691006 w 13581144"/>
              <a:gd name="connsiteY4132" fmla="*/ 2432433 h 4406158"/>
              <a:gd name="connsiteX4133" fmla="*/ 6655303 w 13581144"/>
              <a:gd name="connsiteY4133" fmla="*/ 2408740 h 4406158"/>
              <a:gd name="connsiteX4134" fmla="*/ 6687614 w 13581144"/>
              <a:gd name="connsiteY4134" fmla="*/ 2385047 h 4406158"/>
              <a:gd name="connsiteX4135" fmla="*/ 6589015 w 13581144"/>
              <a:gd name="connsiteY4135" fmla="*/ 2385047 h 4406158"/>
              <a:gd name="connsiteX4136" fmla="*/ 6624707 w 13581144"/>
              <a:gd name="connsiteY4136" fmla="*/ 2408740 h 4406158"/>
              <a:gd name="connsiteX4137" fmla="*/ 6590715 w 13581144"/>
              <a:gd name="connsiteY4137" fmla="*/ 2432433 h 4406158"/>
              <a:gd name="connsiteX4138" fmla="*/ 6555018 w 13581144"/>
              <a:gd name="connsiteY4138" fmla="*/ 2408740 h 4406158"/>
              <a:gd name="connsiteX4139" fmla="*/ 6589015 w 13581144"/>
              <a:gd name="connsiteY4139" fmla="*/ 2385047 h 4406158"/>
              <a:gd name="connsiteX4140" fmla="*/ 6490419 w 13581144"/>
              <a:gd name="connsiteY4140" fmla="*/ 2385047 h 4406158"/>
              <a:gd name="connsiteX4141" fmla="*/ 6526122 w 13581144"/>
              <a:gd name="connsiteY4141" fmla="*/ 2408740 h 4406158"/>
              <a:gd name="connsiteX4142" fmla="*/ 6492118 w 13581144"/>
              <a:gd name="connsiteY4142" fmla="*/ 2432433 h 4406158"/>
              <a:gd name="connsiteX4143" fmla="*/ 6456430 w 13581144"/>
              <a:gd name="connsiteY4143" fmla="*/ 2408740 h 4406158"/>
              <a:gd name="connsiteX4144" fmla="*/ 6490419 w 13581144"/>
              <a:gd name="connsiteY4144" fmla="*/ 2385047 h 4406158"/>
              <a:gd name="connsiteX4145" fmla="*/ 6391830 w 13581144"/>
              <a:gd name="connsiteY4145" fmla="*/ 2385047 h 4406158"/>
              <a:gd name="connsiteX4146" fmla="*/ 6427529 w 13581144"/>
              <a:gd name="connsiteY4146" fmla="*/ 2408740 h 4406158"/>
              <a:gd name="connsiteX4147" fmla="*/ 6393526 w 13581144"/>
              <a:gd name="connsiteY4147" fmla="*/ 2432433 h 4406158"/>
              <a:gd name="connsiteX4148" fmla="*/ 6357839 w 13581144"/>
              <a:gd name="connsiteY4148" fmla="*/ 2408740 h 4406158"/>
              <a:gd name="connsiteX4149" fmla="*/ 6391830 w 13581144"/>
              <a:gd name="connsiteY4149" fmla="*/ 2385047 h 4406158"/>
              <a:gd name="connsiteX4150" fmla="*/ 6291548 w 13581144"/>
              <a:gd name="connsiteY4150" fmla="*/ 2383353 h 4406158"/>
              <a:gd name="connsiteX4151" fmla="*/ 6327239 w 13581144"/>
              <a:gd name="connsiteY4151" fmla="*/ 2407058 h 4406158"/>
              <a:gd name="connsiteX4152" fmla="*/ 6293251 w 13581144"/>
              <a:gd name="connsiteY4152" fmla="*/ 2430751 h 4406158"/>
              <a:gd name="connsiteX4153" fmla="*/ 6257555 w 13581144"/>
              <a:gd name="connsiteY4153" fmla="*/ 2407058 h 4406158"/>
              <a:gd name="connsiteX4154" fmla="*/ 6291548 w 13581144"/>
              <a:gd name="connsiteY4154" fmla="*/ 2383353 h 4406158"/>
              <a:gd name="connsiteX4155" fmla="*/ 6192956 w 13581144"/>
              <a:gd name="connsiteY4155" fmla="*/ 2383353 h 4406158"/>
              <a:gd name="connsiteX4156" fmla="*/ 6228658 w 13581144"/>
              <a:gd name="connsiteY4156" fmla="*/ 2407058 h 4406158"/>
              <a:gd name="connsiteX4157" fmla="*/ 6194660 w 13581144"/>
              <a:gd name="connsiteY4157" fmla="*/ 2430751 h 4406158"/>
              <a:gd name="connsiteX4158" fmla="*/ 6158954 w 13581144"/>
              <a:gd name="connsiteY4158" fmla="*/ 2407058 h 4406158"/>
              <a:gd name="connsiteX4159" fmla="*/ 6192956 w 13581144"/>
              <a:gd name="connsiteY4159" fmla="*/ 2383353 h 4406158"/>
              <a:gd name="connsiteX4160" fmla="*/ 6094342 w 13581144"/>
              <a:gd name="connsiteY4160" fmla="*/ 2383353 h 4406158"/>
              <a:gd name="connsiteX4161" fmla="*/ 6130045 w 13581144"/>
              <a:gd name="connsiteY4161" fmla="*/ 2407058 h 4406158"/>
              <a:gd name="connsiteX4162" fmla="*/ 6096044 w 13581144"/>
              <a:gd name="connsiteY4162" fmla="*/ 2430751 h 4406158"/>
              <a:gd name="connsiteX4163" fmla="*/ 6060341 w 13581144"/>
              <a:gd name="connsiteY4163" fmla="*/ 2407058 h 4406158"/>
              <a:gd name="connsiteX4164" fmla="*/ 6094342 w 13581144"/>
              <a:gd name="connsiteY4164" fmla="*/ 2383353 h 4406158"/>
              <a:gd name="connsiteX4165" fmla="*/ 5997474 w 13581144"/>
              <a:gd name="connsiteY4165" fmla="*/ 2383353 h 4406158"/>
              <a:gd name="connsiteX4166" fmla="*/ 6031474 w 13581144"/>
              <a:gd name="connsiteY4166" fmla="*/ 2407058 h 4406158"/>
              <a:gd name="connsiteX4167" fmla="*/ 5997474 w 13581144"/>
              <a:gd name="connsiteY4167" fmla="*/ 2430751 h 4406158"/>
              <a:gd name="connsiteX4168" fmla="*/ 5963488 w 13581144"/>
              <a:gd name="connsiteY4168" fmla="*/ 2407058 h 4406158"/>
              <a:gd name="connsiteX4169" fmla="*/ 5997474 w 13581144"/>
              <a:gd name="connsiteY4169" fmla="*/ 2383353 h 4406158"/>
              <a:gd name="connsiteX4170" fmla="*/ 5898868 w 13581144"/>
              <a:gd name="connsiteY4170" fmla="*/ 2383353 h 4406158"/>
              <a:gd name="connsiteX4171" fmla="*/ 5932858 w 13581144"/>
              <a:gd name="connsiteY4171" fmla="*/ 2407058 h 4406158"/>
              <a:gd name="connsiteX4172" fmla="*/ 5898868 w 13581144"/>
              <a:gd name="connsiteY4172" fmla="*/ 2430751 h 4406158"/>
              <a:gd name="connsiteX4173" fmla="*/ 5864855 w 13581144"/>
              <a:gd name="connsiteY4173" fmla="*/ 2407058 h 4406158"/>
              <a:gd name="connsiteX4174" fmla="*/ 5898868 w 13581144"/>
              <a:gd name="connsiteY4174" fmla="*/ 2383353 h 4406158"/>
              <a:gd name="connsiteX4175" fmla="*/ 5798476 w 13581144"/>
              <a:gd name="connsiteY4175" fmla="*/ 2383353 h 4406158"/>
              <a:gd name="connsiteX4176" fmla="*/ 5832504 w 13581144"/>
              <a:gd name="connsiteY4176" fmla="*/ 2407058 h 4406158"/>
              <a:gd name="connsiteX4177" fmla="*/ 5796775 w 13581144"/>
              <a:gd name="connsiteY4177" fmla="*/ 2430751 h 4406158"/>
              <a:gd name="connsiteX4178" fmla="*/ 5762825 w 13581144"/>
              <a:gd name="connsiteY4178" fmla="*/ 2407058 h 4406158"/>
              <a:gd name="connsiteX4179" fmla="*/ 5798476 w 13581144"/>
              <a:gd name="connsiteY4179" fmla="*/ 2383353 h 4406158"/>
              <a:gd name="connsiteX4180" fmla="*/ 5698265 w 13581144"/>
              <a:gd name="connsiteY4180" fmla="*/ 2381659 h 4406158"/>
              <a:gd name="connsiteX4181" fmla="*/ 5732266 w 13581144"/>
              <a:gd name="connsiteY4181" fmla="*/ 2405364 h 4406158"/>
              <a:gd name="connsiteX4182" fmla="*/ 5696573 w 13581144"/>
              <a:gd name="connsiteY4182" fmla="*/ 2429057 h 4406158"/>
              <a:gd name="connsiteX4183" fmla="*/ 5662546 w 13581144"/>
              <a:gd name="connsiteY4183" fmla="*/ 2405364 h 4406158"/>
              <a:gd name="connsiteX4184" fmla="*/ 5698265 w 13581144"/>
              <a:gd name="connsiteY4184" fmla="*/ 2381659 h 4406158"/>
              <a:gd name="connsiteX4185" fmla="*/ 5601317 w 13581144"/>
              <a:gd name="connsiteY4185" fmla="*/ 2381659 h 4406158"/>
              <a:gd name="connsiteX4186" fmla="*/ 5635324 w 13581144"/>
              <a:gd name="connsiteY4186" fmla="*/ 2405364 h 4406158"/>
              <a:gd name="connsiteX4187" fmla="*/ 5599620 w 13581144"/>
              <a:gd name="connsiteY4187" fmla="*/ 2429057 h 4406158"/>
              <a:gd name="connsiteX4188" fmla="*/ 5565608 w 13581144"/>
              <a:gd name="connsiteY4188" fmla="*/ 2405364 h 4406158"/>
              <a:gd name="connsiteX4189" fmla="*/ 5601317 w 13581144"/>
              <a:gd name="connsiteY4189" fmla="*/ 2381659 h 4406158"/>
              <a:gd name="connsiteX4190" fmla="*/ 5302017 w 13581144"/>
              <a:gd name="connsiteY4190" fmla="*/ 2381659 h 4406158"/>
              <a:gd name="connsiteX4191" fmla="*/ 5334326 w 13581144"/>
              <a:gd name="connsiteY4191" fmla="*/ 2405364 h 4406158"/>
              <a:gd name="connsiteX4192" fmla="*/ 5298621 w 13581144"/>
              <a:gd name="connsiteY4192" fmla="*/ 2429057 h 4406158"/>
              <a:gd name="connsiteX4193" fmla="*/ 5266318 w 13581144"/>
              <a:gd name="connsiteY4193" fmla="*/ 2405364 h 4406158"/>
              <a:gd name="connsiteX4194" fmla="*/ 5302017 w 13581144"/>
              <a:gd name="connsiteY4194" fmla="*/ 2381659 h 4406158"/>
              <a:gd name="connsiteX4195" fmla="*/ 5203403 w 13581144"/>
              <a:gd name="connsiteY4195" fmla="*/ 2381659 h 4406158"/>
              <a:gd name="connsiteX4196" fmla="*/ 5235722 w 13581144"/>
              <a:gd name="connsiteY4196" fmla="*/ 2405364 h 4406158"/>
              <a:gd name="connsiteX4197" fmla="*/ 5199983 w 13581144"/>
              <a:gd name="connsiteY4197" fmla="*/ 2429057 h 4406158"/>
              <a:gd name="connsiteX4198" fmla="*/ 5167666 w 13581144"/>
              <a:gd name="connsiteY4198" fmla="*/ 2405364 h 4406158"/>
              <a:gd name="connsiteX4199" fmla="*/ 5203403 w 13581144"/>
              <a:gd name="connsiteY4199" fmla="*/ 2381659 h 4406158"/>
              <a:gd name="connsiteX4200" fmla="*/ 5104736 w 13581144"/>
              <a:gd name="connsiteY4200" fmla="*/ 2379964 h 4406158"/>
              <a:gd name="connsiteX4201" fmla="*/ 5137054 w 13581144"/>
              <a:gd name="connsiteY4201" fmla="*/ 2403657 h 4406158"/>
              <a:gd name="connsiteX4202" fmla="*/ 5099615 w 13581144"/>
              <a:gd name="connsiteY4202" fmla="*/ 2427362 h 4406158"/>
              <a:gd name="connsiteX4203" fmla="*/ 5067303 w 13581144"/>
              <a:gd name="connsiteY4203" fmla="*/ 2403657 h 4406158"/>
              <a:gd name="connsiteX4204" fmla="*/ 5104736 w 13581144"/>
              <a:gd name="connsiteY4204" fmla="*/ 2379964 h 4406158"/>
              <a:gd name="connsiteX4205" fmla="*/ 5004381 w 13581144"/>
              <a:gd name="connsiteY4205" fmla="*/ 2379964 h 4406158"/>
              <a:gd name="connsiteX4206" fmla="*/ 5036692 w 13581144"/>
              <a:gd name="connsiteY4206" fmla="*/ 2403657 h 4406158"/>
              <a:gd name="connsiteX4207" fmla="*/ 4999269 w 13581144"/>
              <a:gd name="connsiteY4207" fmla="*/ 2427362 h 4406158"/>
              <a:gd name="connsiteX4208" fmla="*/ 4966977 w 13581144"/>
              <a:gd name="connsiteY4208" fmla="*/ 2403657 h 4406158"/>
              <a:gd name="connsiteX4209" fmla="*/ 5004381 w 13581144"/>
              <a:gd name="connsiteY4209" fmla="*/ 2379964 h 4406158"/>
              <a:gd name="connsiteX4210" fmla="*/ 4905820 w 13581144"/>
              <a:gd name="connsiteY4210" fmla="*/ 2379964 h 4406158"/>
              <a:gd name="connsiteX4211" fmla="*/ 4938125 w 13581144"/>
              <a:gd name="connsiteY4211" fmla="*/ 2403657 h 4406158"/>
              <a:gd name="connsiteX4212" fmla="*/ 4900728 w 13581144"/>
              <a:gd name="connsiteY4212" fmla="*/ 2427362 h 4406158"/>
              <a:gd name="connsiteX4213" fmla="*/ 4868548 w 13581144"/>
              <a:gd name="connsiteY4213" fmla="*/ 2403657 h 4406158"/>
              <a:gd name="connsiteX4214" fmla="*/ 4905820 w 13581144"/>
              <a:gd name="connsiteY4214" fmla="*/ 2379964 h 4406158"/>
              <a:gd name="connsiteX4215" fmla="*/ 2836716 w 13581144"/>
              <a:gd name="connsiteY4215" fmla="*/ 2373200 h 4406158"/>
              <a:gd name="connsiteX4216" fmla="*/ 2863917 w 13581144"/>
              <a:gd name="connsiteY4216" fmla="*/ 2396893 h 4406158"/>
              <a:gd name="connsiteX4217" fmla="*/ 2821405 w 13581144"/>
              <a:gd name="connsiteY4217" fmla="*/ 2420598 h 4406158"/>
              <a:gd name="connsiteX4218" fmla="*/ 2794197 w 13581144"/>
              <a:gd name="connsiteY4218" fmla="*/ 2396893 h 4406158"/>
              <a:gd name="connsiteX4219" fmla="*/ 2836716 w 13581144"/>
              <a:gd name="connsiteY4219" fmla="*/ 2373200 h 4406158"/>
              <a:gd name="connsiteX4220" fmla="*/ 2738109 w 13581144"/>
              <a:gd name="connsiteY4220" fmla="*/ 2373200 h 4406158"/>
              <a:gd name="connsiteX4221" fmla="*/ 2765298 w 13581144"/>
              <a:gd name="connsiteY4221" fmla="*/ 2396893 h 4406158"/>
              <a:gd name="connsiteX4222" fmla="*/ 2722810 w 13581144"/>
              <a:gd name="connsiteY4222" fmla="*/ 2420598 h 4406158"/>
              <a:gd name="connsiteX4223" fmla="*/ 2695597 w 13581144"/>
              <a:gd name="connsiteY4223" fmla="*/ 2396893 h 4406158"/>
              <a:gd name="connsiteX4224" fmla="*/ 2738109 w 13581144"/>
              <a:gd name="connsiteY4224" fmla="*/ 2373200 h 4406158"/>
              <a:gd name="connsiteX4225" fmla="*/ 2639468 w 13581144"/>
              <a:gd name="connsiteY4225" fmla="*/ 2373200 h 4406158"/>
              <a:gd name="connsiteX4226" fmla="*/ 2666669 w 13581144"/>
              <a:gd name="connsiteY4226" fmla="*/ 2396893 h 4406158"/>
              <a:gd name="connsiteX4227" fmla="*/ 2624169 w 13581144"/>
              <a:gd name="connsiteY4227" fmla="*/ 2420598 h 4406158"/>
              <a:gd name="connsiteX4228" fmla="*/ 2596956 w 13581144"/>
              <a:gd name="connsiteY4228" fmla="*/ 2396893 h 4406158"/>
              <a:gd name="connsiteX4229" fmla="*/ 2639468 w 13581144"/>
              <a:gd name="connsiteY4229" fmla="*/ 2373200 h 4406158"/>
              <a:gd name="connsiteX4230" fmla="*/ 2540879 w 13581144"/>
              <a:gd name="connsiteY4230" fmla="*/ 2373200 h 4406158"/>
              <a:gd name="connsiteX4231" fmla="*/ 2568080 w 13581144"/>
              <a:gd name="connsiteY4231" fmla="*/ 2396893 h 4406158"/>
              <a:gd name="connsiteX4232" fmla="*/ 2525579 w 13581144"/>
              <a:gd name="connsiteY4232" fmla="*/ 2420598 h 4406158"/>
              <a:gd name="connsiteX4233" fmla="*/ 2498378 w 13581144"/>
              <a:gd name="connsiteY4233" fmla="*/ 2396893 h 4406158"/>
              <a:gd name="connsiteX4234" fmla="*/ 2540879 w 13581144"/>
              <a:gd name="connsiteY4234" fmla="*/ 2373200 h 4406158"/>
              <a:gd name="connsiteX4235" fmla="*/ 2442254 w 13581144"/>
              <a:gd name="connsiteY4235" fmla="*/ 2373200 h 4406158"/>
              <a:gd name="connsiteX4236" fmla="*/ 2467756 w 13581144"/>
              <a:gd name="connsiteY4236" fmla="*/ 2396893 h 4406158"/>
              <a:gd name="connsiteX4237" fmla="*/ 2425255 w 13581144"/>
              <a:gd name="connsiteY4237" fmla="*/ 2420598 h 4406158"/>
              <a:gd name="connsiteX4238" fmla="*/ 2399754 w 13581144"/>
              <a:gd name="connsiteY4238" fmla="*/ 2396893 h 4406158"/>
              <a:gd name="connsiteX4239" fmla="*/ 2442254 w 13581144"/>
              <a:gd name="connsiteY4239" fmla="*/ 2373200 h 4406158"/>
              <a:gd name="connsiteX4240" fmla="*/ 2343652 w 13581144"/>
              <a:gd name="connsiteY4240" fmla="*/ 2373200 h 4406158"/>
              <a:gd name="connsiteX4241" fmla="*/ 2369143 w 13581144"/>
              <a:gd name="connsiteY4241" fmla="*/ 2396893 h 4406158"/>
              <a:gd name="connsiteX4242" fmla="*/ 2326654 w 13581144"/>
              <a:gd name="connsiteY4242" fmla="*/ 2420598 h 4406158"/>
              <a:gd name="connsiteX4243" fmla="*/ 2301151 w 13581144"/>
              <a:gd name="connsiteY4243" fmla="*/ 2396893 h 4406158"/>
              <a:gd name="connsiteX4244" fmla="*/ 2343652 w 13581144"/>
              <a:gd name="connsiteY4244" fmla="*/ 2373200 h 4406158"/>
              <a:gd name="connsiteX4245" fmla="*/ 2245050 w 13581144"/>
              <a:gd name="connsiteY4245" fmla="*/ 2373200 h 4406158"/>
              <a:gd name="connsiteX4246" fmla="*/ 2270553 w 13581144"/>
              <a:gd name="connsiteY4246" fmla="*/ 2396893 h 4406158"/>
              <a:gd name="connsiteX4247" fmla="*/ 2226342 w 13581144"/>
              <a:gd name="connsiteY4247" fmla="*/ 2420598 h 4406158"/>
              <a:gd name="connsiteX4248" fmla="*/ 2200839 w 13581144"/>
              <a:gd name="connsiteY4248" fmla="*/ 2396893 h 4406158"/>
              <a:gd name="connsiteX4249" fmla="*/ 2245050 w 13581144"/>
              <a:gd name="connsiteY4249" fmla="*/ 2373200 h 4406158"/>
              <a:gd name="connsiteX4250" fmla="*/ 2143050 w 13581144"/>
              <a:gd name="connsiteY4250" fmla="*/ 2373200 h 4406158"/>
              <a:gd name="connsiteX4251" fmla="*/ 2168552 w 13581144"/>
              <a:gd name="connsiteY4251" fmla="*/ 2396893 h 4406158"/>
              <a:gd name="connsiteX4252" fmla="*/ 2124354 w 13581144"/>
              <a:gd name="connsiteY4252" fmla="*/ 2420598 h 4406158"/>
              <a:gd name="connsiteX4253" fmla="*/ 2098840 w 13581144"/>
              <a:gd name="connsiteY4253" fmla="*/ 2396893 h 4406158"/>
              <a:gd name="connsiteX4254" fmla="*/ 2143050 w 13581144"/>
              <a:gd name="connsiteY4254" fmla="*/ 2373200 h 4406158"/>
              <a:gd name="connsiteX4255" fmla="*/ 491981 w 13581144"/>
              <a:gd name="connsiteY4255" fmla="*/ 2372494 h 4406158"/>
              <a:gd name="connsiteX4256" fmla="*/ 510682 w 13581144"/>
              <a:gd name="connsiteY4256" fmla="*/ 2396199 h 4406158"/>
              <a:gd name="connsiteX4257" fmla="*/ 466479 w 13581144"/>
              <a:gd name="connsiteY4257" fmla="*/ 2419892 h 4406158"/>
              <a:gd name="connsiteX4258" fmla="*/ 447777 w 13581144"/>
              <a:gd name="connsiteY4258" fmla="*/ 2396199 h 4406158"/>
              <a:gd name="connsiteX4259" fmla="*/ 491981 w 13581144"/>
              <a:gd name="connsiteY4259" fmla="*/ 2372494 h 4406158"/>
              <a:gd name="connsiteX4260" fmla="*/ 401877 w 13581144"/>
              <a:gd name="connsiteY4260" fmla="*/ 2372494 h 4406158"/>
              <a:gd name="connsiteX4261" fmla="*/ 420579 w 13581144"/>
              <a:gd name="connsiteY4261" fmla="*/ 2396199 h 4406158"/>
              <a:gd name="connsiteX4262" fmla="*/ 376375 w 13581144"/>
              <a:gd name="connsiteY4262" fmla="*/ 2419892 h 4406158"/>
              <a:gd name="connsiteX4263" fmla="*/ 357673 w 13581144"/>
              <a:gd name="connsiteY4263" fmla="*/ 2396199 h 4406158"/>
              <a:gd name="connsiteX4264" fmla="*/ 401877 w 13581144"/>
              <a:gd name="connsiteY4264" fmla="*/ 2372494 h 4406158"/>
              <a:gd name="connsiteX4265" fmla="*/ 311771 w 13581144"/>
              <a:gd name="connsiteY4265" fmla="*/ 2372494 h 4406158"/>
              <a:gd name="connsiteX4266" fmla="*/ 330473 w 13581144"/>
              <a:gd name="connsiteY4266" fmla="*/ 2396199 h 4406158"/>
              <a:gd name="connsiteX4267" fmla="*/ 286269 w 13581144"/>
              <a:gd name="connsiteY4267" fmla="*/ 2419892 h 4406158"/>
              <a:gd name="connsiteX4268" fmla="*/ 267567 w 13581144"/>
              <a:gd name="connsiteY4268" fmla="*/ 2396199 h 4406158"/>
              <a:gd name="connsiteX4269" fmla="*/ 311771 w 13581144"/>
              <a:gd name="connsiteY4269" fmla="*/ 2372494 h 4406158"/>
              <a:gd name="connsiteX4270" fmla="*/ 221665 w 13581144"/>
              <a:gd name="connsiteY4270" fmla="*/ 2372494 h 4406158"/>
              <a:gd name="connsiteX4271" fmla="*/ 240367 w 13581144"/>
              <a:gd name="connsiteY4271" fmla="*/ 2396199 h 4406158"/>
              <a:gd name="connsiteX4272" fmla="*/ 196164 w 13581144"/>
              <a:gd name="connsiteY4272" fmla="*/ 2419892 h 4406158"/>
              <a:gd name="connsiteX4273" fmla="*/ 177462 w 13581144"/>
              <a:gd name="connsiteY4273" fmla="*/ 2396199 h 4406158"/>
              <a:gd name="connsiteX4274" fmla="*/ 221665 w 13581144"/>
              <a:gd name="connsiteY4274" fmla="*/ 2372494 h 4406158"/>
              <a:gd name="connsiteX4275" fmla="*/ 131561 w 13581144"/>
              <a:gd name="connsiteY4275" fmla="*/ 2372494 h 4406158"/>
              <a:gd name="connsiteX4276" fmla="*/ 150263 w 13581144"/>
              <a:gd name="connsiteY4276" fmla="*/ 2396199 h 4406158"/>
              <a:gd name="connsiteX4277" fmla="*/ 106059 w 13581144"/>
              <a:gd name="connsiteY4277" fmla="*/ 2419892 h 4406158"/>
              <a:gd name="connsiteX4278" fmla="*/ 87358 w 13581144"/>
              <a:gd name="connsiteY4278" fmla="*/ 2396199 h 4406158"/>
              <a:gd name="connsiteX4279" fmla="*/ 131561 w 13581144"/>
              <a:gd name="connsiteY4279" fmla="*/ 2372494 h 4406158"/>
              <a:gd name="connsiteX4280" fmla="*/ 2044437 w 13581144"/>
              <a:gd name="connsiteY4280" fmla="*/ 2371506 h 4406158"/>
              <a:gd name="connsiteX4281" fmla="*/ 2069939 w 13581144"/>
              <a:gd name="connsiteY4281" fmla="*/ 2395199 h 4406158"/>
              <a:gd name="connsiteX4282" fmla="*/ 2025740 w 13581144"/>
              <a:gd name="connsiteY4282" fmla="*/ 2418892 h 4406158"/>
              <a:gd name="connsiteX4283" fmla="*/ 2000238 w 13581144"/>
              <a:gd name="connsiteY4283" fmla="*/ 2395199 h 4406158"/>
              <a:gd name="connsiteX4284" fmla="*/ 2044437 w 13581144"/>
              <a:gd name="connsiteY4284" fmla="*/ 2371506 h 4406158"/>
              <a:gd name="connsiteX4285" fmla="*/ 1945835 w 13581144"/>
              <a:gd name="connsiteY4285" fmla="*/ 2371506 h 4406158"/>
              <a:gd name="connsiteX4286" fmla="*/ 1971325 w 13581144"/>
              <a:gd name="connsiteY4286" fmla="*/ 2395199 h 4406158"/>
              <a:gd name="connsiteX4287" fmla="*/ 1927126 w 13581144"/>
              <a:gd name="connsiteY4287" fmla="*/ 2418892 h 4406158"/>
              <a:gd name="connsiteX4288" fmla="*/ 1901635 w 13581144"/>
              <a:gd name="connsiteY4288" fmla="*/ 2395199 h 4406158"/>
              <a:gd name="connsiteX4289" fmla="*/ 1945835 w 13581144"/>
              <a:gd name="connsiteY4289" fmla="*/ 2371506 h 4406158"/>
              <a:gd name="connsiteX4290" fmla="*/ 1847222 w 13581144"/>
              <a:gd name="connsiteY4290" fmla="*/ 2371506 h 4406158"/>
              <a:gd name="connsiteX4291" fmla="*/ 1872736 w 13581144"/>
              <a:gd name="connsiteY4291" fmla="*/ 2395199 h 4406158"/>
              <a:gd name="connsiteX4292" fmla="*/ 1828525 w 13581144"/>
              <a:gd name="connsiteY4292" fmla="*/ 2418892 h 4406158"/>
              <a:gd name="connsiteX4293" fmla="*/ 1803023 w 13581144"/>
              <a:gd name="connsiteY4293" fmla="*/ 2395199 h 4406158"/>
              <a:gd name="connsiteX4294" fmla="*/ 1847222 w 13581144"/>
              <a:gd name="connsiteY4294" fmla="*/ 2371506 h 4406158"/>
              <a:gd name="connsiteX4295" fmla="*/ 2937005 w 13581144"/>
              <a:gd name="connsiteY4295" fmla="*/ 2369812 h 4406158"/>
              <a:gd name="connsiteX4296" fmla="*/ 2964216 w 13581144"/>
              <a:gd name="connsiteY4296" fmla="*/ 2393505 h 4406158"/>
              <a:gd name="connsiteX4297" fmla="*/ 2921704 w 13581144"/>
              <a:gd name="connsiteY4297" fmla="*/ 2417198 h 4406158"/>
              <a:gd name="connsiteX4298" fmla="*/ 2894505 w 13581144"/>
              <a:gd name="connsiteY4298" fmla="*/ 2393505 h 4406158"/>
              <a:gd name="connsiteX4299" fmla="*/ 2937005 w 13581144"/>
              <a:gd name="connsiteY4299" fmla="*/ 2369812 h 4406158"/>
              <a:gd name="connsiteX4300" fmla="*/ 9919447 w 13581144"/>
              <a:gd name="connsiteY4300" fmla="*/ 2334272 h 4406158"/>
              <a:gd name="connsiteX4301" fmla="*/ 9963647 w 13581144"/>
              <a:gd name="connsiteY4301" fmla="*/ 2357965 h 4406158"/>
              <a:gd name="connsiteX4302" fmla="*/ 9938155 w 13581144"/>
              <a:gd name="connsiteY4302" fmla="*/ 2381658 h 4406158"/>
              <a:gd name="connsiteX4303" fmla="*/ 9893945 w 13581144"/>
              <a:gd name="connsiteY4303" fmla="*/ 2357965 h 4406158"/>
              <a:gd name="connsiteX4304" fmla="*/ 9919447 w 13581144"/>
              <a:gd name="connsiteY4304" fmla="*/ 2334272 h 4406158"/>
              <a:gd name="connsiteX4305" fmla="*/ 11082274 w 13581144"/>
              <a:gd name="connsiteY4305" fmla="*/ 2330884 h 4406158"/>
              <a:gd name="connsiteX4306" fmla="*/ 11128231 w 13581144"/>
              <a:gd name="connsiteY4306" fmla="*/ 2354577 h 4406158"/>
              <a:gd name="connsiteX4307" fmla="*/ 11106078 w 13581144"/>
              <a:gd name="connsiteY4307" fmla="*/ 2378270 h 4406158"/>
              <a:gd name="connsiteX4308" fmla="*/ 11060227 w 13581144"/>
              <a:gd name="connsiteY4308" fmla="*/ 2354577 h 4406158"/>
              <a:gd name="connsiteX4309" fmla="*/ 11082274 w 13581144"/>
              <a:gd name="connsiteY4309" fmla="*/ 2330884 h 4406158"/>
              <a:gd name="connsiteX4310" fmla="*/ 10999031 w 13581144"/>
              <a:gd name="connsiteY4310" fmla="*/ 2330884 h 4406158"/>
              <a:gd name="connsiteX4311" fmla="*/ 11044881 w 13581144"/>
              <a:gd name="connsiteY4311" fmla="*/ 2354577 h 4406158"/>
              <a:gd name="connsiteX4312" fmla="*/ 11022835 w 13581144"/>
              <a:gd name="connsiteY4312" fmla="*/ 2378270 h 4406158"/>
              <a:gd name="connsiteX4313" fmla="*/ 10976878 w 13581144"/>
              <a:gd name="connsiteY4313" fmla="*/ 2354577 h 4406158"/>
              <a:gd name="connsiteX4314" fmla="*/ 10999031 w 13581144"/>
              <a:gd name="connsiteY4314" fmla="*/ 2330884 h 4406158"/>
              <a:gd name="connsiteX4315" fmla="*/ 9031961 w 13581144"/>
              <a:gd name="connsiteY4315" fmla="*/ 2329190 h 4406158"/>
              <a:gd name="connsiteX4316" fmla="*/ 9074473 w 13581144"/>
              <a:gd name="connsiteY4316" fmla="*/ 2352895 h 4406158"/>
              <a:gd name="connsiteX4317" fmla="*/ 9047260 w 13581144"/>
              <a:gd name="connsiteY4317" fmla="*/ 2376588 h 4406158"/>
              <a:gd name="connsiteX4318" fmla="*/ 9004760 w 13581144"/>
              <a:gd name="connsiteY4318" fmla="*/ 2352895 h 4406158"/>
              <a:gd name="connsiteX4319" fmla="*/ 9031961 w 13581144"/>
              <a:gd name="connsiteY4319" fmla="*/ 2329190 h 4406158"/>
              <a:gd name="connsiteX4320" fmla="*/ 7566455 w 13581144"/>
              <a:gd name="connsiteY4320" fmla="*/ 2320732 h 4406158"/>
              <a:gd name="connsiteX4321" fmla="*/ 7603861 w 13581144"/>
              <a:gd name="connsiteY4321" fmla="*/ 2344425 h 4406158"/>
              <a:gd name="connsiteX4322" fmla="*/ 7573261 w 13581144"/>
              <a:gd name="connsiteY4322" fmla="*/ 2368118 h 4406158"/>
              <a:gd name="connsiteX4323" fmla="*/ 7535863 w 13581144"/>
              <a:gd name="connsiteY4323" fmla="*/ 2344425 h 4406158"/>
              <a:gd name="connsiteX4324" fmla="*/ 7566455 w 13581144"/>
              <a:gd name="connsiteY4324" fmla="*/ 2320732 h 4406158"/>
              <a:gd name="connsiteX4325" fmla="*/ 7467859 w 13581144"/>
              <a:gd name="connsiteY4325" fmla="*/ 2320732 h 4406158"/>
              <a:gd name="connsiteX4326" fmla="*/ 7505263 w 13581144"/>
              <a:gd name="connsiteY4326" fmla="*/ 2344425 h 4406158"/>
              <a:gd name="connsiteX4327" fmla="*/ 7474655 w 13581144"/>
              <a:gd name="connsiteY4327" fmla="*/ 2368118 h 4406158"/>
              <a:gd name="connsiteX4328" fmla="*/ 7437249 w 13581144"/>
              <a:gd name="connsiteY4328" fmla="*/ 2344425 h 4406158"/>
              <a:gd name="connsiteX4329" fmla="*/ 7467859 w 13581144"/>
              <a:gd name="connsiteY4329" fmla="*/ 2320732 h 4406158"/>
              <a:gd name="connsiteX4330" fmla="*/ 7364154 w 13581144"/>
              <a:gd name="connsiteY4330" fmla="*/ 2320732 h 4406158"/>
              <a:gd name="connsiteX4331" fmla="*/ 7401545 w 13581144"/>
              <a:gd name="connsiteY4331" fmla="*/ 2344425 h 4406158"/>
              <a:gd name="connsiteX4332" fmla="*/ 7370946 w 13581144"/>
              <a:gd name="connsiteY4332" fmla="*/ 2368118 h 4406158"/>
              <a:gd name="connsiteX4333" fmla="*/ 7333540 w 13581144"/>
              <a:gd name="connsiteY4333" fmla="*/ 2344425 h 4406158"/>
              <a:gd name="connsiteX4334" fmla="*/ 7364154 w 13581144"/>
              <a:gd name="connsiteY4334" fmla="*/ 2320732 h 4406158"/>
              <a:gd name="connsiteX4335" fmla="*/ 7268931 w 13581144"/>
              <a:gd name="connsiteY4335" fmla="*/ 2320732 h 4406158"/>
              <a:gd name="connsiteX4336" fmla="*/ 7306336 w 13581144"/>
              <a:gd name="connsiteY4336" fmla="*/ 2344425 h 4406158"/>
              <a:gd name="connsiteX4337" fmla="*/ 7275738 w 13581144"/>
              <a:gd name="connsiteY4337" fmla="*/ 2368118 h 4406158"/>
              <a:gd name="connsiteX4338" fmla="*/ 7238334 w 13581144"/>
              <a:gd name="connsiteY4338" fmla="*/ 2344425 h 4406158"/>
              <a:gd name="connsiteX4339" fmla="*/ 7268931 w 13581144"/>
              <a:gd name="connsiteY4339" fmla="*/ 2320732 h 4406158"/>
              <a:gd name="connsiteX4340" fmla="*/ 7170327 w 13581144"/>
              <a:gd name="connsiteY4340" fmla="*/ 2319037 h 4406158"/>
              <a:gd name="connsiteX4341" fmla="*/ 7207720 w 13581144"/>
              <a:gd name="connsiteY4341" fmla="*/ 2342730 h 4406158"/>
              <a:gd name="connsiteX4342" fmla="*/ 7175424 w 13581144"/>
              <a:gd name="connsiteY4342" fmla="*/ 2366423 h 4406158"/>
              <a:gd name="connsiteX4343" fmla="*/ 7138018 w 13581144"/>
              <a:gd name="connsiteY4343" fmla="*/ 2342730 h 4406158"/>
              <a:gd name="connsiteX4344" fmla="*/ 7170327 w 13581144"/>
              <a:gd name="connsiteY4344" fmla="*/ 2319037 h 4406158"/>
              <a:gd name="connsiteX4345" fmla="*/ 7075123 w 13581144"/>
              <a:gd name="connsiteY4345" fmla="*/ 2319037 h 4406158"/>
              <a:gd name="connsiteX4346" fmla="*/ 7112509 w 13581144"/>
              <a:gd name="connsiteY4346" fmla="*/ 2342730 h 4406158"/>
              <a:gd name="connsiteX4347" fmla="*/ 7080217 w 13581144"/>
              <a:gd name="connsiteY4347" fmla="*/ 2366423 h 4406158"/>
              <a:gd name="connsiteX4348" fmla="*/ 7042832 w 13581144"/>
              <a:gd name="connsiteY4348" fmla="*/ 2342730 h 4406158"/>
              <a:gd name="connsiteX4349" fmla="*/ 7075123 w 13581144"/>
              <a:gd name="connsiteY4349" fmla="*/ 2319037 h 4406158"/>
              <a:gd name="connsiteX4350" fmla="*/ 6976538 w 13581144"/>
              <a:gd name="connsiteY4350" fmla="*/ 2319037 h 4406158"/>
              <a:gd name="connsiteX4351" fmla="*/ 7013934 w 13581144"/>
              <a:gd name="connsiteY4351" fmla="*/ 2342730 h 4406158"/>
              <a:gd name="connsiteX4352" fmla="*/ 6981632 w 13581144"/>
              <a:gd name="connsiteY4352" fmla="*/ 2366423 h 4406158"/>
              <a:gd name="connsiteX4353" fmla="*/ 6944233 w 13581144"/>
              <a:gd name="connsiteY4353" fmla="*/ 2342730 h 4406158"/>
              <a:gd name="connsiteX4354" fmla="*/ 6976538 w 13581144"/>
              <a:gd name="connsiteY4354" fmla="*/ 2319037 h 4406158"/>
              <a:gd name="connsiteX4355" fmla="*/ 6879653 w 13581144"/>
              <a:gd name="connsiteY4355" fmla="*/ 2319037 h 4406158"/>
              <a:gd name="connsiteX4356" fmla="*/ 6915351 w 13581144"/>
              <a:gd name="connsiteY4356" fmla="*/ 2342730 h 4406158"/>
              <a:gd name="connsiteX4357" fmla="*/ 6883050 w 13581144"/>
              <a:gd name="connsiteY4357" fmla="*/ 2366423 h 4406158"/>
              <a:gd name="connsiteX4358" fmla="*/ 6847362 w 13581144"/>
              <a:gd name="connsiteY4358" fmla="*/ 2342730 h 4406158"/>
              <a:gd name="connsiteX4359" fmla="*/ 6879653 w 13581144"/>
              <a:gd name="connsiteY4359" fmla="*/ 2319037 h 4406158"/>
              <a:gd name="connsiteX4360" fmla="*/ 6781104 w 13581144"/>
              <a:gd name="connsiteY4360" fmla="*/ 2319037 h 4406158"/>
              <a:gd name="connsiteX4361" fmla="*/ 6816770 w 13581144"/>
              <a:gd name="connsiteY4361" fmla="*/ 2342730 h 4406158"/>
              <a:gd name="connsiteX4362" fmla="*/ 6784509 w 13581144"/>
              <a:gd name="connsiteY4362" fmla="*/ 2366423 h 4406158"/>
              <a:gd name="connsiteX4363" fmla="*/ 6748801 w 13581144"/>
              <a:gd name="connsiteY4363" fmla="*/ 2342730 h 4406158"/>
              <a:gd name="connsiteX4364" fmla="*/ 6781104 w 13581144"/>
              <a:gd name="connsiteY4364" fmla="*/ 2319037 h 4406158"/>
              <a:gd name="connsiteX4365" fmla="*/ 6682495 w 13581144"/>
              <a:gd name="connsiteY4365" fmla="*/ 2319037 h 4406158"/>
              <a:gd name="connsiteX4366" fmla="*/ 6718193 w 13581144"/>
              <a:gd name="connsiteY4366" fmla="*/ 2342730 h 4406158"/>
              <a:gd name="connsiteX4367" fmla="*/ 6685888 w 13581144"/>
              <a:gd name="connsiteY4367" fmla="*/ 2366423 h 4406158"/>
              <a:gd name="connsiteX4368" fmla="*/ 6650192 w 13581144"/>
              <a:gd name="connsiteY4368" fmla="*/ 2342730 h 4406158"/>
              <a:gd name="connsiteX4369" fmla="*/ 6682495 w 13581144"/>
              <a:gd name="connsiteY4369" fmla="*/ 2319037 h 4406158"/>
              <a:gd name="connsiteX4370" fmla="*/ 6583905 w 13581144"/>
              <a:gd name="connsiteY4370" fmla="*/ 2317343 h 4406158"/>
              <a:gd name="connsiteX4371" fmla="*/ 6619598 w 13581144"/>
              <a:gd name="connsiteY4371" fmla="*/ 2341036 h 4406158"/>
              <a:gd name="connsiteX4372" fmla="*/ 6587309 w 13581144"/>
              <a:gd name="connsiteY4372" fmla="*/ 2364729 h 4406158"/>
              <a:gd name="connsiteX4373" fmla="*/ 6551609 w 13581144"/>
              <a:gd name="connsiteY4373" fmla="*/ 2341036 h 4406158"/>
              <a:gd name="connsiteX4374" fmla="*/ 6583905 w 13581144"/>
              <a:gd name="connsiteY4374" fmla="*/ 2317343 h 4406158"/>
              <a:gd name="connsiteX4375" fmla="*/ 6487016 w 13581144"/>
              <a:gd name="connsiteY4375" fmla="*/ 2317343 h 4406158"/>
              <a:gd name="connsiteX4376" fmla="*/ 6522715 w 13581144"/>
              <a:gd name="connsiteY4376" fmla="*/ 2341036 h 4406158"/>
              <a:gd name="connsiteX4377" fmla="*/ 6488706 w 13581144"/>
              <a:gd name="connsiteY4377" fmla="*/ 2364729 h 4406158"/>
              <a:gd name="connsiteX4378" fmla="*/ 6453023 w 13581144"/>
              <a:gd name="connsiteY4378" fmla="*/ 2341036 h 4406158"/>
              <a:gd name="connsiteX4379" fmla="*/ 6487016 w 13581144"/>
              <a:gd name="connsiteY4379" fmla="*/ 2317343 h 4406158"/>
              <a:gd name="connsiteX4380" fmla="*/ 6388424 w 13581144"/>
              <a:gd name="connsiteY4380" fmla="*/ 2317343 h 4406158"/>
              <a:gd name="connsiteX4381" fmla="*/ 6424119 w 13581144"/>
              <a:gd name="connsiteY4381" fmla="*/ 2341036 h 4406158"/>
              <a:gd name="connsiteX4382" fmla="*/ 6390120 w 13581144"/>
              <a:gd name="connsiteY4382" fmla="*/ 2364729 h 4406158"/>
              <a:gd name="connsiteX4383" fmla="*/ 6354436 w 13581144"/>
              <a:gd name="connsiteY4383" fmla="*/ 2341036 h 4406158"/>
              <a:gd name="connsiteX4384" fmla="*/ 6388424 w 13581144"/>
              <a:gd name="connsiteY4384" fmla="*/ 2317343 h 4406158"/>
              <a:gd name="connsiteX4385" fmla="*/ 6289827 w 13581144"/>
              <a:gd name="connsiteY4385" fmla="*/ 2317343 h 4406158"/>
              <a:gd name="connsiteX4386" fmla="*/ 6325541 w 13581144"/>
              <a:gd name="connsiteY4386" fmla="*/ 2341036 h 4406158"/>
              <a:gd name="connsiteX4387" fmla="*/ 6291540 w 13581144"/>
              <a:gd name="connsiteY4387" fmla="*/ 2364729 h 4406158"/>
              <a:gd name="connsiteX4388" fmla="*/ 6255845 w 13581144"/>
              <a:gd name="connsiteY4388" fmla="*/ 2341036 h 4406158"/>
              <a:gd name="connsiteX4389" fmla="*/ 6289827 w 13581144"/>
              <a:gd name="connsiteY4389" fmla="*/ 2317343 h 4406158"/>
              <a:gd name="connsiteX4390" fmla="*/ 6191252 w 13581144"/>
              <a:gd name="connsiteY4390" fmla="*/ 2317343 h 4406158"/>
              <a:gd name="connsiteX4391" fmla="*/ 6226947 w 13581144"/>
              <a:gd name="connsiteY4391" fmla="*/ 2341036 h 4406158"/>
              <a:gd name="connsiteX4392" fmla="*/ 6192956 w 13581144"/>
              <a:gd name="connsiteY4392" fmla="*/ 2364729 h 4406158"/>
              <a:gd name="connsiteX4393" fmla="*/ 6157257 w 13581144"/>
              <a:gd name="connsiteY4393" fmla="*/ 2341036 h 4406158"/>
              <a:gd name="connsiteX4394" fmla="*/ 6191252 w 13581144"/>
              <a:gd name="connsiteY4394" fmla="*/ 2317343 h 4406158"/>
              <a:gd name="connsiteX4395" fmla="*/ 6094342 w 13581144"/>
              <a:gd name="connsiteY4395" fmla="*/ 2317343 h 4406158"/>
              <a:gd name="connsiteX4396" fmla="*/ 6128347 w 13581144"/>
              <a:gd name="connsiteY4396" fmla="*/ 2341036 h 4406158"/>
              <a:gd name="connsiteX4397" fmla="*/ 6094342 w 13581144"/>
              <a:gd name="connsiteY4397" fmla="*/ 2364729 h 4406158"/>
              <a:gd name="connsiteX4398" fmla="*/ 6060341 w 13581144"/>
              <a:gd name="connsiteY4398" fmla="*/ 2341036 h 4406158"/>
              <a:gd name="connsiteX4399" fmla="*/ 6094342 w 13581144"/>
              <a:gd name="connsiteY4399" fmla="*/ 2317343 h 4406158"/>
              <a:gd name="connsiteX4400" fmla="*/ 5995778 w 13581144"/>
              <a:gd name="connsiteY4400" fmla="*/ 2315649 h 4406158"/>
              <a:gd name="connsiteX4401" fmla="*/ 6029762 w 13581144"/>
              <a:gd name="connsiteY4401" fmla="*/ 2339342 h 4406158"/>
              <a:gd name="connsiteX4402" fmla="*/ 5995778 w 13581144"/>
              <a:gd name="connsiteY4402" fmla="*/ 2363035 h 4406158"/>
              <a:gd name="connsiteX4403" fmla="*/ 5961786 w 13581144"/>
              <a:gd name="connsiteY4403" fmla="*/ 2339342 h 4406158"/>
              <a:gd name="connsiteX4404" fmla="*/ 5995778 w 13581144"/>
              <a:gd name="connsiteY4404" fmla="*/ 2315649 h 4406158"/>
              <a:gd name="connsiteX4405" fmla="*/ 5898868 w 13581144"/>
              <a:gd name="connsiteY4405" fmla="*/ 2315649 h 4406158"/>
              <a:gd name="connsiteX4406" fmla="*/ 5932858 w 13581144"/>
              <a:gd name="connsiteY4406" fmla="*/ 2339342 h 4406158"/>
              <a:gd name="connsiteX4407" fmla="*/ 5898868 w 13581144"/>
              <a:gd name="connsiteY4407" fmla="*/ 2363035 h 4406158"/>
              <a:gd name="connsiteX4408" fmla="*/ 5864855 w 13581144"/>
              <a:gd name="connsiteY4408" fmla="*/ 2339342 h 4406158"/>
              <a:gd name="connsiteX4409" fmla="*/ 5898868 w 13581144"/>
              <a:gd name="connsiteY4409" fmla="*/ 2315649 h 4406158"/>
              <a:gd name="connsiteX4410" fmla="*/ 5800173 w 13581144"/>
              <a:gd name="connsiteY4410" fmla="*/ 2315649 h 4406158"/>
              <a:gd name="connsiteX4411" fmla="*/ 5832504 w 13581144"/>
              <a:gd name="connsiteY4411" fmla="*/ 2339342 h 4406158"/>
              <a:gd name="connsiteX4412" fmla="*/ 5798476 w 13581144"/>
              <a:gd name="connsiteY4412" fmla="*/ 2363035 h 4406158"/>
              <a:gd name="connsiteX4413" fmla="*/ 5764537 w 13581144"/>
              <a:gd name="connsiteY4413" fmla="*/ 2339342 h 4406158"/>
              <a:gd name="connsiteX4414" fmla="*/ 5800173 w 13581144"/>
              <a:gd name="connsiteY4414" fmla="*/ 2315649 h 4406158"/>
              <a:gd name="connsiteX4415" fmla="*/ 5699977 w 13581144"/>
              <a:gd name="connsiteY4415" fmla="*/ 2315649 h 4406158"/>
              <a:gd name="connsiteX4416" fmla="*/ 5733971 w 13581144"/>
              <a:gd name="connsiteY4416" fmla="*/ 2339342 h 4406158"/>
              <a:gd name="connsiteX4417" fmla="*/ 5698282 w 13581144"/>
              <a:gd name="connsiteY4417" fmla="*/ 2363035 h 4406158"/>
              <a:gd name="connsiteX4418" fmla="*/ 5664265 w 13581144"/>
              <a:gd name="connsiteY4418" fmla="*/ 2339342 h 4406158"/>
              <a:gd name="connsiteX4419" fmla="*/ 5699977 w 13581144"/>
              <a:gd name="connsiteY4419" fmla="*/ 2315649 h 4406158"/>
              <a:gd name="connsiteX4420" fmla="*/ 5603027 w 13581144"/>
              <a:gd name="connsiteY4420" fmla="*/ 2315649 h 4406158"/>
              <a:gd name="connsiteX4421" fmla="*/ 5637046 w 13581144"/>
              <a:gd name="connsiteY4421" fmla="*/ 2339342 h 4406158"/>
              <a:gd name="connsiteX4422" fmla="*/ 5601330 w 13581144"/>
              <a:gd name="connsiteY4422" fmla="*/ 2363035 h 4406158"/>
              <a:gd name="connsiteX4423" fmla="*/ 5567329 w 13581144"/>
              <a:gd name="connsiteY4423" fmla="*/ 2339342 h 4406158"/>
              <a:gd name="connsiteX4424" fmla="*/ 5603027 w 13581144"/>
              <a:gd name="connsiteY4424" fmla="*/ 2315649 h 4406158"/>
              <a:gd name="connsiteX4425" fmla="*/ 5500994 w 13581144"/>
              <a:gd name="connsiteY4425" fmla="*/ 2315649 h 4406158"/>
              <a:gd name="connsiteX4426" fmla="*/ 5535008 w 13581144"/>
              <a:gd name="connsiteY4426" fmla="*/ 2339342 h 4406158"/>
              <a:gd name="connsiteX4427" fmla="*/ 5499299 w 13581144"/>
              <a:gd name="connsiteY4427" fmla="*/ 2363035 h 4406158"/>
              <a:gd name="connsiteX4428" fmla="*/ 5465292 w 13581144"/>
              <a:gd name="connsiteY4428" fmla="*/ 2339342 h 4406158"/>
              <a:gd name="connsiteX4429" fmla="*/ 5500994 w 13581144"/>
              <a:gd name="connsiteY4429" fmla="*/ 2315649 h 4406158"/>
              <a:gd name="connsiteX4430" fmla="*/ 5404058 w 13581144"/>
              <a:gd name="connsiteY4430" fmla="*/ 2313955 h 4406158"/>
              <a:gd name="connsiteX4431" fmla="*/ 5436376 w 13581144"/>
              <a:gd name="connsiteY4431" fmla="*/ 2337660 h 4406158"/>
              <a:gd name="connsiteX4432" fmla="*/ 5400663 w 13581144"/>
              <a:gd name="connsiteY4432" fmla="*/ 2361353 h 4406158"/>
              <a:gd name="connsiteX4433" fmla="*/ 5368357 w 13581144"/>
              <a:gd name="connsiteY4433" fmla="*/ 2337660 h 4406158"/>
              <a:gd name="connsiteX4434" fmla="*/ 5404058 w 13581144"/>
              <a:gd name="connsiteY4434" fmla="*/ 2313955 h 4406158"/>
              <a:gd name="connsiteX4435" fmla="*/ 5307130 w 13581144"/>
              <a:gd name="connsiteY4435" fmla="*/ 2313955 h 4406158"/>
              <a:gd name="connsiteX4436" fmla="*/ 5339439 w 13581144"/>
              <a:gd name="connsiteY4436" fmla="*/ 2337660 h 4406158"/>
              <a:gd name="connsiteX4437" fmla="*/ 5303723 w 13581144"/>
              <a:gd name="connsiteY4437" fmla="*/ 2361353 h 4406158"/>
              <a:gd name="connsiteX4438" fmla="*/ 5271426 w 13581144"/>
              <a:gd name="connsiteY4438" fmla="*/ 2337660 h 4406158"/>
              <a:gd name="connsiteX4439" fmla="*/ 5307130 w 13581144"/>
              <a:gd name="connsiteY4439" fmla="*/ 2313955 h 4406158"/>
              <a:gd name="connsiteX4440" fmla="*/ 5208475 w 13581144"/>
              <a:gd name="connsiteY4440" fmla="*/ 2313955 h 4406158"/>
              <a:gd name="connsiteX4441" fmla="*/ 5240801 w 13581144"/>
              <a:gd name="connsiteY4441" fmla="*/ 2337660 h 4406158"/>
              <a:gd name="connsiteX4442" fmla="*/ 5205082 w 13581144"/>
              <a:gd name="connsiteY4442" fmla="*/ 2361353 h 4406158"/>
              <a:gd name="connsiteX4443" fmla="*/ 5172762 w 13581144"/>
              <a:gd name="connsiteY4443" fmla="*/ 2337660 h 4406158"/>
              <a:gd name="connsiteX4444" fmla="*/ 5208475 w 13581144"/>
              <a:gd name="connsiteY4444" fmla="*/ 2313955 h 4406158"/>
              <a:gd name="connsiteX4445" fmla="*/ 5111534 w 13581144"/>
              <a:gd name="connsiteY4445" fmla="*/ 2313955 h 4406158"/>
              <a:gd name="connsiteX4446" fmla="*/ 5143865 w 13581144"/>
              <a:gd name="connsiteY4446" fmla="*/ 2337660 h 4406158"/>
              <a:gd name="connsiteX4447" fmla="*/ 5108137 w 13581144"/>
              <a:gd name="connsiteY4447" fmla="*/ 2361353 h 4406158"/>
              <a:gd name="connsiteX4448" fmla="*/ 5075806 w 13581144"/>
              <a:gd name="connsiteY4448" fmla="*/ 2337660 h 4406158"/>
              <a:gd name="connsiteX4449" fmla="*/ 5111534 w 13581144"/>
              <a:gd name="connsiteY4449" fmla="*/ 2313955 h 4406158"/>
              <a:gd name="connsiteX4450" fmla="*/ 5011181 w 13581144"/>
              <a:gd name="connsiteY4450" fmla="*/ 2313955 h 4406158"/>
              <a:gd name="connsiteX4451" fmla="*/ 5043483 w 13581144"/>
              <a:gd name="connsiteY4451" fmla="*/ 2337660 h 4406158"/>
              <a:gd name="connsiteX4452" fmla="*/ 5006083 w 13581144"/>
              <a:gd name="connsiteY4452" fmla="*/ 2361353 h 4406158"/>
              <a:gd name="connsiteX4453" fmla="*/ 4973784 w 13581144"/>
              <a:gd name="connsiteY4453" fmla="*/ 2337660 h 4406158"/>
              <a:gd name="connsiteX4454" fmla="*/ 5011181 w 13581144"/>
              <a:gd name="connsiteY4454" fmla="*/ 2313955 h 4406158"/>
              <a:gd name="connsiteX4455" fmla="*/ 4912607 w 13581144"/>
              <a:gd name="connsiteY4455" fmla="*/ 2313955 h 4406158"/>
              <a:gd name="connsiteX4456" fmla="*/ 4944906 w 13581144"/>
              <a:gd name="connsiteY4456" fmla="*/ 2337660 h 4406158"/>
              <a:gd name="connsiteX4457" fmla="*/ 4907508 w 13581144"/>
              <a:gd name="connsiteY4457" fmla="*/ 2361353 h 4406158"/>
              <a:gd name="connsiteX4458" fmla="*/ 4875322 w 13581144"/>
              <a:gd name="connsiteY4458" fmla="*/ 2337660 h 4406158"/>
              <a:gd name="connsiteX4459" fmla="*/ 4912607 w 13581144"/>
              <a:gd name="connsiteY4459" fmla="*/ 2313955 h 4406158"/>
              <a:gd name="connsiteX4460" fmla="*/ 4815831 w 13581144"/>
              <a:gd name="connsiteY4460" fmla="*/ 2312249 h 4406158"/>
              <a:gd name="connsiteX4461" fmla="*/ 4848118 w 13581144"/>
              <a:gd name="connsiteY4461" fmla="*/ 2335966 h 4406158"/>
              <a:gd name="connsiteX4462" fmla="*/ 4810731 w 13581144"/>
              <a:gd name="connsiteY4462" fmla="*/ 2359659 h 4406158"/>
              <a:gd name="connsiteX4463" fmla="*/ 4778428 w 13581144"/>
              <a:gd name="connsiteY4463" fmla="*/ 2335966 h 4406158"/>
              <a:gd name="connsiteX4464" fmla="*/ 4815831 w 13581144"/>
              <a:gd name="connsiteY4464" fmla="*/ 2312249 h 4406158"/>
              <a:gd name="connsiteX4465" fmla="*/ 2661573 w 13581144"/>
              <a:gd name="connsiteY4465" fmla="*/ 2307179 h 4406158"/>
              <a:gd name="connsiteX4466" fmla="*/ 2688774 w 13581144"/>
              <a:gd name="connsiteY4466" fmla="*/ 2330884 h 4406158"/>
              <a:gd name="connsiteX4467" fmla="*/ 2646273 w 13581144"/>
              <a:gd name="connsiteY4467" fmla="*/ 2354577 h 4406158"/>
              <a:gd name="connsiteX4468" fmla="*/ 2619072 w 13581144"/>
              <a:gd name="connsiteY4468" fmla="*/ 2330884 h 4406158"/>
              <a:gd name="connsiteX4469" fmla="*/ 2661573 w 13581144"/>
              <a:gd name="connsiteY4469" fmla="*/ 2307179 h 4406158"/>
              <a:gd name="connsiteX4470" fmla="*/ 2566369 w 13581144"/>
              <a:gd name="connsiteY4470" fmla="*/ 2307179 h 4406158"/>
              <a:gd name="connsiteX4471" fmla="*/ 2591860 w 13581144"/>
              <a:gd name="connsiteY4471" fmla="*/ 2330884 h 4406158"/>
              <a:gd name="connsiteX4472" fmla="*/ 2549359 w 13581144"/>
              <a:gd name="connsiteY4472" fmla="*/ 2354577 h 4406158"/>
              <a:gd name="connsiteX4473" fmla="*/ 2523868 w 13581144"/>
              <a:gd name="connsiteY4473" fmla="*/ 2330884 h 4406158"/>
              <a:gd name="connsiteX4474" fmla="*/ 2566369 w 13581144"/>
              <a:gd name="connsiteY4474" fmla="*/ 2307179 h 4406158"/>
              <a:gd name="connsiteX4475" fmla="*/ 527692 w 13581144"/>
              <a:gd name="connsiteY4475" fmla="*/ 2306485 h 4406158"/>
              <a:gd name="connsiteX4476" fmla="*/ 546393 w 13581144"/>
              <a:gd name="connsiteY4476" fmla="*/ 2330190 h 4406158"/>
              <a:gd name="connsiteX4477" fmla="*/ 502189 w 13581144"/>
              <a:gd name="connsiteY4477" fmla="*/ 2353883 h 4406158"/>
              <a:gd name="connsiteX4478" fmla="*/ 483488 w 13581144"/>
              <a:gd name="connsiteY4478" fmla="*/ 2330190 h 4406158"/>
              <a:gd name="connsiteX4479" fmla="*/ 527692 w 13581144"/>
              <a:gd name="connsiteY4479" fmla="*/ 2306485 h 4406158"/>
              <a:gd name="connsiteX4480" fmla="*/ 437586 w 13581144"/>
              <a:gd name="connsiteY4480" fmla="*/ 2306485 h 4406158"/>
              <a:gd name="connsiteX4481" fmla="*/ 456289 w 13581144"/>
              <a:gd name="connsiteY4481" fmla="*/ 2330190 h 4406158"/>
              <a:gd name="connsiteX4482" fmla="*/ 412085 w 13581144"/>
              <a:gd name="connsiteY4482" fmla="*/ 2353883 h 4406158"/>
              <a:gd name="connsiteX4483" fmla="*/ 393384 w 13581144"/>
              <a:gd name="connsiteY4483" fmla="*/ 2330190 h 4406158"/>
              <a:gd name="connsiteX4484" fmla="*/ 437586 w 13581144"/>
              <a:gd name="connsiteY4484" fmla="*/ 2306485 h 4406158"/>
              <a:gd name="connsiteX4485" fmla="*/ 347482 w 13581144"/>
              <a:gd name="connsiteY4485" fmla="*/ 2306485 h 4406158"/>
              <a:gd name="connsiteX4486" fmla="*/ 366182 w 13581144"/>
              <a:gd name="connsiteY4486" fmla="*/ 2330190 h 4406158"/>
              <a:gd name="connsiteX4487" fmla="*/ 321978 w 13581144"/>
              <a:gd name="connsiteY4487" fmla="*/ 2353883 h 4406158"/>
              <a:gd name="connsiteX4488" fmla="*/ 303278 w 13581144"/>
              <a:gd name="connsiteY4488" fmla="*/ 2330190 h 4406158"/>
              <a:gd name="connsiteX4489" fmla="*/ 347482 w 13581144"/>
              <a:gd name="connsiteY4489" fmla="*/ 2306485 h 4406158"/>
              <a:gd name="connsiteX4490" fmla="*/ 259059 w 13581144"/>
              <a:gd name="connsiteY4490" fmla="*/ 2306485 h 4406158"/>
              <a:gd name="connsiteX4491" fmla="*/ 277759 w 13581144"/>
              <a:gd name="connsiteY4491" fmla="*/ 2330190 h 4406158"/>
              <a:gd name="connsiteX4492" fmla="*/ 233555 w 13581144"/>
              <a:gd name="connsiteY4492" fmla="*/ 2353883 h 4406158"/>
              <a:gd name="connsiteX4493" fmla="*/ 214855 w 13581144"/>
              <a:gd name="connsiteY4493" fmla="*/ 2330190 h 4406158"/>
              <a:gd name="connsiteX4494" fmla="*/ 259059 w 13581144"/>
              <a:gd name="connsiteY4494" fmla="*/ 2306485 h 4406158"/>
              <a:gd name="connsiteX4495" fmla="*/ 168954 w 13581144"/>
              <a:gd name="connsiteY4495" fmla="*/ 2306485 h 4406158"/>
              <a:gd name="connsiteX4496" fmla="*/ 187655 w 13581144"/>
              <a:gd name="connsiteY4496" fmla="*/ 2330190 h 4406158"/>
              <a:gd name="connsiteX4497" fmla="*/ 143452 w 13581144"/>
              <a:gd name="connsiteY4497" fmla="*/ 2353883 h 4406158"/>
              <a:gd name="connsiteX4498" fmla="*/ 124750 w 13581144"/>
              <a:gd name="connsiteY4498" fmla="*/ 2330190 h 4406158"/>
              <a:gd name="connsiteX4499" fmla="*/ 168954 w 13581144"/>
              <a:gd name="connsiteY4499" fmla="*/ 2306485 h 4406158"/>
              <a:gd name="connsiteX4500" fmla="*/ 77143 w 13581144"/>
              <a:gd name="connsiteY4500" fmla="*/ 2304791 h 4406158"/>
              <a:gd name="connsiteX4501" fmla="*/ 95845 w 13581144"/>
              <a:gd name="connsiteY4501" fmla="*/ 2328496 h 4406158"/>
              <a:gd name="connsiteX4502" fmla="*/ 51641 w 13581144"/>
              <a:gd name="connsiteY4502" fmla="*/ 2352189 h 4406158"/>
              <a:gd name="connsiteX4503" fmla="*/ 32940 w 13581144"/>
              <a:gd name="connsiteY4503" fmla="*/ 2328496 h 4406158"/>
              <a:gd name="connsiteX4504" fmla="*/ 77143 w 13581144"/>
              <a:gd name="connsiteY4504" fmla="*/ 2304791 h 4406158"/>
              <a:gd name="connsiteX4505" fmla="*/ 2467754 w 13581144"/>
              <a:gd name="connsiteY4505" fmla="*/ 2303791 h 4406158"/>
              <a:gd name="connsiteX4506" fmla="*/ 2493269 w 13581144"/>
              <a:gd name="connsiteY4506" fmla="*/ 2327496 h 4406158"/>
              <a:gd name="connsiteX4507" fmla="*/ 2450756 w 13581144"/>
              <a:gd name="connsiteY4507" fmla="*/ 2351201 h 4406158"/>
              <a:gd name="connsiteX4508" fmla="*/ 2425254 w 13581144"/>
              <a:gd name="connsiteY4508" fmla="*/ 2327496 h 4406158"/>
              <a:gd name="connsiteX4509" fmla="*/ 2467754 w 13581144"/>
              <a:gd name="connsiteY4509" fmla="*/ 2303791 h 4406158"/>
              <a:gd name="connsiteX4510" fmla="*/ 2369165 w 13581144"/>
              <a:gd name="connsiteY4510" fmla="*/ 2303791 h 4406158"/>
              <a:gd name="connsiteX4511" fmla="*/ 2394668 w 13581144"/>
              <a:gd name="connsiteY4511" fmla="*/ 2327496 h 4406158"/>
              <a:gd name="connsiteX4512" fmla="*/ 2352155 w 13581144"/>
              <a:gd name="connsiteY4512" fmla="*/ 2351201 h 4406158"/>
              <a:gd name="connsiteX4513" fmla="*/ 2326652 w 13581144"/>
              <a:gd name="connsiteY4513" fmla="*/ 2327496 h 4406158"/>
              <a:gd name="connsiteX4514" fmla="*/ 2369165 w 13581144"/>
              <a:gd name="connsiteY4514" fmla="*/ 2303791 h 4406158"/>
              <a:gd name="connsiteX4515" fmla="*/ 2272249 w 13581144"/>
              <a:gd name="connsiteY4515" fmla="*/ 2303791 h 4406158"/>
              <a:gd name="connsiteX4516" fmla="*/ 2297752 w 13581144"/>
              <a:gd name="connsiteY4516" fmla="*/ 2327496 h 4406158"/>
              <a:gd name="connsiteX4517" fmla="*/ 2255251 w 13581144"/>
              <a:gd name="connsiteY4517" fmla="*/ 2351201 h 4406158"/>
              <a:gd name="connsiteX4518" fmla="*/ 2229749 w 13581144"/>
              <a:gd name="connsiteY4518" fmla="*/ 2327496 h 4406158"/>
              <a:gd name="connsiteX4519" fmla="*/ 2272249 w 13581144"/>
              <a:gd name="connsiteY4519" fmla="*/ 2303791 h 4406158"/>
              <a:gd name="connsiteX4520" fmla="*/ 2170250 w 13581144"/>
              <a:gd name="connsiteY4520" fmla="*/ 2303791 h 4406158"/>
              <a:gd name="connsiteX4521" fmla="*/ 2195752 w 13581144"/>
              <a:gd name="connsiteY4521" fmla="*/ 2327496 h 4406158"/>
              <a:gd name="connsiteX4522" fmla="*/ 2151553 w 13581144"/>
              <a:gd name="connsiteY4522" fmla="*/ 2351201 h 4406158"/>
              <a:gd name="connsiteX4523" fmla="*/ 2126051 w 13581144"/>
              <a:gd name="connsiteY4523" fmla="*/ 2327496 h 4406158"/>
              <a:gd name="connsiteX4524" fmla="*/ 2170250 w 13581144"/>
              <a:gd name="connsiteY4524" fmla="*/ 2303791 h 4406158"/>
              <a:gd name="connsiteX4525" fmla="*/ 2071625 w 13581144"/>
              <a:gd name="connsiteY4525" fmla="*/ 2302097 h 4406158"/>
              <a:gd name="connsiteX4526" fmla="*/ 2097128 w 13581144"/>
              <a:gd name="connsiteY4526" fmla="*/ 2325802 h 4406158"/>
              <a:gd name="connsiteX4527" fmla="*/ 2052929 w 13581144"/>
              <a:gd name="connsiteY4527" fmla="*/ 2349495 h 4406158"/>
              <a:gd name="connsiteX4528" fmla="*/ 2027426 w 13581144"/>
              <a:gd name="connsiteY4528" fmla="*/ 2325802 h 4406158"/>
              <a:gd name="connsiteX4529" fmla="*/ 2071625 w 13581144"/>
              <a:gd name="connsiteY4529" fmla="*/ 2302097 h 4406158"/>
              <a:gd name="connsiteX4530" fmla="*/ 1974722 w 13581144"/>
              <a:gd name="connsiteY4530" fmla="*/ 2302097 h 4406158"/>
              <a:gd name="connsiteX4531" fmla="*/ 2000236 w 13581144"/>
              <a:gd name="connsiteY4531" fmla="*/ 2325802 h 4406158"/>
              <a:gd name="connsiteX4532" fmla="*/ 1956025 w 13581144"/>
              <a:gd name="connsiteY4532" fmla="*/ 2349495 h 4406158"/>
              <a:gd name="connsiteX4533" fmla="*/ 1930522 w 13581144"/>
              <a:gd name="connsiteY4533" fmla="*/ 2325802 h 4406158"/>
              <a:gd name="connsiteX4534" fmla="*/ 1974722 w 13581144"/>
              <a:gd name="connsiteY4534" fmla="*/ 2302097 h 4406158"/>
              <a:gd name="connsiteX4535" fmla="*/ 1876119 w 13581144"/>
              <a:gd name="connsiteY4535" fmla="*/ 2302097 h 4406158"/>
              <a:gd name="connsiteX4536" fmla="*/ 1901621 w 13581144"/>
              <a:gd name="connsiteY4536" fmla="*/ 2325802 h 4406158"/>
              <a:gd name="connsiteX4537" fmla="*/ 1857410 w 13581144"/>
              <a:gd name="connsiteY4537" fmla="*/ 2349495 h 4406158"/>
              <a:gd name="connsiteX4538" fmla="*/ 1831919 w 13581144"/>
              <a:gd name="connsiteY4538" fmla="*/ 2325802 h 4406158"/>
              <a:gd name="connsiteX4539" fmla="*/ 1876119 w 13581144"/>
              <a:gd name="connsiteY4539" fmla="*/ 2302097 h 4406158"/>
              <a:gd name="connsiteX4540" fmla="*/ 1787708 w 13581144"/>
              <a:gd name="connsiteY4540" fmla="*/ 2302097 h 4406158"/>
              <a:gd name="connsiteX4541" fmla="*/ 1811512 w 13581144"/>
              <a:gd name="connsiteY4541" fmla="*/ 2325802 h 4406158"/>
              <a:gd name="connsiteX4542" fmla="*/ 1767313 w 13581144"/>
              <a:gd name="connsiteY4542" fmla="*/ 2349495 h 4406158"/>
              <a:gd name="connsiteX4543" fmla="*/ 1743497 w 13581144"/>
              <a:gd name="connsiteY4543" fmla="*/ 2325802 h 4406158"/>
              <a:gd name="connsiteX4544" fmla="*/ 1787708 w 13581144"/>
              <a:gd name="connsiteY4544" fmla="*/ 2302097 h 4406158"/>
              <a:gd name="connsiteX4545" fmla="*/ 1685709 w 13581144"/>
              <a:gd name="connsiteY4545" fmla="*/ 2302097 h 4406158"/>
              <a:gd name="connsiteX4546" fmla="*/ 1709513 w 13581144"/>
              <a:gd name="connsiteY4546" fmla="*/ 2325802 h 4406158"/>
              <a:gd name="connsiteX4547" fmla="*/ 1665314 w 13581144"/>
              <a:gd name="connsiteY4547" fmla="*/ 2349495 h 4406158"/>
              <a:gd name="connsiteX4548" fmla="*/ 1641510 w 13581144"/>
              <a:gd name="connsiteY4548" fmla="*/ 2325802 h 4406158"/>
              <a:gd name="connsiteX4549" fmla="*/ 1685709 w 13581144"/>
              <a:gd name="connsiteY4549" fmla="*/ 2302097 h 4406158"/>
              <a:gd name="connsiteX4550" fmla="*/ 9795343 w 13581144"/>
              <a:gd name="connsiteY4550" fmla="*/ 2266557 h 4406158"/>
              <a:gd name="connsiteX4551" fmla="*/ 9837844 w 13581144"/>
              <a:gd name="connsiteY4551" fmla="*/ 2290250 h 4406158"/>
              <a:gd name="connsiteX4552" fmla="*/ 9812341 w 13581144"/>
              <a:gd name="connsiteY4552" fmla="*/ 2313967 h 4406158"/>
              <a:gd name="connsiteX4553" fmla="*/ 9769840 w 13581144"/>
              <a:gd name="connsiteY4553" fmla="*/ 2290250 h 4406158"/>
              <a:gd name="connsiteX4554" fmla="*/ 9795343 w 13581144"/>
              <a:gd name="connsiteY4554" fmla="*/ 2266557 h 4406158"/>
              <a:gd name="connsiteX4555" fmla="*/ 10091148 w 13581144"/>
              <a:gd name="connsiteY4555" fmla="*/ 2264863 h 4406158"/>
              <a:gd name="connsiteX4556" fmla="*/ 10135359 w 13581144"/>
              <a:gd name="connsiteY4556" fmla="*/ 2288556 h 4406158"/>
              <a:gd name="connsiteX4557" fmla="*/ 10111555 w 13581144"/>
              <a:gd name="connsiteY4557" fmla="*/ 2312249 h 4406158"/>
              <a:gd name="connsiteX4558" fmla="*/ 10067344 w 13581144"/>
              <a:gd name="connsiteY4558" fmla="*/ 2288556 h 4406158"/>
              <a:gd name="connsiteX4559" fmla="*/ 10091148 w 13581144"/>
              <a:gd name="connsiteY4559" fmla="*/ 2264863 h 4406158"/>
              <a:gd name="connsiteX4560" fmla="*/ 8916350 w 13581144"/>
              <a:gd name="connsiteY4560" fmla="*/ 2264863 h 4406158"/>
              <a:gd name="connsiteX4561" fmla="*/ 8957163 w 13581144"/>
              <a:gd name="connsiteY4561" fmla="*/ 2288556 h 4406158"/>
              <a:gd name="connsiteX4562" fmla="*/ 8929962 w 13581144"/>
              <a:gd name="connsiteY4562" fmla="*/ 2312249 h 4406158"/>
              <a:gd name="connsiteX4563" fmla="*/ 8889148 w 13581144"/>
              <a:gd name="connsiteY4563" fmla="*/ 2288556 h 4406158"/>
              <a:gd name="connsiteX4564" fmla="*/ 8916350 w 13581144"/>
              <a:gd name="connsiteY4564" fmla="*/ 2264863 h 4406158"/>
              <a:gd name="connsiteX4565" fmla="*/ 8819458 w 13581144"/>
              <a:gd name="connsiteY4565" fmla="*/ 2264863 h 4406158"/>
              <a:gd name="connsiteX4566" fmla="*/ 8860260 w 13581144"/>
              <a:gd name="connsiteY4566" fmla="*/ 2288556 h 4406158"/>
              <a:gd name="connsiteX4567" fmla="*/ 8833058 w 13581144"/>
              <a:gd name="connsiteY4567" fmla="*/ 2312249 h 4406158"/>
              <a:gd name="connsiteX4568" fmla="*/ 8792245 w 13581144"/>
              <a:gd name="connsiteY4568" fmla="*/ 2288556 h 4406158"/>
              <a:gd name="connsiteX4569" fmla="*/ 8819458 w 13581144"/>
              <a:gd name="connsiteY4569" fmla="*/ 2264863 h 4406158"/>
              <a:gd name="connsiteX4570" fmla="*/ 10883407 w 13581144"/>
              <a:gd name="connsiteY4570" fmla="*/ 2263169 h 4406158"/>
              <a:gd name="connsiteX4571" fmla="*/ 10929329 w 13581144"/>
              <a:gd name="connsiteY4571" fmla="*/ 2286862 h 4406158"/>
              <a:gd name="connsiteX4572" fmla="*/ 10907211 w 13581144"/>
              <a:gd name="connsiteY4572" fmla="*/ 2310567 h 4406158"/>
              <a:gd name="connsiteX4573" fmla="*/ 10861314 w 13581144"/>
              <a:gd name="connsiteY4573" fmla="*/ 2286862 h 4406158"/>
              <a:gd name="connsiteX4574" fmla="*/ 10883407 w 13581144"/>
              <a:gd name="connsiteY4574" fmla="*/ 2263169 h 4406158"/>
              <a:gd name="connsiteX4575" fmla="*/ 10670904 w 13581144"/>
              <a:gd name="connsiteY4575" fmla="*/ 2263169 h 4406158"/>
              <a:gd name="connsiteX4576" fmla="*/ 10718512 w 13581144"/>
              <a:gd name="connsiteY4576" fmla="*/ 2286862 h 4406158"/>
              <a:gd name="connsiteX4577" fmla="*/ 10694708 w 13581144"/>
              <a:gd name="connsiteY4577" fmla="*/ 2310567 h 4406158"/>
              <a:gd name="connsiteX4578" fmla="*/ 10648798 w 13581144"/>
              <a:gd name="connsiteY4578" fmla="*/ 2286862 h 4406158"/>
              <a:gd name="connsiteX4579" fmla="*/ 10670904 w 13581144"/>
              <a:gd name="connsiteY4579" fmla="*/ 2263169 h 4406158"/>
              <a:gd name="connsiteX4580" fmla="*/ 7654851 w 13581144"/>
              <a:gd name="connsiteY4580" fmla="*/ 2254711 h 4406158"/>
              <a:gd name="connsiteX4581" fmla="*/ 7692257 w 13581144"/>
              <a:gd name="connsiteY4581" fmla="*/ 2278404 h 4406158"/>
              <a:gd name="connsiteX4582" fmla="*/ 7661658 w 13581144"/>
              <a:gd name="connsiteY4582" fmla="*/ 2302097 h 4406158"/>
              <a:gd name="connsiteX4583" fmla="*/ 7624253 w 13581144"/>
              <a:gd name="connsiteY4583" fmla="*/ 2278404 h 4406158"/>
              <a:gd name="connsiteX4584" fmla="*/ 7654851 w 13581144"/>
              <a:gd name="connsiteY4584" fmla="*/ 2254711 h 4406158"/>
              <a:gd name="connsiteX4585" fmla="*/ 7556252 w 13581144"/>
              <a:gd name="connsiteY4585" fmla="*/ 2254711 h 4406158"/>
              <a:gd name="connsiteX4586" fmla="*/ 7593646 w 13581144"/>
              <a:gd name="connsiteY4586" fmla="*/ 2278404 h 4406158"/>
              <a:gd name="connsiteX4587" fmla="*/ 7563045 w 13581144"/>
              <a:gd name="connsiteY4587" fmla="*/ 2302097 h 4406158"/>
              <a:gd name="connsiteX4588" fmla="*/ 7525662 w 13581144"/>
              <a:gd name="connsiteY4588" fmla="*/ 2278404 h 4406158"/>
              <a:gd name="connsiteX4589" fmla="*/ 7556252 w 13581144"/>
              <a:gd name="connsiteY4589" fmla="*/ 2254711 h 4406158"/>
              <a:gd name="connsiteX4590" fmla="*/ 7457647 w 13581144"/>
              <a:gd name="connsiteY4590" fmla="*/ 2253016 h 4406158"/>
              <a:gd name="connsiteX4591" fmla="*/ 7495061 w 13581144"/>
              <a:gd name="connsiteY4591" fmla="*/ 2276709 h 4406158"/>
              <a:gd name="connsiteX4592" fmla="*/ 7464452 w 13581144"/>
              <a:gd name="connsiteY4592" fmla="*/ 2300402 h 4406158"/>
              <a:gd name="connsiteX4593" fmla="*/ 7427048 w 13581144"/>
              <a:gd name="connsiteY4593" fmla="*/ 2276709 h 4406158"/>
              <a:gd name="connsiteX4594" fmla="*/ 7457647 w 13581144"/>
              <a:gd name="connsiteY4594" fmla="*/ 2253016 h 4406158"/>
              <a:gd name="connsiteX4595" fmla="*/ 7353957 w 13581144"/>
              <a:gd name="connsiteY4595" fmla="*/ 2253016 h 4406158"/>
              <a:gd name="connsiteX4596" fmla="*/ 7391366 w 13581144"/>
              <a:gd name="connsiteY4596" fmla="*/ 2276709 h 4406158"/>
              <a:gd name="connsiteX4597" fmla="*/ 7360765 w 13581144"/>
              <a:gd name="connsiteY4597" fmla="*/ 2300402 h 4406158"/>
              <a:gd name="connsiteX4598" fmla="*/ 7323348 w 13581144"/>
              <a:gd name="connsiteY4598" fmla="*/ 2276709 h 4406158"/>
              <a:gd name="connsiteX4599" fmla="*/ 7353957 w 13581144"/>
              <a:gd name="connsiteY4599" fmla="*/ 2253016 h 4406158"/>
              <a:gd name="connsiteX4600" fmla="*/ 7260438 w 13581144"/>
              <a:gd name="connsiteY4600" fmla="*/ 2253016 h 4406158"/>
              <a:gd name="connsiteX4601" fmla="*/ 7297844 w 13581144"/>
              <a:gd name="connsiteY4601" fmla="*/ 2276709 h 4406158"/>
              <a:gd name="connsiteX4602" fmla="*/ 7267244 w 13581144"/>
              <a:gd name="connsiteY4602" fmla="*/ 2300402 h 4406158"/>
              <a:gd name="connsiteX4603" fmla="*/ 7229828 w 13581144"/>
              <a:gd name="connsiteY4603" fmla="*/ 2276709 h 4406158"/>
              <a:gd name="connsiteX4604" fmla="*/ 7260438 w 13581144"/>
              <a:gd name="connsiteY4604" fmla="*/ 2253016 h 4406158"/>
              <a:gd name="connsiteX4605" fmla="*/ 7161821 w 13581144"/>
              <a:gd name="connsiteY4605" fmla="*/ 2253016 h 4406158"/>
              <a:gd name="connsiteX4606" fmla="*/ 7199227 w 13581144"/>
              <a:gd name="connsiteY4606" fmla="*/ 2276709 h 4406158"/>
              <a:gd name="connsiteX4607" fmla="*/ 7168630 w 13581144"/>
              <a:gd name="connsiteY4607" fmla="*/ 2300402 h 4406158"/>
              <a:gd name="connsiteX4608" fmla="*/ 7131224 w 13581144"/>
              <a:gd name="connsiteY4608" fmla="*/ 2276709 h 4406158"/>
              <a:gd name="connsiteX4609" fmla="*/ 7161821 w 13581144"/>
              <a:gd name="connsiteY4609" fmla="*/ 2253016 h 4406158"/>
              <a:gd name="connsiteX4610" fmla="*/ 7066631 w 13581144"/>
              <a:gd name="connsiteY4610" fmla="*/ 2253016 h 4406158"/>
              <a:gd name="connsiteX4611" fmla="*/ 7104029 w 13581144"/>
              <a:gd name="connsiteY4611" fmla="*/ 2276709 h 4406158"/>
              <a:gd name="connsiteX4612" fmla="*/ 7071736 w 13581144"/>
              <a:gd name="connsiteY4612" fmla="*/ 2300402 h 4406158"/>
              <a:gd name="connsiteX4613" fmla="*/ 7034339 w 13581144"/>
              <a:gd name="connsiteY4613" fmla="*/ 2276709 h 4406158"/>
              <a:gd name="connsiteX4614" fmla="*/ 7066631 w 13581144"/>
              <a:gd name="connsiteY4614" fmla="*/ 2253016 h 4406158"/>
              <a:gd name="connsiteX4615" fmla="*/ 6971444 w 13581144"/>
              <a:gd name="connsiteY4615" fmla="*/ 2253016 h 4406158"/>
              <a:gd name="connsiteX4616" fmla="*/ 7007128 w 13581144"/>
              <a:gd name="connsiteY4616" fmla="*/ 2276709 h 4406158"/>
              <a:gd name="connsiteX4617" fmla="*/ 6974837 w 13581144"/>
              <a:gd name="connsiteY4617" fmla="*/ 2300402 h 4406158"/>
              <a:gd name="connsiteX4618" fmla="*/ 6939152 w 13581144"/>
              <a:gd name="connsiteY4618" fmla="*/ 2276709 h 4406158"/>
              <a:gd name="connsiteX4619" fmla="*/ 6971444 w 13581144"/>
              <a:gd name="connsiteY4619" fmla="*/ 2253016 h 4406158"/>
              <a:gd name="connsiteX4620" fmla="*/ 6872863 w 13581144"/>
              <a:gd name="connsiteY4620" fmla="*/ 2251322 h 4406158"/>
              <a:gd name="connsiteX4621" fmla="*/ 6908559 w 13581144"/>
              <a:gd name="connsiteY4621" fmla="*/ 2275015 h 4406158"/>
              <a:gd name="connsiteX4622" fmla="*/ 6876261 w 13581144"/>
              <a:gd name="connsiteY4622" fmla="*/ 2298720 h 4406158"/>
              <a:gd name="connsiteX4623" fmla="*/ 6840559 w 13581144"/>
              <a:gd name="connsiteY4623" fmla="*/ 2275015 h 4406158"/>
              <a:gd name="connsiteX4624" fmla="*/ 6872863 w 13581144"/>
              <a:gd name="connsiteY4624" fmla="*/ 2251322 h 4406158"/>
              <a:gd name="connsiteX4625" fmla="*/ 6774298 w 13581144"/>
              <a:gd name="connsiteY4625" fmla="*/ 2251322 h 4406158"/>
              <a:gd name="connsiteX4626" fmla="*/ 6809977 w 13581144"/>
              <a:gd name="connsiteY4626" fmla="*/ 2275015 h 4406158"/>
              <a:gd name="connsiteX4627" fmla="*/ 6777689 w 13581144"/>
              <a:gd name="connsiteY4627" fmla="*/ 2298720 h 4406158"/>
              <a:gd name="connsiteX4628" fmla="*/ 6742010 w 13581144"/>
              <a:gd name="connsiteY4628" fmla="*/ 2275015 h 4406158"/>
              <a:gd name="connsiteX4629" fmla="*/ 6774298 w 13581144"/>
              <a:gd name="connsiteY4629" fmla="*/ 2251322 h 4406158"/>
              <a:gd name="connsiteX4630" fmla="*/ 6677415 w 13581144"/>
              <a:gd name="connsiteY4630" fmla="*/ 2251322 h 4406158"/>
              <a:gd name="connsiteX4631" fmla="*/ 6713111 w 13581144"/>
              <a:gd name="connsiteY4631" fmla="*/ 2275015 h 4406158"/>
              <a:gd name="connsiteX4632" fmla="*/ 6680812 w 13581144"/>
              <a:gd name="connsiteY4632" fmla="*/ 2298720 h 4406158"/>
              <a:gd name="connsiteX4633" fmla="*/ 6645117 w 13581144"/>
              <a:gd name="connsiteY4633" fmla="*/ 2275015 h 4406158"/>
              <a:gd name="connsiteX4634" fmla="*/ 6677415 w 13581144"/>
              <a:gd name="connsiteY4634" fmla="*/ 2251322 h 4406158"/>
              <a:gd name="connsiteX4635" fmla="*/ 6580517 w 13581144"/>
              <a:gd name="connsiteY4635" fmla="*/ 2251322 h 4406158"/>
              <a:gd name="connsiteX4636" fmla="*/ 6616217 w 13581144"/>
              <a:gd name="connsiteY4636" fmla="*/ 2275015 h 4406158"/>
              <a:gd name="connsiteX4637" fmla="*/ 6583923 w 13581144"/>
              <a:gd name="connsiteY4637" fmla="*/ 2298720 h 4406158"/>
              <a:gd name="connsiteX4638" fmla="*/ 6548222 w 13581144"/>
              <a:gd name="connsiteY4638" fmla="*/ 2275015 h 4406158"/>
              <a:gd name="connsiteX4639" fmla="*/ 6580517 w 13581144"/>
              <a:gd name="connsiteY4639" fmla="*/ 2251322 h 4406158"/>
              <a:gd name="connsiteX4640" fmla="*/ 6481926 w 13581144"/>
              <a:gd name="connsiteY4640" fmla="*/ 2251322 h 4406158"/>
              <a:gd name="connsiteX4641" fmla="*/ 6517620 w 13581144"/>
              <a:gd name="connsiteY4641" fmla="*/ 2275015 h 4406158"/>
              <a:gd name="connsiteX4642" fmla="*/ 6485327 w 13581144"/>
              <a:gd name="connsiteY4642" fmla="*/ 2298720 h 4406158"/>
              <a:gd name="connsiteX4643" fmla="*/ 6449638 w 13581144"/>
              <a:gd name="connsiteY4643" fmla="*/ 2275015 h 4406158"/>
              <a:gd name="connsiteX4644" fmla="*/ 6481926 w 13581144"/>
              <a:gd name="connsiteY4644" fmla="*/ 2251322 h 4406158"/>
              <a:gd name="connsiteX4645" fmla="*/ 6385045 w 13581144"/>
              <a:gd name="connsiteY4645" fmla="*/ 2251322 h 4406158"/>
              <a:gd name="connsiteX4646" fmla="*/ 6420729 w 13581144"/>
              <a:gd name="connsiteY4646" fmla="*/ 2275015 h 4406158"/>
              <a:gd name="connsiteX4647" fmla="*/ 6386740 w 13581144"/>
              <a:gd name="connsiteY4647" fmla="*/ 2298720 h 4406158"/>
              <a:gd name="connsiteX4648" fmla="*/ 6351045 w 13581144"/>
              <a:gd name="connsiteY4648" fmla="*/ 2275015 h 4406158"/>
              <a:gd name="connsiteX4649" fmla="*/ 6385045 w 13581144"/>
              <a:gd name="connsiteY4649" fmla="*/ 2251322 h 4406158"/>
              <a:gd name="connsiteX4650" fmla="*/ 6286433 w 13581144"/>
              <a:gd name="connsiteY4650" fmla="*/ 2249628 h 4406158"/>
              <a:gd name="connsiteX4651" fmla="*/ 6322132 w 13581144"/>
              <a:gd name="connsiteY4651" fmla="*/ 2273321 h 4406158"/>
              <a:gd name="connsiteX4652" fmla="*/ 6288143 w 13581144"/>
              <a:gd name="connsiteY4652" fmla="*/ 2297026 h 4406158"/>
              <a:gd name="connsiteX4653" fmla="*/ 6252440 w 13581144"/>
              <a:gd name="connsiteY4653" fmla="*/ 2273321 h 4406158"/>
              <a:gd name="connsiteX4654" fmla="*/ 6286433 w 13581144"/>
              <a:gd name="connsiteY4654" fmla="*/ 2249628 h 4406158"/>
              <a:gd name="connsiteX4655" fmla="*/ 6191252 w 13581144"/>
              <a:gd name="connsiteY4655" fmla="*/ 2249628 h 4406158"/>
              <a:gd name="connsiteX4656" fmla="*/ 6225250 w 13581144"/>
              <a:gd name="connsiteY4656" fmla="*/ 2273321 h 4406158"/>
              <a:gd name="connsiteX4657" fmla="*/ 6191252 w 13581144"/>
              <a:gd name="connsiteY4657" fmla="*/ 2297026 h 4406158"/>
              <a:gd name="connsiteX4658" fmla="*/ 6157257 w 13581144"/>
              <a:gd name="connsiteY4658" fmla="*/ 2273321 h 4406158"/>
              <a:gd name="connsiteX4659" fmla="*/ 6191252 w 13581144"/>
              <a:gd name="connsiteY4659" fmla="*/ 2249628 h 4406158"/>
              <a:gd name="connsiteX4660" fmla="*/ 6094342 w 13581144"/>
              <a:gd name="connsiteY4660" fmla="*/ 2249628 h 4406158"/>
              <a:gd name="connsiteX4661" fmla="*/ 6128347 w 13581144"/>
              <a:gd name="connsiteY4661" fmla="*/ 2273321 h 4406158"/>
              <a:gd name="connsiteX4662" fmla="*/ 6094342 w 13581144"/>
              <a:gd name="connsiteY4662" fmla="*/ 2297026 h 4406158"/>
              <a:gd name="connsiteX4663" fmla="*/ 6060341 w 13581144"/>
              <a:gd name="connsiteY4663" fmla="*/ 2273321 h 4406158"/>
              <a:gd name="connsiteX4664" fmla="*/ 6094342 w 13581144"/>
              <a:gd name="connsiteY4664" fmla="*/ 2249628 h 4406158"/>
              <a:gd name="connsiteX4665" fmla="*/ 5995778 w 13581144"/>
              <a:gd name="connsiteY4665" fmla="*/ 2249628 h 4406158"/>
              <a:gd name="connsiteX4666" fmla="*/ 6029762 w 13581144"/>
              <a:gd name="connsiteY4666" fmla="*/ 2273321 h 4406158"/>
              <a:gd name="connsiteX4667" fmla="*/ 5995778 w 13581144"/>
              <a:gd name="connsiteY4667" fmla="*/ 2297026 h 4406158"/>
              <a:gd name="connsiteX4668" fmla="*/ 5961786 w 13581144"/>
              <a:gd name="connsiteY4668" fmla="*/ 2273321 h 4406158"/>
              <a:gd name="connsiteX4669" fmla="*/ 5995778 w 13581144"/>
              <a:gd name="connsiteY4669" fmla="*/ 2249628 h 4406158"/>
              <a:gd name="connsiteX4670" fmla="*/ 5898868 w 13581144"/>
              <a:gd name="connsiteY4670" fmla="*/ 2249628 h 4406158"/>
              <a:gd name="connsiteX4671" fmla="*/ 5932858 w 13581144"/>
              <a:gd name="connsiteY4671" fmla="*/ 2273321 h 4406158"/>
              <a:gd name="connsiteX4672" fmla="*/ 5898868 w 13581144"/>
              <a:gd name="connsiteY4672" fmla="*/ 2297026 h 4406158"/>
              <a:gd name="connsiteX4673" fmla="*/ 5864855 w 13581144"/>
              <a:gd name="connsiteY4673" fmla="*/ 2273321 h 4406158"/>
              <a:gd name="connsiteX4674" fmla="*/ 5898868 w 13581144"/>
              <a:gd name="connsiteY4674" fmla="*/ 2249628 h 4406158"/>
              <a:gd name="connsiteX4675" fmla="*/ 5800164 w 13581144"/>
              <a:gd name="connsiteY4675" fmla="*/ 2249628 h 4406158"/>
              <a:gd name="connsiteX4676" fmla="*/ 5834182 w 13581144"/>
              <a:gd name="connsiteY4676" fmla="*/ 2273321 h 4406158"/>
              <a:gd name="connsiteX4677" fmla="*/ 5800164 w 13581144"/>
              <a:gd name="connsiteY4677" fmla="*/ 2297026 h 4406158"/>
              <a:gd name="connsiteX4678" fmla="*/ 5766207 w 13581144"/>
              <a:gd name="connsiteY4678" fmla="*/ 2273321 h 4406158"/>
              <a:gd name="connsiteX4679" fmla="*/ 5800164 w 13581144"/>
              <a:gd name="connsiteY4679" fmla="*/ 2249628 h 4406158"/>
              <a:gd name="connsiteX4680" fmla="*/ 5701673 w 13581144"/>
              <a:gd name="connsiteY4680" fmla="*/ 2247934 h 4406158"/>
              <a:gd name="connsiteX4681" fmla="*/ 5735662 w 13581144"/>
              <a:gd name="connsiteY4681" fmla="*/ 2271627 h 4406158"/>
              <a:gd name="connsiteX4682" fmla="*/ 5701673 w 13581144"/>
              <a:gd name="connsiteY4682" fmla="*/ 2295332 h 4406158"/>
              <a:gd name="connsiteX4683" fmla="*/ 5667648 w 13581144"/>
              <a:gd name="connsiteY4683" fmla="*/ 2271627 h 4406158"/>
              <a:gd name="connsiteX4684" fmla="*/ 5701673 w 13581144"/>
              <a:gd name="connsiteY4684" fmla="*/ 2247934 h 4406158"/>
              <a:gd name="connsiteX4685" fmla="*/ 5604728 w 13581144"/>
              <a:gd name="connsiteY4685" fmla="*/ 2247934 h 4406158"/>
              <a:gd name="connsiteX4686" fmla="*/ 5638737 w 13581144"/>
              <a:gd name="connsiteY4686" fmla="*/ 2271627 h 4406158"/>
              <a:gd name="connsiteX4687" fmla="*/ 5603027 w 13581144"/>
              <a:gd name="connsiteY4687" fmla="*/ 2295332 h 4406158"/>
              <a:gd name="connsiteX4688" fmla="*/ 5569016 w 13581144"/>
              <a:gd name="connsiteY4688" fmla="*/ 2271627 h 4406158"/>
              <a:gd name="connsiteX4689" fmla="*/ 5604728 w 13581144"/>
              <a:gd name="connsiteY4689" fmla="*/ 2247934 h 4406158"/>
              <a:gd name="connsiteX4690" fmla="*/ 5506104 w 13581144"/>
              <a:gd name="connsiteY4690" fmla="*/ 2247934 h 4406158"/>
              <a:gd name="connsiteX4691" fmla="*/ 5538410 w 13581144"/>
              <a:gd name="connsiteY4691" fmla="*/ 2271627 h 4406158"/>
              <a:gd name="connsiteX4692" fmla="*/ 5502708 w 13581144"/>
              <a:gd name="connsiteY4692" fmla="*/ 2295332 h 4406158"/>
              <a:gd name="connsiteX4693" fmla="*/ 5470394 w 13581144"/>
              <a:gd name="connsiteY4693" fmla="*/ 2271627 h 4406158"/>
              <a:gd name="connsiteX4694" fmla="*/ 5506104 w 13581144"/>
              <a:gd name="connsiteY4694" fmla="*/ 2247934 h 4406158"/>
              <a:gd name="connsiteX4695" fmla="*/ 5409158 w 13581144"/>
              <a:gd name="connsiteY4695" fmla="*/ 2247934 h 4406158"/>
              <a:gd name="connsiteX4696" fmla="*/ 5441462 w 13581144"/>
              <a:gd name="connsiteY4696" fmla="*/ 2271627 h 4406158"/>
              <a:gd name="connsiteX4697" fmla="*/ 5405763 w 13581144"/>
              <a:gd name="connsiteY4697" fmla="*/ 2295332 h 4406158"/>
              <a:gd name="connsiteX4698" fmla="*/ 5373449 w 13581144"/>
              <a:gd name="connsiteY4698" fmla="*/ 2271627 h 4406158"/>
              <a:gd name="connsiteX4699" fmla="*/ 5409158 w 13581144"/>
              <a:gd name="connsiteY4699" fmla="*/ 2247934 h 4406158"/>
              <a:gd name="connsiteX4700" fmla="*/ 5310521 w 13581144"/>
              <a:gd name="connsiteY4700" fmla="*/ 2247934 h 4406158"/>
              <a:gd name="connsiteX4701" fmla="*/ 5342848 w 13581144"/>
              <a:gd name="connsiteY4701" fmla="*/ 2271627 h 4406158"/>
              <a:gd name="connsiteX4702" fmla="*/ 5307113 w 13581144"/>
              <a:gd name="connsiteY4702" fmla="*/ 2295332 h 4406158"/>
              <a:gd name="connsiteX4703" fmla="*/ 5274816 w 13581144"/>
              <a:gd name="connsiteY4703" fmla="*/ 2271627 h 4406158"/>
              <a:gd name="connsiteX4704" fmla="*/ 5310521 w 13581144"/>
              <a:gd name="connsiteY4704" fmla="*/ 2247934 h 4406158"/>
              <a:gd name="connsiteX4705" fmla="*/ 5213605 w 13581144"/>
              <a:gd name="connsiteY4705" fmla="*/ 2247934 h 4406158"/>
              <a:gd name="connsiteX4706" fmla="*/ 5245931 w 13581144"/>
              <a:gd name="connsiteY4706" fmla="*/ 2271627 h 4406158"/>
              <a:gd name="connsiteX4707" fmla="*/ 5210197 w 13581144"/>
              <a:gd name="connsiteY4707" fmla="*/ 2295332 h 4406158"/>
              <a:gd name="connsiteX4708" fmla="*/ 5177872 w 13581144"/>
              <a:gd name="connsiteY4708" fmla="*/ 2271627 h 4406158"/>
              <a:gd name="connsiteX4709" fmla="*/ 5213605 w 13581144"/>
              <a:gd name="connsiteY4709" fmla="*/ 2247934 h 4406158"/>
              <a:gd name="connsiteX4710" fmla="*/ 5116630 w 13581144"/>
              <a:gd name="connsiteY4710" fmla="*/ 2246252 h 4406158"/>
              <a:gd name="connsiteX4711" fmla="*/ 5148946 w 13581144"/>
              <a:gd name="connsiteY4711" fmla="*/ 2269945 h 4406158"/>
              <a:gd name="connsiteX4712" fmla="*/ 5113236 w 13581144"/>
              <a:gd name="connsiteY4712" fmla="*/ 2293638 h 4406158"/>
              <a:gd name="connsiteX4713" fmla="*/ 5080919 w 13581144"/>
              <a:gd name="connsiteY4713" fmla="*/ 2269945 h 4406158"/>
              <a:gd name="connsiteX4714" fmla="*/ 5116630 w 13581144"/>
              <a:gd name="connsiteY4714" fmla="*/ 2246252 h 4406158"/>
              <a:gd name="connsiteX4715" fmla="*/ 5017998 w 13581144"/>
              <a:gd name="connsiteY4715" fmla="*/ 2246252 h 4406158"/>
              <a:gd name="connsiteX4716" fmla="*/ 5050304 w 13581144"/>
              <a:gd name="connsiteY4716" fmla="*/ 2269945 h 4406158"/>
              <a:gd name="connsiteX4717" fmla="*/ 5014587 w 13581144"/>
              <a:gd name="connsiteY4717" fmla="*/ 2293638 h 4406158"/>
              <a:gd name="connsiteX4718" fmla="*/ 4982294 w 13581144"/>
              <a:gd name="connsiteY4718" fmla="*/ 2269945 h 4406158"/>
              <a:gd name="connsiteX4719" fmla="*/ 5017998 w 13581144"/>
              <a:gd name="connsiteY4719" fmla="*/ 2246252 h 4406158"/>
              <a:gd name="connsiteX4720" fmla="*/ 4919404 w 13581144"/>
              <a:gd name="connsiteY4720" fmla="*/ 2246252 h 4406158"/>
              <a:gd name="connsiteX4721" fmla="*/ 4951689 w 13581144"/>
              <a:gd name="connsiteY4721" fmla="*/ 2269945 h 4406158"/>
              <a:gd name="connsiteX4722" fmla="*/ 4914300 w 13581144"/>
              <a:gd name="connsiteY4722" fmla="*/ 2293638 h 4406158"/>
              <a:gd name="connsiteX4723" fmla="*/ 4882123 w 13581144"/>
              <a:gd name="connsiteY4723" fmla="*/ 2269945 h 4406158"/>
              <a:gd name="connsiteX4724" fmla="*/ 4919404 w 13581144"/>
              <a:gd name="connsiteY4724" fmla="*/ 2246252 h 4406158"/>
              <a:gd name="connsiteX4725" fmla="*/ 4824339 w 13581144"/>
              <a:gd name="connsiteY4725" fmla="*/ 2246252 h 4406158"/>
              <a:gd name="connsiteX4726" fmla="*/ 4854937 w 13581144"/>
              <a:gd name="connsiteY4726" fmla="*/ 2269945 h 4406158"/>
              <a:gd name="connsiteX4727" fmla="*/ 4817538 w 13581144"/>
              <a:gd name="connsiteY4727" fmla="*/ 2293638 h 4406158"/>
              <a:gd name="connsiteX4728" fmla="*/ 4786943 w 13581144"/>
              <a:gd name="connsiteY4728" fmla="*/ 2269945 h 4406158"/>
              <a:gd name="connsiteX4729" fmla="*/ 4824339 w 13581144"/>
              <a:gd name="connsiteY4729" fmla="*/ 2246252 h 4406158"/>
              <a:gd name="connsiteX4730" fmla="*/ 559989 w 13581144"/>
              <a:gd name="connsiteY4730" fmla="*/ 2243852 h 4406158"/>
              <a:gd name="connsiteX4731" fmla="*/ 578690 w 13581144"/>
              <a:gd name="connsiteY4731" fmla="*/ 2267545 h 4406158"/>
              <a:gd name="connsiteX4732" fmla="*/ 534487 w 13581144"/>
              <a:gd name="connsiteY4732" fmla="*/ 2291238 h 4406158"/>
              <a:gd name="connsiteX4733" fmla="*/ 515786 w 13581144"/>
              <a:gd name="connsiteY4733" fmla="*/ 2267545 h 4406158"/>
              <a:gd name="connsiteX4734" fmla="*/ 559989 w 13581144"/>
              <a:gd name="connsiteY4734" fmla="*/ 2243852 h 4406158"/>
              <a:gd name="connsiteX4735" fmla="*/ 471589 w 13581144"/>
              <a:gd name="connsiteY4735" fmla="*/ 2243852 h 4406158"/>
              <a:gd name="connsiteX4736" fmla="*/ 490290 w 13581144"/>
              <a:gd name="connsiteY4736" fmla="*/ 2267545 h 4406158"/>
              <a:gd name="connsiteX4737" fmla="*/ 446087 w 13581144"/>
              <a:gd name="connsiteY4737" fmla="*/ 2291238 h 4406158"/>
              <a:gd name="connsiteX4738" fmla="*/ 427385 w 13581144"/>
              <a:gd name="connsiteY4738" fmla="*/ 2267545 h 4406158"/>
              <a:gd name="connsiteX4739" fmla="*/ 471589 w 13581144"/>
              <a:gd name="connsiteY4739" fmla="*/ 2243852 h 4406158"/>
              <a:gd name="connsiteX4740" fmla="*/ 383164 w 13581144"/>
              <a:gd name="connsiteY4740" fmla="*/ 2242158 h 4406158"/>
              <a:gd name="connsiteX4741" fmla="*/ 401866 w 13581144"/>
              <a:gd name="connsiteY4741" fmla="*/ 2265863 h 4406158"/>
              <a:gd name="connsiteX4742" fmla="*/ 357663 w 13581144"/>
              <a:gd name="connsiteY4742" fmla="*/ 2289556 h 4406158"/>
              <a:gd name="connsiteX4743" fmla="*/ 338960 w 13581144"/>
              <a:gd name="connsiteY4743" fmla="*/ 2265863 h 4406158"/>
              <a:gd name="connsiteX4744" fmla="*/ 383164 w 13581144"/>
              <a:gd name="connsiteY4744" fmla="*/ 2242158 h 4406158"/>
              <a:gd name="connsiteX4745" fmla="*/ 294765 w 13581144"/>
              <a:gd name="connsiteY4745" fmla="*/ 2242158 h 4406158"/>
              <a:gd name="connsiteX4746" fmla="*/ 313467 w 13581144"/>
              <a:gd name="connsiteY4746" fmla="*/ 2265863 h 4406158"/>
              <a:gd name="connsiteX4747" fmla="*/ 269263 w 13581144"/>
              <a:gd name="connsiteY4747" fmla="*/ 2289556 h 4406158"/>
              <a:gd name="connsiteX4748" fmla="*/ 250562 w 13581144"/>
              <a:gd name="connsiteY4748" fmla="*/ 2265863 h 4406158"/>
              <a:gd name="connsiteX4749" fmla="*/ 294765 w 13581144"/>
              <a:gd name="connsiteY4749" fmla="*/ 2242158 h 4406158"/>
              <a:gd name="connsiteX4750" fmla="*/ 201248 w 13581144"/>
              <a:gd name="connsiteY4750" fmla="*/ 2242158 h 4406158"/>
              <a:gd name="connsiteX4751" fmla="*/ 219949 w 13581144"/>
              <a:gd name="connsiteY4751" fmla="*/ 2265863 h 4406158"/>
              <a:gd name="connsiteX4752" fmla="*/ 175745 w 13581144"/>
              <a:gd name="connsiteY4752" fmla="*/ 2289556 h 4406158"/>
              <a:gd name="connsiteX4753" fmla="*/ 157045 w 13581144"/>
              <a:gd name="connsiteY4753" fmla="*/ 2265863 h 4406158"/>
              <a:gd name="connsiteX4754" fmla="*/ 201248 w 13581144"/>
              <a:gd name="connsiteY4754" fmla="*/ 2242158 h 4406158"/>
              <a:gd name="connsiteX4755" fmla="*/ 114551 w 13581144"/>
              <a:gd name="connsiteY4755" fmla="*/ 2242158 h 4406158"/>
              <a:gd name="connsiteX4756" fmla="*/ 131552 w 13581144"/>
              <a:gd name="connsiteY4756" fmla="*/ 2265863 h 4406158"/>
              <a:gd name="connsiteX4757" fmla="*/ 87348 w 13581144"/>
              <a:gd name="connsiteY4757" fmla="*/ 2289556 h 4406158"/>
              <a:gd name="connsiteX4758" fmla="*/ 70347 w 13581144"/>
              <a:gd name="connsiteY4758" fmla="*/ 2265863 h 4406158"/>
              <a:gd name="connsiteX4759" fmla="*/ 114551 w 13581144"/>
              <a:gd name="connsiteY4759" fmla="*/ 2242158 h 4406158"/>
              <a:gd name="connsiteX4760" fmla="*/ 1612610 w 13581144"/>
              <a:gd name="connsiteY4760" fmla="*/ 2239476 h 4406158"/>
              <a:gd name="connsiteX4761" fmla="*/ 1636415 w 13581144"/>
              <a:gd name="connsiteY4761" fmla="*/ 2263169 h 4406158"/>
              <a:gd name="connsiteX4762" fmla="*/ 1592215 w 13581144"/>
              <a:gd name="connsiteY4762" fmla="*/ 2286863 h 4406158"/>
              <a:gd name="connsiteX4763" fmla="*/ 1568411 w 13581144"/>
              <a:gd name="connsiteY4763" fmla="*/ 2263169 h 4406158"/>
              <a:gd name="connsiteX4764" fmla="*/ 1612610 w 13581144"/>
              <a:gd name="connsiteY4764" fmla="*/ 2239476 h 4406158"/>
              <a:gd name="connsiteX4765" fmla="*/ 2579979 w 13581144"/>
              <a:gd name="connsiteY4765" fmla="*/ 2237782 h 4406158"/>
              <a:gd name="connsiteX4766" fmla="*/ 2605494 w 13581144"/>
              <a:gd name="connsiteY4766" fmla="*/ 2261475 h 4406158"/>
              <a:gd name="connsiteX4767" fmla="*/ 2562981 w 13581144"/>
              <a:gd name="connsiteY4767" fmla="*/ 2285168 h 4406158"/>
              <a:gd name="connsiteX4768" fmla="*/ 2537478 w 13581144"/>
              <a:gd name="connsiteY4768" fmla="*/ 2261475 h 4406158"/>
              <a:gd name="connsiteX4769" fmla="*/ 2579979 w 13581144"/>
              <a:gd name="connsiteY4769" fmla="*/ 2237782 h 4406158"/>
              <a:gd name="connsiteX4770" fmla="*/ 2491569 w 13581144"/>
              <a:gd name="connsiteY4770" fmla="*/ 2237782 h 4406158"/>
              <a:gd name="connsiteX4771" fmla="*/ 2517060 w 13581144"/>
              <a:gd name="connsiteY4771" fmla="*/ 2261475 h 4406158"/>
              <a:gd name="connsiteX4772" fmla="*/ 2474571 w 13581144"/>
              <a:gd name="connsiteY4772" fmla="*/ 2285168 h 4406158"/>
              <a:gd name="connsiteX4773" fmla="*/ 2449056 w 13581144"/>
              <a:gd name="connsiteY4773" fmla="*/ 2261475 h 4406158"/>
              <a:gd name="connsiteX4774" fmla="*/ 2491569 w 13581144"/>
              <a:gd name="connsiteY4774" fmla="*/ 2237782 h 4406158"/>
              <a:gd name="connsiteX4775" fmla="*/ 2392956 w 13581144"/>
              <a:gd name="connsiteY4775" fmla="*/ 2237782 h 4406158"/>
              <a:gd name="connsiteX4776" fmla="*/ 2418459 w 13581144"/>
              <a:gd name="connsiteY4776" fmla="*/ 2261475 h 4406158"/>
              <a:gd name="connsiteX4777" fmla="*/ 2375958 w 13581144"/>
              <a:gd name="connsiteY4777" fmla="*/ 2285168 h 4406158"/>
              <a:gd name="connsiteX4778" fmla="*/ 2350444 w 13581144"/>
              <a:gd name="connsiteY4778" fmla="*/ 2261475 h 4406158"/>
              <a:gd name="connsiteX4779" fmla="*/ 2392956 w 13581144"/>
              <a:gd name="connsiteY4779" fmla="*/ 2237782 h 4406158"/>
              <a:gd name="connsiteX4780" fmla="*/ 2296053 w 13581144"/>
              <a:gd name="connsiteY4780" fmla="*/ 2237782 h 4406158"/>
              <a:gd name="connsiteX4781" fmla="*/ 2321544 w 13581144"/>
              <a:gd name="connsiteY4781" fmla="*/ 2261475 h 4406158"/>
              <a:gd name="connsiteX4782" fmla="*/ 2279043 w 13581144"/>
              <a:gd name="connsiteY4782" fmla="*/ 2285168 h 4406158"/>
              <a:gd name="connsiteX4783" fmla="*/ 2253552 w 13581144"/>
              <a:gd name="connsiteY4783" fmla="*/ 2261475 h 4406158"/>
              <a:gd name="connsiteX4784" fmla="*/ 2296053 w 13581144"/>
              <a:gd name="connsiteY4784" fmla="*/ 2237782 h 4406158"/>
              <a:gd name="connsiteX4785" fmla="*/ 2195740 w 13581144"/>
              <a:gd name="connsiteY4785" fmla="*/ 2237782 h 4406158"/>
              <a:gd name="connsiteX4786" fmla="*/ 2221243 w 13581144"/>
              <a:gd name="connsiteY4786" fmla="*/ 2261475 h 4406158"/>
              <a:gd name="connsiteX4787" fmla="*/ 2178742 w 13581144"/>
              <a:gd name="connsiteY4787" fmla="*/ 2285168 h 4406158"/>
              <a:gd name="connsiteX4788" fmla="*/ 2153239 w 13581144"/>
              <a:gd name="connsiteY4788" fmla="*/ 2261475 h 4406158"/>
              <a:gd name="connsiteX4789" fmla="*/ 2195740 w 13581144"/>
              <a:gd name="connsiteY4789" fmla="*/ 2237782 h 4406158"/>
              <a:gd name="connsiteX4790" fmla="*/ 2097126 w 13581144"/>
              <a:gd name="connsiteY4790" fmla="*/ 2237782 h 4406158"/>
              <a:gd name="connsiteX4791" fmla="*/ 2122640 w 13581144"/>
              <a:gd name="connsiteY4791" fmla="*/ 2261475 h 4406158"/>
              <a:gd name="connsiteX4792" fmla="*/ 2078429 w 13581144"/>
              <a:gd name="connsiteY4792" fmla="*/ 2285168 h 4406158"/>
              <a:gd name="connsiteX4793" fmla="*/ 2052926 w 13581144"/>
              <a:gd name="connsiteY4793" fmla="*/ 2261475 h 4406158"/>
              <a:gd name="connsiteX4794" fmla="*/ 2097126 w 13581144"/>
              <a:gd name="connsiteY4794" fmla="*/ 2237782 h 4406158"/>
              <a:gd name="connsiteX4795" fmla="*/ 2000235 w 13581144"/>
              <a:gd name="connsiteY4795" fmla="*/ 2236088 h 4406158"/>
              <a:gd name="connsiteX4796" fmla="*/ 2025737 w 13581144"/>
              <a:gd name="connsiteY4796" fmla="*/ 2259781 h 4406158"/>
              <a:gd name="connsiteX4797" fmla="*/ 1981526 w 13581144"/>
              <a:gd name="connsiteY4797" fmla="*/ 2283486 h 4406158"/>
              <a:gd name="connsiteX4798" fmla="*/ 1956024 w 13581144"/>
              <a:gd name="connsiteY4798" fmla="*/ 2259781 h 4406158"/>
              <a:gd name="connsiteX4799" fmla="*/ 2000235 w 13581144"/>
              <a:gd name="connsiteY4799" fmla="*/ 2236088 h 4406158"/>
              <a:gd name="connsiteX4800" fmla="*/ 8895967 w 13581144"/>
              <a:gd name="connsiteY4800" fmla="*/ 2198842 h 4406158"/>
              <a:gd name="connsiteX4801" fmla="*/ 8936768 w 13581144"/>
              <a:gd name="connsiteY4801" fmla="*/ 2222547 h 4406158"/>
              <a:gd name="connsiteX4802" fmla="*/ 8909567 w 13581144"/>
              <a:gd name="connsiteY4802" fmla="*/ 2246252 h 4406158"/>
              <a:gd name="connsiteX4803" fmla="*/ 8868766 w 13581144"/>
              <a:gd name="connsiteY4803" fmla="*/ 2222547 h 4406158"/>
              <a:gd name="connsiteX4804" fmla="*/ 8895967 w 13581144"/>
              <a:gd name="connsiteY4804" fmla="*/ 2198842 h 4406158"/>
              <a:gd name="connsiteX4805" fmla="*/ 10932714 w 13581144"/>
              <a:gd name="connsiteY4805" fmla="*/ 2197160 h 4406158"/>
              <a:gd name="connsiteX4806" fmla="*/ 10978636 w 13581144"/>
              <a:gd name="connsiteY4806" fmla="*/ 2220853 h 4406158"/>
              <a:gd name="connsiteX4807" fmla="*/ 10956530 w 13581144"/>
              <a:gd name="connsiteY4807" fmla="*/ 2244558 h 4406158"/>
              <a:gd name="connsiteX4808" fmla="*/ 10910621 w 13581144"/>
              <a:gd name="connsiteY4808" fmla="*/ 2220853 h 4406158"/>
              <a:gd name="connsiteX4809" fmla="*/ 10932714 w 13581144"/>
              <a:gd name="connsiteY4809" fmla="*/ 2197160 h 4406158"/>
              <a:gd name="connsiteX4810" fmla="*/ 10256055 w 13581144"/>
              <a:gd name="connsiteY4810" fmla="*/ 2197160 h 4406158"/>
              <a:gd name="connsiteX4811" fmla="*/ 10300254 w 13581144"/>
              <a:gd name="connsiteY4811" fmla="*/ 2220853 h 4406158"/>
              <a:gd name="connsiteX4812" fmla="*/ 10276462 w 13581144"/>
              <a:gd name="connsiteY4812" fmla="*/ 2244558 h 4406158"/>
              <a:gd name="connsiteX4813" fmla="*/ 10232263 w 13581144"/>
              <a:gd name="connsiteY4813" fmla="*/ 2220853 h 4406158"/>
              <a:gd name="connsiteX4814" fmla="*/ 10256055 w 13581144"/>
              <a:gd name="connsiteY4814" fmla="*/ 2197160 h 4406158"/>
              <a:gd name="connsiteX4815" fmla="*/ 10159163 w 13581144"/>
              <a:gd name="connsiteY4815" fmla="*/ 2197160 h 4406158"/>
              <a:gd name="connsiteX4816" fmla="*/ 10203363 w 13581144"/>
              <a:gd name="connsiteY4816" fmla="*/ 2220853 h 4406158"/>
              <a:gd name="connsiteX4817" fmla="*/ 10179558 w 13581144"/>
              <a:gd name="connsiteY4817" fmla="*/ 2244558 h 4406158"/>
              <a:gd name="connsiteX4818" fmla="*/ 10135359 w 13581144"/>
              <a:gd name="connsiteY4818" fmla="*/ 2220853 h 4406158"/>
              <a:gd name="connsiteX4819" fmla="*/ 10159163 w 13581144"/>
              <a:gd name="connsiteY4819" fmla="*/ 2197160 h 4406158"/>
              <a:gd name="connsiteX4820" fmla="*/ 10062261 w 13581144"/>
              <a:gd name="connsiteY4820" fmla="*/ 2197160 h 4406158"/>
              <a:gd name="connsiteX4821" fmla="*/ 10106460 w 13581144"/>
              <a:gd name="connsiteY4821" fmla="*/ 2220853 h 4406158"/>
              <a:gd name="connsiteX4822" fmla="*/ 10082656 w 13581144"/>
              <a:gd name="connsiteY4822" fmla="*/ 2244558 h 4406158"/>
              <a:gd name="connsiteX4823" fmla="*/ 10038457 w 13581144"/>
              <a:gd name="connsiteY4823" fmla="*/ 2220853 h 4406158"/>
              <a:gd name="connsiteX4824" fmla="*/ 10062261 w 13581144"/>
              <a:gd name="connsiteY4824" fmla="*/ 2197160 h 4406158"/>
              <a:gd name="connsiteX4825" fmla="*/ 9967044 w 13581144"/>
              <a:gd name="connsiteY4825" fmla="*/ 2197160 h 4406158"/>
              <a:gd name="connsiteX4826" fmla="*/ 10011244 w 13581144"/>
              <a:gd name="connsiteY4826" fmla="*/ 2220853 h 4406158"/>
              <a:gd name="connsiteX4827" fmla="*/ 9987451 w 13581144"/>
              <a:gd name="connsiteY4827" fmla="*/ 2244558 h 4406158"/>
              <a:gd name="connsiteX4828" fmla="*/ 9943240 w 13581144"/>
              <a:gd name="connsiteY4828" fmla="*/ 2220853 h 4406158"/>
              <a:gd name="connsiteX4829" fmla="*/ 9967044 w 13581144"/>
              <a:gd name="connsiteY4829" fmla="*/ 2197160 h 4406158"/>
              <a:gd name="connsiteX4830" fmla="*/ 8799051 w 13581144"/>
              <a:gd name="connsiteY4830" fmla="*/ 2197160 h 4406158"/>
              <a:gd name="connsiteX4831" fmla="*/ 8839854 w 13581144"/>
              <a:gd name="connsiteY4831" fmla="*/ 2220853 h 4406158"/>
              <a:gd name="connsiteX4832" fmla="*/ 8812652 w 13581144"/>
              <a:gd name="connsiteY4832" fmla="*/ 2244558 h 4406158"/>
              <a:gd name="connsiteX4833" fmla="*/ 8771838 w 13581144"/>
              <a:gd name="connsiteY4833" fmla="*/ 2220853 h 4406158"/>
              <a:gd name="connsiteX4834" fmla="*/ 8799051 w 13581144"/>
              <a:gd name="connsiteY4834" fmla="*/ 2197160 h 4406158"/>
              <a:gd name="connsiteX4835" fmla="*/ 9768130 w 13581144"/>
              <a:gd name="connsiteY4835" fmla="*/ 2195454 h 4406158"/>
              <a:gd name="connsiteX4836" fmla="*/ 9810631 w 13581144"/>
              <a:gd name="connsiteY4836" fmla="*/ 2219159 h 4406158"/>
              <a:gd name="connsiteX4837" fmla="*/ 9785128 w 13581144"/>
              <a:gd name="connsiteY4837" fmla="*/ 2242864 h 4406158"/>
              <a:gd name="connsiteX4838" fmla="*/ 9742639 w 13581144"/>
              <a:gd name="connsiteY4838" fmla="*/ 2219159 h 4406158"/>
              <a:gd name="connsiteX4839" fmla="*/ 9768130 w 13581144"/>
              <a:gd name="connsiteY4839" fmla="*/ 2195454 h 4406158"/>
              <a:gd name="connsiteX4840" fmla="*/ 7251946 w 13581144"/>
              <a:gd name="connsiteY4840" fmla="*/ 2188690 h 4406158"/>
              <a:gd name="connsiteX4841" fmla="*/ 7289339 w 13581144"/>
              <a:gd name="connsiteY4841" fmla="*/ 2212395 h 4406158"/>
              <a:gd name="connsiteX4842" fmla="*/ 7258741 w 13581144"/>
              <a:gd name="connsiteY4842" fmla="*/ 2236088 h 4406158"/>
              <a:gd name="connsiteX4843" fmla="*/ 7221333 w 13581144"/>
              <a:gd name="connsiteY4843" fmla="*/ 2212395 h 4406158"/>
              <a:gd name="connsiteX4844" fmla="*/ 7251946 w 13581144"/>
              <a:gd name="connsiteY4844" fmla="*/ 2188690 h 4406158"/>
              <a:gd name="connsiteX4845" fmla="*/ 7153341 w 13581144"/>
              <a:gd name="connsiteY4845" fmla="*/ 2188690 h 4406158"/>
              <a:gd name="connsiteX4846" fmla="*/ 7190734 w 13581144"/>
              <a:gd name="connsiteY4846" fmla="*/ 2212395 h 4406158"/>
              <a:gd name="connsiteX4847" fmla="*/ 7160134 w 13581144"/>
              <a:gd name="connsiteY4847" fmla="*/ 2236088 h 4406158"/>
              <a:gd name="connsiteX4848" fmla="*/ 7122722 w 13581144"/>
              <a:gd name="connsiteY4848" fmla="*/ 2212395 h 4406158"/>
              <a:gd name="connsiteX4849" fmla="*/ 7153341 w 13581144"/>
              <a:gd name="connsiteY4849" fmla="*/ 2188690 h 4406158"/>
              <a:gd name="connsiteX4850" fmla="*/ 7061523 w 13581144"/>
              <a:gd name="connsiteY4850" fmla="*/ 2188690 h 4406158"/>
              <a:gd name="connsiteX4851" fmla="*/ 7097224 w 13581144"/>
              <a:gd name="connsiteY4851" fmla="*/ 2212395 h 4406158"/>
              <a:gd name="connsiteX4852" fmla="*/ 7066631 w 13581144"/>
              <a:gd name="connsiteY4852" fmla="*/ 2236088 h 4406158"/>
              <a:gd name="connsiteX4853" fmla="*/ 7030932 w 13581144"/>
              <a:gd name="connsiteY4853" fmla="*/ 2212395 h 4406158"/>
              <a:gd name="connsiteX4854" fmla="*/ 7061523 w 13581144"/>
              <a:gd name="connsiteY4854" fmla="*/ 2188690 h 4406158"/>
              <a:gd name="connsiteX4855" fmla="*/ 6964646 w 13581144"/>
              <a:gd name="connsiteY4855" fmla="*/ 2188690 h 4406158"/>
              <a:gd name="connsiteX4856" fmla="*/ 7000336 w 13581144"/>
              <a:gd name="connsiteY4856" fmla="*/ 2212395 h 4406158"/>
              <a:gd name="connsiteX4857" fmla="*/ 6968045 w 13581144"/>
              <a:gd name="connsiteY4857" fmla="*/ 2236088 h 4406158"/>
              <a:gd name="connsiteX4858" fmla="*/ 6932360 w 13581144"/>
              <a:gd name="connsiteY4858" fmla="*/ 2212395 h 4406158"/>
              <a:gd name="connsiteX4859" fmla="*/ 6964646 w 13581144"/>
              <a:gd name="connsiteY4859" fmla="*/ 2188690 h 4406158"/>
              <a:gd name="connsiteX4860" fmla="*/ 6867743 w 13581144"/>
              <a:gd name="connsiteY4860" fmla="*/ 2188690 h 4406158"/>
              <a:gd name="connsiteX4861" fmla="*/ 6903444 w 13581144"/>
              <a:gd name="connsiteY4861" fmla="*/ 2212395 h 4406158"/>
              <a:gd name="connsiteX4862" fmla="*/ 6871140 w 13581144"/>
              <a:gd name="connsiteY4862" fmla="*/ 2236088 h 4406158"/>
              <a:gd name="connsiteX4863" fmla="*/ 6835451 w 13581144"/>
              <a:gd name="connsiteY4863" fmla="*/ 2212395 h 4406158"/>
              <a:gd name="connsiteX4864" fmla="*/ 6867743 w 13581144"/>
              <a:gd name="connsiteY4864" fmla="*/ 2188690 h 4406158"/>
              <a:gd name="connsiteX4865" fmla="*/ 6769193 w 13581144"/>
              <a:gd name="connsiteY4865" fmla="*/ 2188690 h 4406158"/>
              <a:gd name="connsiteX4866" fmla="*/ 6804857 w 13581144"/>
              <a:gd name="connsiteY4866" fmla="*/ 2212395 h 4406158"/>
              <a:gd name="connsiteX4867" fmla="*/ 6772598 w 13581144"/>
              <a:gd name="connsiteY4867" fmla="*/ 2236088 h 4406158"/>
              <a:gd name="connsiteX4868" fmla="*/ 6736894 w 13581144"/>
              <a:gd name="connsiteY4868" fmla="*/ 2212395 h 4406158"/>
              <a:gd name="connsiteX4869" fmla="*/ 6769193 w 13581144"/>
              <a:gd name="connsiteY4869" fmla="*/ 2188690 h 4406158"/>
              <a:gd name="connsiteX4870" fmla="*/ 6672318 w 13581144"/>
              <a:gd name="connsiteY4870" fmla="*/ 2188690 h 4406158"/>
              <a:gd name="connsiteX4871" fmla="*/ 6708007 w 13581144"/>
              <a:gd name="connsiteY4871" fmla="*/ 2212395 h 4406158"/>
              <a:gd name="connsiteX4872" fmla="*/ 6675716 w 13581144"/>
              <a:gd name="connsiteY4872" fmla="*/ 2236088 h 4406158"/>
              <a:gd name="connsiteX4873" fmla="*/ 6640017 w 13581144"/>
              <a:gd name="connsiteY4873" fmla="*/ 2212395 h 4406158"/>
              <a:gd name="connsiteX4874" fmla="*/ 6672318 w 13581144"/>
              <a:gd name="connsiteY4874" fmla="*/ 2188690 h 4406158"/>
              <a:gd name="connsiteX4875" fmla="*/ 6575430 w 13581144"/>
              <a:gd name="connsiteY4875" fmla="*/ 2186995 h 4406158"/>
              <a:gd name="connsiteX4876" fmla="*/ 6611121 w 13581144"/>
              <a:gd name="connsiteY4876" fmla="*/ 2210700 h 4406158"/>
              <a:gd name="connsiteX4877" fmla="*/ 6578831 w 13581144"/>
              <a:gd name="connsiteY4877" fmla="*/ 2234393 h 4406158"/>
              <a:gd name="connsiteX4878" fmla="*/ 6543139 w 13581144"/>
              <a:gd name="connsiteY4878" fmla="*/ 2210700 h 4406158"/>
              <a:gd name="connsiteX4879" fmla="*/ 6575430 w 13581144"/>
              <a:gd name="connsiteY4879" fmla="*/ 2186995 h 4406158"/>
              <a:gd name="connsiteX4880" fmla="*/ 6478521 w 13581144"/>
              <a:gd name="connsiteY4880" fmla="*/ 2186995 h 4406158"/>
              <a:gd name="connsiteX4881" fmla="*/ 6514211 w 13581144"/>
              <a:gd name="connsiteY4881" fmla="*/ 2210700 h 4406158"/>
              <a:gd name="connsiteX4882" fmla="*/ 6481914 w 13581144"/>
              <a:gd name="connsiteY4882" fmla="*/ 2234393 h 4406158"/>
              <a:gd name="connsiteX4883" fmla="*/ 6446225 w 13581144"/>
              <a:gd name="connsiteY4883" fmla="*/ 2210700 h 4406158"/>
              <a:gd name="connsiteX4884" fmla="*/ 6478521 w 13581144"/>
              <a:gd name="connsiteY4884" fmla="*/ 2186995 h 4406158"/>
              <a:gd name="connsiteX4885" fmla="*/ 6383343 w 13581144"/>
              <a:gd name="connsiteY4885" fmla="*/ 2186995 h 4406158"/>
              <a:gd name="connsiteX4886" fmla="*/ 6419033 w 13581144"/>
              <a:gd name="connsiteY4886" fmla="*/ 2210700 h 4406158"/>
              <a:gd name="connsiteX4887" fmla="*/ 6386740 w 13581144"/>
              <a:gd name="connsiteY4887" fmla="*/ 2234393 h 4406158"/>
              <a:gd name="connsiteX4888" fmla="*/ 6351045 w 13581144"/>
              <a:gd name="connsiteY4888" fmla="*/ 2210700 h 4406158"/>
              <a:gd name="connsiteX4889" fmla="*/ 6383343 w 13581144"/>
              <a:gd name="connsiteY4889" fmla="*/ 2186995 h 4406158"/>
              <a:gd name="connsiteX4890" fmla="*/ 6286433 w 13581144"/>
              <a:gd name="connsiteY4890" fmla="*/ 2186995 h 4406158"/>
              <a:gd name="connsiteX4891" fmla="*/ 6320436 w 13581144"/>
              <a:gd name="connsiteY4891" fmla="*/ 2210700 h 4406158"/>
              <a:gd name="connsiteX4892" fmla="*/ 6286433 w 13581144"/>
              <a:gd name="connsiteY4892" fmla="*/ 2234393 h 4406158"/>
              <a:gd name="connsiteX4893" fmla="*/ 6252440 w 13581144"/>
              <a:gd name="connsiteY4893" fmla="*/ 2210700 h 4406158"/>
              <a:gd name="connsiteX4894" fmla="*/ 6286433 w 13581144"/>
              <a:gd name="connsiteY4894" fmla="*/ 2186995 h 4406158"/>
              <a:gd name="connsiteX4895" fmla="*/ 6189550 w 13581144"/>
              <a:gd name="connsiteY4895" fmla="*/ 2186995 h 4406158"/>
              <a:gd name="connsiteX4896" fmla="*/ 6223554 w 13581144"/>
              <a:gd name="connsiteY4896" fmla="*/ 2210700 h 4406158"/>
              <a:gd name="connsiteX4897" fmla="*/ 6189550 w 13581144"/>
              <a:gd name="connsiteY4897" fmla="*/ 2234393 h 4406158"/>
              <a:gd name="connsiteX4898" fmla="*/ 6155545 w 13581144"/>
              <a:gd name="connsiteY4898" fmla="*/ 2210700 h 4406158"/>
              <a:gd name="connsiteX4899" fmla="*/ 6189550 w 13581144"/>
              <a:gd name="connsiteY4899" fmla="*/ 2186995 h 4406158"/>
              <a:gd name="connsiteX4900" fmla="*/ 6092656 w 13581144"/>
              <a:gd name="connsiteY4900" fmla="*/ 2186995 h 4406158"/>
              <a:gd name="connsiteX4901" fmla="*/ 6126644 w 13581144"/>
              <a:gd name="connsiteY4901" fmla="*/ 2210700 h 4406158"/>
              <a:gd name="connsiteX4902" fmla="*/ 6092656 w 13581144"/>
              <a:gd name="connsiteY4902" fmla="*/ 2234393 h 4406158"/>
              <a:gd name="connsiteX4903" fmla="*/ 6058658 w 13581144"/>
              <a:gd name="connsiteY4903" fmla="*/ 2210700 h 4406158"/>
              <a:gd name="connsiteX4904" fmla="*/ 6092656 w 13581144"/>
              <a:gd name="connsiteY4904" fmla="*/ 2186995 h 4406158"/>
              <a:gd name="connsiteX4905" fmla="*/ 5995778 w 13581144"/>
              <a:gd name="connsiteY4905" fmla="*/ 2185301 h 4406158"/>
              <a:gd name="connsiteX4906" fmla="*/ 6029762 w 13581144"/>
              <a:gd name="connsiteY4906" fmla="*/ 2209006 h 4406158"/>
              <a:gd name="connsiteX4907" fmla="*/ 5995778 w 13581144"/>
              <a:gd name="connsiteY4907" fmla="*/ 2232699 h 4406158"/>
              <a:gd name="connsiteX4908" fmla="*/ 5961786 w 13581144"/>
              <a:gd name="connsiteY4908" fmla="*/ 2209006 h 4406158"/>
              <a:gd name="connsiteX4909" fmla="*/ 5995778 w 13581144"/>
              <a:gd name="connsiteY4909" fmla="*/ 2185301 h 4406158"/>
              <a:gd name="connsiteX4910" fmla="*/ 5898868 w 13581144"/>
              <a:gd name="connsiteY4910" fmla="*/ 2185301 h 4406158"/>
              <a:gd name="connsiteX4911" fmla="*/ 5932858 w 13581144"/>
              <a:gd name="connsiteY4911" fmla="*/ 2209006 h 4406158"/>
              <a:gd name="connsiteX4912" fmla="*/ 5898868 w 13581144"/>
              <a:gd name="connsiteY4912" fmla="*/ 2232699 h 4406158"/>
              <a:gd name="connsiteX4913" fmla="*/ 5864855 w 13581144"/>
              <a:gd name="connsiteY4913" fmla="*/ 2209006 h 4406158"/>
              <a:gd name="connsiteX4914" fmla="*/ 5898868 w 13581144"/>
              <a:gd name="connsiteY4914" fmla="*/ 2185301 h 4406158"/>
              <a:gd name="connsiteX4915" fmla="*/ 5801864 w 13581144"/>
              <a:gd name="connsiteY4915" fmla="*/ 2185301 h 4406158"/>
              <a:gd name="connsiteX4916" fmla="*/ 5835898 w 13581144"/>
              <a:gd name="connsiteY4916" fmla="*/ 2209006 h 4406158"/>
              <a:gd name="connsiteX4917" fmla="*/ 5801864 w 13581144"/>
              <a:gd name="connsiteY4917" fmla="*/ 2232699 h 4406158"/>
              <a:gd name="connsiteX4918" fmla="*/ 5767913 w 13581144"/>
              <a:gd name="connsiteY4918" fmla="*/ 2209006 h 4406158"/>
              <a:gd name="connsiteX4919" fmla="*/ 5801864 w 13581144"/>
              <a:gd name="connsiteY4919" fmla="*/ 2185301 h 4406158"/>
              <a:gd name="connsiteX4920" fmla="*/ 5703377 w 13581144"/>
              <a:gd name="connsiteY4920" fmla="*/ 2185301 h 4406158"/>
              <a:gd name="connsiteX4921" fmla="*/ 5737359 w 13581144"/>
              <a:gd name="connsiteY4921" fmla="*/ 2209006 h 4406158"/>
              <a:gd name="connsiteX4922" fmla="*/ 5703377 w 13581144"/>
              <a:gd name="connsiteY4922" fmla="*/ 2232699 h 4406158"/>
              <a:gd name="connsiteX4923" fmla="*/ 5669360 w 13581144"/>
              <a:gd name="connsiteY4923" fmla="*/ 2209006 h 4406158"/>
              <a:gd name="connsiteX4924" fmla="*/ 5703377 w 13581144"/>
              <a:gd name="connsiteY4924" fmla="*/ 2185301 h 4406158"/>
              <a:gd name="connsiteX4925" fmla="*/ 5609826 w 13581144"/>
              <a:gd name="connsiteY4925" fmla="*/ 2185301 h 4406158"/>
              <a:gd name="connsiteX4926" fmla="*/ 5642148 w 13581144"/>
              <a:gd name="connsiteY4926" fmla="*/ 2209006 h 4406158"/>
              <a:gd name="connsiteX4927" fmla="*/ 5608125 w 13581144"/>
              <a:gd name="connsiteY4927" fmla="*/ 2232699 h 4406158"/>
              <a:gd name="connsiteX4928" fmla="*/ 5575831 w 13581144"/>
              <a:gd name="connsiteY4928" fmla="*/ 2209006 h 4406158"/>
              <a:gd name="connsiteX4929" fmla="*/ 5609826 w 13581144"/>
              <a:gd name="connsiteY4929" fmla="*/ 2185301 h 4406158"/>
              <a:gd name="connsiteX4930" fmla="*/ 5509496 w 13581144"/>
              <a:gd name="connsiteY4930" fmla="*/ 2185301 h 4406158"/>
              <a:gd name="connsiteX4931" fmla="*/ 5541798 w 13581144"/>
              <a:gd name="connsiteY4931" fmla="*/ 2209006 h 4406158"/>
              <a:gd name="connsiteX4932" fmla="*/ 5506096 w 13581144"/>
              <a:gd name="connsiteY4932" fmla="*/ 2232699 h 4406158"/>
              <a:gd name="connsiteX4933" fmla="*/ 5473793 w 13581144"/>
              <a:gd name="connsiteY4933" fmla="*/ 2209006 h 4406158"/>
              <a:gd name="connsiteX4934" fmla="*/ 5509496 w 13581144"/>
              <a:gd name="connsiteY4934" fmla="*/ 2185301 h 4406158"/>
              <a:gd name="connsiteX4935" fmla="*/ 5412563 w 13581144"/>
              <a:gd name="connsiteY4935" fmla="*/ 2185301 h 4406158"/>
              <a:gd name="connsiteX4936" fmla="*/ 5444867 w 13581144"/>
              <a:gd name="connsiteY4936" fmla="*/ 2209006 h 4406158"/>
              <a:gd name="connsiteX4937" fmla="*/ 5409171 w 13581144"/>
              <a:gd name="connsiteY4937" fmla="*/ 2232699 h 4406158"/>
              <a:gd name="connsiteX4938" fmla="*/ 5376858 w 13581144"/>
              <a:gd name="connsiteY4938" fmla="*/ 2209006 h 4406158"/>
              <a:gd name="connsiteX4939" fmla="*/ 5412563 w 13581144"/>
              <a:gd name="connsiteY4939" fmla="*/ 2185301 h 4406158"/>
              <a:gd name="connsiteX4940" fmla="*/ 5315625 w 13581144"/>
              <a:gd name="connsiteY4940" fmla="*/ 2183607 h 4406158"/>
              <a:gd name="connsiteX4941" fmla="*/ 5347961 w 13581144"/>
              <a:gd name="connsiteY4941" fmla="*/ 2207312 h 4406158"/>
              <a:gd name="connsiteX4942" fmla="*/ 5312239 w 13581144"/>
              <a:gd name="connsiteY4942" fmla="*/ 2231017 h 4406158"/>
              <a:gd name="connsiteX4943" fmla="*/ 5279937 w 13581144"/>
              <a:gd name="connsiteY4943" fmla="*/ 2207312 h 4406158"/>
              <a:gd name="connsiteX4944" fmla="*/ 5315625 w 13581144"/>
              <a:gd name="connsiteY4944" fmla="*/ 2183607 h 4406158"/>
              <a:gd name="connsiteX4945" fmla="*/ 5218698 w 13581144"/>
              <a:gd name="connsiteY4945" fmla="*/ 2183607 h 4406158"/>
              <a:gd name="connsiteX4946" fmla="*/ 5251029 w 13581144"/>
              <a:gd name="connsiteY4946" fmla="*/ 2207312 h 4406158"/>
              <a:gd name="connsiteX4947" fmla="*/ 5215308 w 13581144"/>
              <a:gd name="connsiteY4947" fmla="*/ 2231017 h 4406158"/>
              <a:gd name="connsiteX4948" fmla="*/ 5182974 w 13581144"/>
              <a:gd name="connsiteY4948" fmla="*/ 2207312 h 4406158"/>
              <a:gd name="connsiteX4949" fmla="*/ 5218698 w 13581144"/>
              <a:gd name="connsiteY4949" fmla="*/ 2183607 h 4406158"/>
              <a:gd name="connsiteX4950" fmla="*/ 5121737 w 13581144"/>
              <a:gd name="connsiteY4950" fmla="*/ 2183607 h 4406158"/>
              <a:gd name="connsiteX4951" fmla="*/ 5154073 w 13581144"/>
              <a:gd name="connsiteY4951" fmla="*/ 2207312 h 4406158"/>
              <a:gd name="connsiteX4952" fmla="*/ 5118349 w 13581144"/>
              <a:gd name="connsiteY4952" fmla="*/ 2231017 h 4406158"/>
              <a:gd name="connsiteX4953" fmla="*/ 5086032 w 13581144"/>
              <a:gd name="connsiteY4953" fmla="*/ 2207312 h 4406158"/>
              <a:gd name="connsiteX4954" fmla="*/ 5121737 w 13581144"/>
              <a:gd name="connsiteY4954" fmla="*/ 2183607 h 4406158"/>
              <a:gd name="connsiteX4955" fmla="*/ 5024799 w 13581144"/>
              <a:gd name="connsiteY4955" fmla="*/ 2183607 h 4406158"/>
              <a:gd name="connsiteX4956" fmla="*/ 5057095 w 13581144"/>
              <a:gd name="connsiteY4956" fmla="*/ 2207312 h 4406158"/>
              <a:gd name="connsiteX4957" fmla="*/ 5021381 w 13581144"/>
              <a:gd name="connsiteY4957" fmla="*/ 2231017 h 4406158"/>
              <a:gd name="connsiteX4958" fmla="*/ 4989051 w 13581144"/>
              <a:gd name="connsiteY4958" fmla="*/ 2207312 h 4406158"/>
              <a:gd name="connsiteX4959" fmla="*/ 5024799 w 13581144"/>
              <a:gd name="connsiteY4959" fmla="*/ 2183607 h 4406158"/>
              <a:gd name="connsiteX4960" fmla="*/ 4927908 w 13581144"/>
              <a:gd name="connsiteY4960" fmla="*/ 2183607 h 4406158"/>
              <a:gd name="connsiteX4961" fmla="*/ 4958494 w 13581144"/>
              <a:gd name="connsiteY4961" fmla="*/ 2207312 h 4406158"/>
              <a:gd name="connsiteX4962" fmla="*/ 4922812 w 13581144"/>
              <a:gd name="connsiteY4962" fmla="*/ 2231017 h 4406158"/>
              <a:gd name="connsiteX4963" fmla="*/ 4892338 w 13581144"/>
              <a:gd name="connsiteY4963" fmla="*/ 2207312 h 4406158"/>
              <a:gd name="connsiteX4964" fmla="*/ 4927908 w 13581144"/>
              <a:gd name="connsiteY4964" fmla="*/ 2183607 h 4406158"/>
              <a:gd name="connsiteX4965" fmla="*/ 4832836 w 13581144"/>
              <a:gd name="connsiteY4965" fmla="*/ 2183607 h 4406158"/>
              <a:gd name="connsiteX4966" fmla="*/ 4863437 w 13581144"/>
              <a:gd name="connsiteY4966" fmla="*/ 2207312 h 4406158"/>
              <a:gd name="connsiteX4967" fmla="*/ 4826045 w 13581144"/>
              <a:gd name="connsiteY4967" fmla="*/ 2231017 h 4406158"/>
              <a:gd name="connsiteX4968" fmla="*/ 4795442 w 13581144"/>
              <a:gd name="connsiteY4968" fmla="*/ 2207312 h 4406158"/>
              <a:gd name="connsiteX4969" fmla="*/ 4832836 w 13581144"/>
              <a:gd name="connsiteY4969" fmla="*/ 2183607 h 4406158"/>
              <a:gd name="connsiteX4970" fmla="*/ 4741033 w 13581144"/>
              <a:gd name="connsiteY4970" fmla="*/ 2181913 h 4406158"/>
              <a:gd name="connsiteX4971" fmla="*/ 4771641 w 13581144"/>
              <a:gd name="connsiteY4971" fmla="*/ 2205618 h 4406158"/>
              <a:gd name="connsiteX4972" fmla="*/ 4734241 w 13581144"/>
              <a:gd name="connsiteY4972" fmla="*/ 2229323 h 4406158"/>
              <a:gd name="connsiteX4973" fmla="*/ 4703638 w 13581144"/>
              <a:gd name="connsiteY4973" fmla="*/ 2205618 h 4406158"/>
              <a:gd name="connsiteX4974" fmla="*/ 4741033 w 13581144"/>
              <a:gd name="connsiteY4974" fmla="*/ 2181913 h 4406158"/>
              <a:gd name="connsiteX4975" fmla="*/ 507276 w 13581144"/>
              <a:gd name="connsiteY4975" fmla="*/ 2176137 h 4406158"/>
              <a:gd name="connsiteX4976" fmla="*/ 525978 w 13581144"/>
              <a:gd name="connsiteY4976" fmla="*/ 2199830 h 4406158"/>
              <a:gd name="connsiteX4977" fmla="*/ 481774 w 13581144"/>
              <a:gd name="connsiteY4977" fmla="*/ 2223535 h 4406158"/>
              <a:gd name="connsiteX4978" fmla="*/ 463073 w 13581144"/>
              <a:gd name="connsiteY4978" fmla="*/ 2199830 h 4406158"/>
              <a:gd name="connsiteX4979" fmla="*/ 507276 w 13581144"/>
              <a:gd name="connsiteY4979" fmla="*/ 2176137 h 4406158"/>
              <a:gd name="connsiteX4980" fmla="*/ 418874 w 13581144"/>
              <a:gd name="connsiteY4980" fmla="*/ 2176137 h 4406158"/>
              <a:gd name="connsiteX4981" fmla="*/ 437576 w 13581144"/>
              <a:gd name="connsiteY4981" fmla="*/ 2199830 h 4406158"/>
              <a:gd name="connsiteX4982" fmla="*/ 393372 w 13581144"/>
              <a:gd name="connsiteY4982" fmla="*/ 2223535 h 4406158"/>
              <a:gd name="connsiteX4983" fmla="*/ 374672 w 13581144"/>
              <a:gd name="connsiteY4983" fmla="*/ 2199830 h 4406158"/>
              <a:gd name="connsiteX4984" fmla="*/ 418874 w 13581144"/>
              <a:gd name="connsiteY4984" fmla="*/ 2176137 h 4406158"/>
              <a:gd name="connsiteX4985" fmla="*/ 332157 w 13581144"/>
              <a:gd name="connsiteY4985" fmla="*/ 2176137 h 4406158"/>
              <a:gd name="connsiteX4986" fmla="*/ 350859 w 13581144"/>
              <a:gd name="connsiteY4986" fmla="*/ 2199830 h 4406158"/>
              <a:gd name="connsiteX4987" fmla="*/ 306655 w 13581144"/>
              <a:gd name="connsiteY4987" fmla="*/ 2223535 h 4406158"/>
              <a:gd name="connsiteX4988" fmla="*/ 287953 w 13581144"/>
              <a:gd name="connsiteY4988" fmla="*/ 2199830 h 4406158"/>
              <a:gd name="connsiteX4989" fmla="*/ 332157 w 13581144"/>
              <a:gd name="connsiteY4989" fmla="*/ 2176137 h 4406158"/>
              <a:gd name="connsiteX4990" fmla="*/ 242046 w 13581144"/>
              <a:gd name="connsiteY4990" fmla="*/ 2176137 h 4406158"/>
              <a:gd name="connsiteX4991" fmla="*/ 259049 w 13581144"/>
              <a:gd name="connsiteY4991" fmla="*/ 2199830 h 4406158"/>
              <a:gd name="connsiteX4992" fmla="*/ 214845 w 13581144"/>
              <a:gd name="connsiteY4992" fmla="*/ 2223535 h 4406158"/>
              <a:gd name="connsiteX4993" fmla="*/ 197844 w 13581144"/>
              <a:gd name="connsiteY4993" fmla="*/ 2199830 h 4406158"/>
              <a:gd name="connsiteX4994" fmla="*/ 242046 w 13581144"/>
              <a:gd name="connsiteY4994" fmla="*/ 2176137 h 4406158"/>
              <a:gd name="connsiteX4995" fmla="*/ 153648 w 13581144"/>
              <a:gd name="connsiteY4995" fmla="*/ 2176137 h 4406158"/>
              <a:gd name="connsiteX4996" fmla="*/ 170648 w 13581144"/>
              <a:gd name="connsiteY4996" fmla="*/ 2199830 h 4406158"/>
              <a:gd name="connsiteX4997" fmla="*/ 126445 w 13581144"/>
              <a:gd name="connsiteY4997" fmla="*/ 2223535 h 4406158"/>
              <a:gd name="connsiteX4998" fmla="*/ 109444 w 13581144"/>
              <a:gd name="connsiteY4998" fmla="*/ 2199830 h 4406158"/>
              <a:gd name="connsiteX4999" fmla="*/ 153648 w 13581144"/>
              <a:gd name="connsiteY4999" fmla="*/ 2176137 h 4406158"/>
              <a:gd name="connsiteX5000" fmla="*/ 1643220 w 13581144"/>
              <a:gd name="connsiteY5000" fmla="*/ 2173455 h 4406158"/>
              <a:gd name="connsiteX5001" fmla="*/ 1667024 w 13581144"/>
              <a:gd name="connsiteY5001" fmla="*/ 2197148 h 4406158"/>
              <a:gd name="connsiteX5002" fmla="*/ 1622813 w 13581144"/>
              <a:gd name="connsiteY5002" fmla="*/ 2220853 h 4406158"/>
              <a:gd name="connsiteX5003" fmla="*/ 1599009 w 13581144"/>
              <a:gd name="connsiteY5003" fmla="*/ 2197148 h 4406158"/>
              <a:gd name="connsiteX5004" fmla="*/ 1643220 w 13581144"/>
              <a:gd name="connsiteY5004" fmla="*/ 2173455 h 4406158"/>
              <a:gd name="connsiteX5005" fmla="*/ 1546294 w 13581144"/>
              <a:gd name="connsiteY5005" fmla="*/ 2173455 h 4406158"/>
              <a:gd name="connsiteX5006" fmla="*/ 1570098 w 13581144"/>
              <a:gd name="connsiteY5006" fmla="*/ 2197148 h 4406158"/>
              <a:gd name="connsiteX5007" fmla="*/ 1525887 w 13581144"/>
              <a:gd name="connsiteY5007" fmla="*/ 2220853 h 4406158"/>
              <a:gd name="connsiteX5008" fmla="*/ 1502083 w 13581144"/>
              <a:gd name="connsiteY5008" fmla="*/ 2197148 h 4406158"/>
              <a:gd name="connsiteX5009" fmla="*/ 1546294 w 13581144"/>
              <a:gd name="connsiteY5009" fmla="*/ 2173455 h 4406158"/>
              <a:gd name="connsiteX5010" fmla="*/ 2321555 w 13581144"/>
              <a:gd name="connsiteY5010" fmla="*/ 2171761 h 4406158"/>
              <a:gd name="connsiteX5011" fmla="*/ 2347046 w 13581144"/>
              <a:gd name="connsiteY5011" fmla="*/ 2195454 h 4406158"/>
              <a:gd name="connsiteX5012" fmla="*/ 2304557 w 13581144"/>
              <a:gd name="connsiteY5012" fmla="*/ 2219159 h 4406158"/>
              <a:gd name="connsiteX5013" fmla="*/ 2279054 w 13581144"/>
              <a:gd name="connsiteY5013" fmla="*/ 2195454 h 4406158"/>
              <a:gd name="connsiteX5014" fmla="*/ 2321555 w 13581144"/>
              <a:gd name="connsiteY5014" fmla="*/ 2171761 h 4406158"/>
              <a:gd name="connsiteX5015" fmla="*/ 2124339 w 13581144"/>
              <a:gd name="connsiteY5015" fmla="*/ 2171761 h 4406158"/>
              <a:gd name="connsiteX5016" fmla="*/ 2149854 w 13581144"/>
              <a:gd name="connsiteY5016" fmla="*/ 2195454 h 4406158"/>
              <a:gd name="connsiteX5017" fmla="*/ 2107341 w 13581144"/>
              <a:gd name="connsiteY5017" fmla="*/ 2219159 h 4406158"/>
              <a:gd name="connsiteX5018" fmla="*/ 2081839 w 13581144"/>
              <a:gd name="connsiteY5018" fmla="*/ 2195454 h 4406158"/>
              <a:gd name="connsiteX5019" fmla="*/ 2124339 w 13581144"/>
              <a:gd name="connsiteY5019" fmla="*/ 2171761 h 4406158"/>
              <a:gd name="connsiteX5020" fmla="*/ 10801803 w 13581144"/>
              <a:gd name="connsiteY5020" fmla="*/ 2137915 h 4406158"/>
              <a:gd name="connsiteX5021" fmla="*/ 10847713 w 13581144"/>
              <a:gd name="connsiteY5021" fmla="*/ 2161608 h 4406158"/>
              <a:gd name="connsiteX5022" fmla="*/ 10825619 w 13581144"/>
              <a:gd name="connsiteY5022" fmla="*/ 2185301 h 4406158"/>
              <a:gd name="connsiteX5023" fmla="*/ 10779709 w 13581144"/>
              <a:gd name="connsiteY5023" fmla="*/ 2161608 h 4406158"/>
              <a:gd name="connsiteX5024" fmla="*/ 10801803 w 13581144"/>
              <a:gd name="connsiteY5024" fmla="*/ 2137915 h 4406158"/>
              <a:gd name="connsiteX5025" fmla="*/ 10131951 w 13581144"/>
              <a:gd name="connsiteY5025" fmla="*/ 2134527 h 4406158"/>
              <a:gd name="connsiteX5026" fmla="*/ 10176150 w 13581144"/>
              <a:gd name="connsiteY5026" fmla="*/ 2158220 h 4406158"/>
              <a:gd name="connsiteX5027" fmla="*/ 10152357 w 13581144"/>
              <a:gd name="connsiteY5027" fmla="*/ 2181913 h 4406158"/>
              <a:gd name="connsiteX5028" fmla="*/ 10108159 w 13581144"/>
              <a:gd name="connsiteY5028" fmla="*/ 2158220 h 4406158"/>
              <a:gd name="connsiteX5029" fmla="*/ 10131951 w 13581144"/>
              <a:gd name="connsiteY5029" fmla="*/ 2134527 h 4406158"/>
              <a:gd name="connsiteX5030" fmla="*/ 10035048 w 13581144"/>
              <a:gd name="connsiteY5030" fmla="*/ 2134527 h 4406158"/>
              <a:gd name="connsiteX5031" fmla="*/ 10079247 w 13581144"/>
              <a:gd name="connsiteY5031" fmla="*/ 2158220 h 4406158"/>
              <a:gd name="connsiteX5032" fmla="*/ 10055455 w 13581144"/>
              <a:gd name="connsiteY5032" fmla="*/ 2181913 h 4406158"/>
              <a:gd name="connsiteX5033" fmla="*/ 10011255 w 13581144"/>
              <a:gd name="connsiteY5033" fmla="*/ 2158220 h 4406158"/>
              <a:gd name="connsiteX5034" fmla="*/ 10035048 w 13581144"/>
              <a:gd name="connsiteY5034" fmla="*/ 2134527 h 4406158"/>
              <a:gd name="connsiteX5035" fmla="*/ 9941530 w 13581144"/>
              <a:gd name="connsiteY5035" fmla="*/ 2134527 h 4406158"/>
              <a:gd name="connsiteX5036" fmla="*/ 9984042 w 13581144"/>
              <a:gd name="connsiteY5036" fmla="*/ 2158220 h 4406158"/>
              <a:gd name="connsiteX5037" fmla="*/ 9960238 w 13581144"/>
              <a:gd name="connsiteY5037" fmla="*/ 2181913 h 4406158"/>
              <a:gd name="connsiteX5038" fmla="*/ 9917738 w 13581144"/>
              <a:gd name="connsiteY5038" fmla="*/ 2158220 h 4406158"/>
              <a:gd name="connsiteX5039" fmla="*/ 9941530 w 13581144"/>
              <a:gd name="connsiteY5039" fmla="*/ 2134527 h 4406158"/>
              <a:gd name="connsiteX5040" fmla="*/ 9839542 w 13581144"/>
              <a:gd name="connsiteY5040" fmla="*/ 2134527 h 4406158"/>
              <a:gd name="connsiteX5041" fmla="*/ 9882055 w 13581144"/>
              <a:gd name="connsiteY5041" fmla="*/ 2158220 h 4406158"/>
              <a:gd name="connsiteX5042" fmla="*/ 9858251 w 13581144"/>
              <a:gd name="connsiteY5042" fmla="*/ 2181913 h 4406158"/>
              <a:gd name="connsiteX5043" fmla="*/ 9815738 w 13581144"/>
              <a:gd name="connsiteY5043" fmla="*/ 2158220 h 4406158"/>
              <a:gd name="connsiteX5044" fmla="*/ 9839542 w 13581144"/>
              <a:gd name="connsiteY5044" fmla="*/ 2134527 h 4406158"/>
              <a:gd name="connsiteX5045" fmla="*/ 9744338 w 13581144"/>
              <a:gd name="connsiteY5045" fmla="*/ 2134527 h 4406158"/>
              <a:gd name="connsiteX5046" fmla="*/ 9785140 w 13581144"/>
              <a:gd name="connsiteY5046" fmla="*/ 2158220 h 4406158"/>
              <a:gd name="connsiteX5047" fmla="*/ 9761348 w 13581144"/>
              <a:gd name="connsiteY5047" fmla="*/ 2181913 h 4406158"/>
              <a:gd name="connsiteX5048" fmla="*/ 9718836 w 13581144"/>
              <a:gd name="connsiteY5048" fmla="*/ 2158220 h 4406158"/>
              <a:gd name="connsiteX5049" fmla="*/ 9744338 w 13581144"/>
              <a:gd name="connsiteY5049" fmla="*/ 2134527 h 4406158"/>
              <a:gd name="connsiteX5050" fmla="*/ 8875548 w 13581144"/>
              <a:gd name="connsiteY5050" fmla="*/ 2131139 h 4406158"/>
              <a:gd name="connsiteX5051" fmla="*/ 8916361 w 13581144"/>
              <a:gd name="connsiteY5051" fmla="*/ 2154832 h 4406158"/>
              <a:gd name="connsiteX5052" fmla="*/ 8889148 w 13581144"/>
              <a:gd name="connsiteY5052" fmla="*/ 2178525 h 4406158"/>
              <a:gd name="connsiteX5053" fmla="*/ 8848346 w 13581144"/>
              <a:gd name="connsiteY5053" fmla="*/ 2154832 h 4406158"/>
              <a:gd name="connsiteX5054" fmla="*/ 8875548 w 13581144"/>
              <a:gd name="connsiteY5054" fmla="*/ 2131139 h 4406158"/>
              <a:gd name="connsiteX5055" fmla="*/ 8778645 w 13581144"/>
              <a:gd name="connsiteY5055" fmla="*/ 2131139 h 4406158"/>
              <a:gd name="connsiteX5056" fmla="*/ 8819459 w 13581144"/>
              <a:gd name="connsiteY5056" fmla="*/ 2154832 h 4406158"/>
              <a:gd name="connsiteX5057" fmla="*/ 8792257 w 13581144"/>
              <a:gd name="connsiteY5057" fmla="*/ 2178525 h 4406158"/>
              <a:gd name="connsiteX5058" fmla="*/ 8751443 w 13581144"/>
              <a:gd name="connsiteY5058" fmla="*/ 2154832 h 4406158"/>
              <a:gd name="connsiteX5059" fmla="*/ 8778645 w 13581144"/>
              <a:gd name="connsiteY5059" fmla="*/ 2131139 h 4406158"/>
              <a:gd name="connsiteX5060" fmla="*/ 8683428 w 13581144"/>
              <a:gd name="connsiteY5060" fmla="*/ 2131139 h 4406158"/>
              <a:gd name="connsiteX5061" fmla="*/ 8724242 w 13581144"/>
              <a:gd name="connsiteY5061" fmla="*/ 2154832 h 4406158"/>
              <a:gd name="connsiteX5062" fmla="*/ 8697040 w 13581144"/>
              <a:gd name="connsiteY5062" fmla="*/ 2178525 h 4406158"/>
              <a:gd name="connsiteX5063" fmla="*/ 8656227 w 13581144"/>
              <a:gd name="connsiteY5063" fmla="*/ 2154832 h 4406158"/>
              <a:gd name="connsiteX5064" fmla="*/ 8683428 w 13581144"/>
              <a:gd name="connsiteY5064" fmla="*/ 2131139 h 4406158"/>
              <a:gd name="connsiteX5065" fmla="*/ 7437265 w 13581144"/>
              <a:gd name="connsiteY5065" fmla="*/ 2122680 h 4406158"/>
              <a:gd name="connsiteX5066" fmla="*/ 7474655 w 13581144"/>
              <a:gd name="connsiteY5066" fmla="*/ 2146373 h 4406158"/>
              <a:gd name="connsiteX5067" fmla="*/ 7444060 w 13581144"/>
              <a:gd name="connsiteY5067" fmla="*/ 2170066 h 4406158"/>
              <a:gd name="connsiteX5068" fmla="*/ 7406666 w 13581144"/>
              <a:gd name="connsiteY5068" fmla="*/ 2146373 h 4406158"/>
              <a:gd name="connsiteX5069" fmla="*/ 7437265 w 13581144"/>
              <a:gd name="connsiteY5069" fmla="*/ 2122680 h 4406158"/>
              <a:gd name="connsiteX5070" fmla="*/ 7335240 w 13581144"/>
              <a:gd name="connsiteY5070" fmla="*/ 2122680 h 4406158"/>
              <a:gd name="connsiteX5071" fmla="*/ 7372644 w 13581144"/>
              <a:gd name="connsiteY5071" fmla="*/ 2146373 h 4406158"/>
              <a:gd name="connsiteX5072" fmla="*/ 7342045 w 13581144"/>
              <a:gd name="connsiteY5072" fmla="*/ 2170066 h 4406158"/>
              <a:gd name="connsiteX5073" fmla="*/ 7304640 w 13581144"/>
              <a:gd name="connsiteY5073" fmla="*/ 2146373 h 4406158"/>
              <a:gd name="connsiteX5074" fmla="*/ 7335240 w 13581144"/>
              <a:gd name="connsiteY5074" fmla="*/ 2122680 h 4406158"/>
              <a:gd name="connsiteX5075" fmla="*/ 7241729 w 13581144"/>
              <a:gd name="connsiteY5075" fmla="*/ 2122680 h 4406158"/>
              <a:gd name="connsiteX5076" fmla="*/ 7279135 w 13581144"/>
              <a:gd name="connsiteY5076" fmla="*/ 2146373 h 4406158"/>
              <a:gd name="connsiteX5077" fmla="*/ 7248524 w 13581144"/>
              <a:gd name="connsiteY5077" fmla="*/ 2170066 h 4406158"/>
              <a:gd name="connsiteX5078" fmla="*/ 7211130 w 13581144"/>
              <a:gd name="connsiteY5078" fmla="*/ 2146373 h 4406158"/>
              <a:gd name="connsiteX5079" fmla="*/ 7241729 w 13581144"/>
              <a:gd name="connsiteY5079" fmla="*/ 2122680 h 4406158"/>
              <a:gd name="connsiteX5080" fmla="*/ 7146524 w 13581144"/>
              <a:gd name="connsiteY5080" fmla="*/ 2122680 h 4406158"/>
              <a:gd name="connsiteX5081" fmla="*/ 7182239 w 13581144"/>
              <a:gd name="connsiteY5081" fmla="*/ 2146373 h 4406158"/>
              <a:gd name="connsiteX5082" fmla="*/ 7151645 w 13581144"/>
              <a:gd name="connsiteY5082" fmla="*/ 2170066 h 4406158"/>
              <a:gd name="connsiteX5083" fmla="*/ 7115928 w 13581144"/>
              <a:gd name="connsiteY5083" fmla="*/ 2146373 h 4406158"/>
              <a:gd name="connsiteX5084" fmla="*/ 7146524 w 13581144"/>
              <a:gd name="connsiteY5084" fmla="*/ 2122680 h 4406158"/>
              <a:gd name="connsiteX5085" fmla="*/ 7054729 w 13581144"/>
              <a:gd name="connsiteY5085" fmla="*/ 2122680 h 4406158"/>
              <a:gd name="connsiteX5086" fmla="*/ 7090429 w 13581144"/>
              <a:gd name="connsiteY5086" fmla="*/ 2146373 h 4406158"/>
              <a:gd name="connsiteX5087" fmla="*/ 7059825 w 13581144"/>
              <a:gd name="connsiteY5087" fmla="*/ 2170066 h 4406158"/>
              <a:gd name="connsiteX5088" fmla="*/ 7024138 w 13581144"/>
              <a:gd name="connsiteY5088" fmla="*/ 2146373 h 4406158"/>
              <a:gd name="connsiteX5089" fmla="*/ 7054729 w 13581144"/>
              <a:gd name="connsiteY5089" fmla="*/ 2122680 h 4406158"/>
              <a:gd name="connsiteX5090" fmla="*/ 6956156 w 13581144"/>
              <a:gd name="connsiteY5090" fmla="*/ 2120986 h 4406158"/>
              <a:gd name="connsiteX5091" fmla="*/ 6991857 w 13581144"/>
              <a:gd name="connsiteY5091" fmla="*/ 2144679 h 4406158"/>
              <a:gd name="connsiteX5092" fmla="*/ 6961253 w 13581144"/>
              <a:gd name="connsiteY5092" fmla="*/ 2168384 h 4406158"/>
              <a:gd name="connsiteX5093" fmla="*/ 6925555 w 13581144"/>
              <a:gd name="connsiteY5093" fmla="*/ 2144679 h 4406158"/>
              <a:gd name="connsiteX5094" fmla="*/ 6956156 w 13581144"/>
              <a:gd name="connsiteY5094" fmla="*/ 2120986 h 4406158"/>
              <a:gd name="connsiteX5095" fmla="*/ 6860949 w 13581144"/>
              <a:gd name="connsiteY5095" fmla="*/ 2120986 h 4406158"/>
              <a:gd name="connsiteX5096" fmla="*/ 6896646 w 13581144"/>
              <a:gd name="connsiteY5096" fmla="*/ 2144679 h 4406158"/>
              <a:gd name="connsiteX5097" fmla="*/ 6864346 w 13581144"/>
              <a:gd name="connsiteY5097" fmla="*/ 2168384 h 4406158"/>
              <a:gd name="connsiteX5098" fmla="*/ 6828661 w 13581144"/>
              <a:gd name="connsiteY5098" fmla="*/ 2144679 h 4406158"/>
              <a:gd name="connsiteX5099" fmla="*/ 6860949 w 13581144"/>
              <a:gd name="connsiteY5099" fmla="*/ 2120986 h 4406158"/>
              <a:gd name="connsiteX5100" fmla="*/ 6764104 w 13581144"/>
              <a:gd name="connsiteY5100" fmla="*/ 2120986 h 4406158"/>
              <a:gd name="connsiteX5101" fmla="*/ 6799761 w 13581144"/>
              <a:gd name="connsiteY5101" fmla="*/ 2144679 h 4406158"/>
              <a:gd name="connsiteX5102" fmla="*/ 6767509 w 13581144"/>
              <a:gd name="connsiteY5102" fmla="*/ 2168384 h 4406158"/>
              <a:gd name="connsiteX5103" fmla="*/ 6731810 w 13581144"/>
              <a:gd name="connsiteY5103" fmla="*/ 2144679 h 4406158"/>
              <a:gd name="connsiteX5104" fmla="*/ 6764104 w 13581144"/>
              <a:gd name="connsiteY5104" fmla="*/ 2120986 h 4406158"/>
              <a:gd name="connsiteX5105" fmla="*/ 6667200 w 13581144"/>
              <a:gd name="connsiteY5105" fmla="*/ 2120986 h 4406158"/>
              <a:gd name="connsiteX5106" fmla="*/ 6702889 w 13581144"/>
              <a:gd name="connsiteY5106" fmla="*/ 2144679 h 4406158"/>
              <a:gd name="connsiteX5107" fmla="*/ 6670599 w 13581144"/>
              <a:gd name="connsiteY5107" fmla="*/ 2168384 h 4406158"/>
              <a:gd name="connsiteX5108" fmla="*/ 6634896 w 13581144"/>
              <a:gd name="connsiteY5108" fmla="*/ 2144679 h 4406158"/>
              <a:gd name="connsiteX5109" fmla="*/ 6667200 w 13581144"/>
              <a:gd name="connsiteY5109" fmla="*/ 2120986 h 4406158"/>
              <a:gd name="connsiteX5110" fmla="*/ 6572026 w 13581144"/>
              <a:gd name="connsiteY5110" fmla="*/ 2120986 h 4406158"/>
              <a:gd name="connsiteX5111" fmla="*/ 6607709 w 13581144"/>
              <a:gd name="connsiteY5111" fmla="*/ 2144679 h 4406158"/>
              <a:gd name="connsiteX5112" fmla="*/ 6575419 w 13581144"/>
              <a:gd name="connsiteY5112" fmla="*/ 2168384 h 4406158"/>
              <a:gd name="connsiteX5113" fmla="*/ 6539718 w 13581144"/>
              <a:gd name="connsiteY5113" fmla="*/ 2144679 h 4406158"/>
              <a:gd name="connsiteX5114" fmla="*/ 6572026 w 13581144"/>
              <a:gd name="connsiteY5114" fmla="*/ 2120986 h 4406158"/>
              <a:gd name="connsiteX5115" fmla="*/ 6475137 w 13581144"/>
              <a:gd name="connsiteY5115" fmla="*/ 2120986 h 4406158"/>
              <a:gd name="connsiteX5116" fmla="*/ 6510826 w 13581144"/>
              <a:gd name="connsiteY5116" fmla="*/ 2144679 h 4406158"/>
              <a:gd name="connsiteX5117" fmla="*/ 6478531 w 13581144"/>
              <a:gd name="connsiteY5117" fmla="*/ 2168384 h 4406158"/>
              <a:gd name="connsiteX5118" fmla="*/ 6442840 w 13581144"/>
              <a:gd name="connsiteY5118" fmla="*/ 2144679 h 4406158"/>
              <a:gd name="connsiteX5119" fmla="*/ 6475137 w 13581144"/>
              <a:gd name="connsiteY5119" fmla="*/ 2120986 h 4406158"/>
              <a:gd name="connsiteX5120" fmla="*/ 6381633 w 13581144"/>
              <a:gd name="connsiteY5120" fmla="*/ 2120986 h 4406158"/>
              <a:gd name="connsiteX5121" fmla="*/ 6415620 w 13581144"/>
              <a:gd name="connsiteY5121" fmla="*/ 2144679 h 4406158"/>
              <a:gd name="connsiteX5122" fmla="*/ 6383328 w 13581144"/>
              <a:gd name="connsiteY5122" fmla="*/ 2168384 h 4406158"/>
              <a:gd name="connsiteX5123" fmla="*/ 6349347 w 13581144"/>
              <a:gd name="connsiteY5123" fmla="*/ 2144679 h 4406158"/>
              <a:gd name="connsiteX5124" fmla="*/ 6381633 w 13581144"/>
              <a:gd name="connsiteY5124" fmla="*/ 2120986 h 4406158"/>
              <a:gd name="connsiteX5125" fmla="*/ 6284731 w 13581144"/>
              <a:gd name="connsiteY5125" fmla="*/ 2119292 h 4406158"/>
              <a:gd name="connsiteX5126" fmla="*/ 6318727 w 13581144"/>
              <a:gd name="connsiteY5126" fmla="*/ 2142985 h 4406158"/>
              <a:gd name="connsiteX5127" fmla="*/ 6286433 w 13581144"/>
              <a:gd name="connsiteY5127" fmla="*/ 2166678 h 4406158"/>
              <a:gd name="connsiteX5128" fmla="*/ 6252440 w 13581144"/>
              <a:gd name="connsiteY5128" fmla="*/ 2142985 h 4406158"/>
              <a:gd name="connsiteX5129" fmla="*/ 6284731 w 13581144"/>
              <a:gd name="connsiteY5129" fmla="*/ 2119292 h 4406158"/>
              <a:gd name="connsiteX5130" fmla="*/ 6187835 w 13581144"/>
              <a:gd name="connsiteY5130" fmla="*/ 2119292 h 4406158"/>
              <a:gd name="connsiteX5131" fmla="*/ 6221841 w 13581144"/>
              <a:gd name="connsiteY5131" fmla="*/ 2142985 h 4406158"/>
              <a:gd name="connsiteX5132" fmla="*/ 6187835 w 13581144"/>
              <a:gd name="connsiteY5132" fmla="*/ 2166678 h 4406158"/>
              <a:gd name="connsiteX5133" fmla="*/ 6153841 w 13581144"/>
              <a:gd name="connsiteY5133" fmla="*/ 2142985 h 4406158"/>
              <a:gd name="connsiteX5134" fmla="*/ 6187835 w 13581144"/>
              <a:gd name="connsiteY5134" fmla="*/ 2119292 h 4406158"/>
              <a:gd name="connsiteX5135" fmla="*/ 6090946 w 13581144"/>
              <a:gd name="connsiteY5135" fmla="*/ 2119292 h 4406158"/>
              <a:gd name="connsiteX5136" fmla="*/ 6124931 w 13581144"/>
              <a:gd name="connsiteY5136" fmla="*/ 2142985 h 4406158"/>
              <a:gd name="connsiteX5137" fmla="*/ 6090946 w 13581144"/>
              <a:gd name="connsiteY5137" fmla="*/ 2166678 h 4406158"/>
              <a:gd name="connsiteX5138" fmla="*/ 6056951 w 13581144"/>
              <a:gd name="connsiteY5138" fmla="*/ 2142985 h 4406158"/>
              <a:gd name="connsiteX5139" fmla="*/ 6090946 w 13581144"/>
              <a:gd name="connsiteY5139" fmla="*/ 2119292 h 4406158"/>
              <a:gd name="connsiteX5140" fmla="*/ 5995778 w 13581144"/>
              <a:gd name="connsiteY5140" fmla="*/ 2119292 h 4406158"/>
              <a:gd name="connsiteX5141" fmla="*/ 6029762 w 13581144"/>
              <a:gd name="connsiteY5141" fmla="*/ 2142985 h 4406158"/>
              <a:gd name="connsiteX5142" fmla="*/ 5995778 w 13581144"/>
              <a:gd name="connsiteY5142" fmla="*/ 2166678 h 4406158"/>
              <a:gd name="connsiteX5143" fmla="*/ 5961786 w 13581144"/>
              <a:gd name="connsiteY5143" fmla="*/ 2142985 h 4406158"/>
              <a:gd name="connsiteX5144" fmla="*/ 5995778 w 13581144"/>
              <a:gd name="connsiteY5144" fmla="*/ 2119292 h 4406158"/>
              <a:gd name="connsiteX5145" fmla="*/ 5898868 w 13581144"/>
              <a:gd name="connsiteY5145" fmla="*/ 2119292 h 4406158"/>
              <a:gd name="connsiteX5146" fmla="*/ 5932858 w 13581144"/>
              <a:gd name="connsiteY5146" fmla="*/ 2142985 h 4406158"/>
              <a:gd name="connsiteX5147" fmla="*/ 5898868 w 13581144"/>
              <a:gd name="connsiteY5147" fmla="*/ 2166678 h 4406158"/>
              <a:gd name="connsiteX5148" fmla="*/ 5864855 w 13581144"/>
              <a:gd name="connsiteY5148" fmla="*/ 2142985 h 4406158"/>
              <a:gd name="connsiteX5149" fmla="*/ 5898868 w 13581144"/>
              <a:gd name="connsiteY5149" fmla="*/ 2119292 h 4406158"/>
              <a:gd name="connsiteX5150" fmla="*/ 5801864 w 13581144"/>
              <a:gd name="connsiteY5150" fmla="*/ 2119292 h 4406158"/>
              <a:gd name="connsiteX5151" fmla="*/ 5835898 w 13581144"/>
              <a:gd name="connsiteY5151" fmla="*/ 2142985 h 4406158"/>
              <a:gd name="connsiteX5152" fmla="*/ 5801864 w 13581144"/>
              <a:gd name="connsiteY5152" fmla="*/ 2166678 h 4406158"/>
              <a:gd name="connsiteX5153" fmla="*/ 5767913 w 13581144"/>
              <a:gd name="connsiteY5153" fmla="*/ 2142985 h 4406158"/>
              <a:gd name="connsiteX5154" fmla="*/ 5801864 w 13581144"/>
              <a:gd name="connsiteY5154" fmla="*/ 2119292 h 4406158"/>
              <a:gd name="connsiteX5155" fmla="*/ 5706779 w 13581144"/>
              <a:gd name="connsiteY5155" fmla="*/ 2117598 h 4406158"/>
              <a:gd name="connsiteX5156" fmla="*/ 5739057 w 13581144"/>
              <a:gd name="connsiteY5156" fmla="*/ 2141291 h 4406158"/>
              <a:gd name="connsiteX5157" fmla="*/ 5705081 w 13581144"/>
              <a:gd name="connsiteY5157" fmla="*/ 2164984 h 4406158"/>
              <a:gd name="connsiteX5158" fmla="*/ 5672761 w 13581144"/>
              <a:gd name="connsiteY5158" fmla="*/ 2141291 h 4406158"/>
              <a:gd name="connsiteX5159" fmla="*/ 5706779 w 13581144"/>
              <a:gd name="connsiteY5159" fmla="*/ 2117598 h 4406158"/>
              <a:gd name="connsiteX5160" fmla="*/ 5611525 w 13581144"/>
              <a:gd name="connsiteY5160" fmla="*/ 2117598 h 4406158"/>
              <a:gd name="connsiteX5161" fmla="*/ 5643830 w 13581144"/>
              <a:gd name="connsiteY5161" fmla="*/ 2141291 h 4406158"/>
              <a:gd name="connsiteX5162" fmla="*/ 5609826 w 13581144"/>
              <a:gd name="connsiteY5162" fmla="*/ 2164984 h 4406158"/>
              <a:gd name="connsiteX5163" fmla="*/ 5577512 w 13581144"/>
              <a:gd name="connsiteY5163" fmla="*/ 2141291 h 4406158"/>
              <a:gd name="connsiteX5164" fmla="*/ 5611525 w 13581144"/>
              <a:gd name="connsiteY5164" fmla="*/ 2117598 h 4406158"/>
              <a:gd name="connsiteX5165" fmla="*/ 5511206 w 13581144"/>
              <a:gd name="connsiteY5165" fmla="*/ 2117598 h 4406158"/>
              <a:gd name="connsiteX5166" fmla="*/ 5545206 w 13581144"/>
              <a:gd name="connsiteY5166" fmla="*/ 2141291 h 4406158"/>
              <a:gd name="connsiteX5167" fmla="*/ 5509505 w 13581144"/>
              <a:gd name="connsiteY5167" fmla="*/ 2164984 h 4406158"/>
              <a:gd name="connsiteX5168" fmla="*/ 5477199 w 13581144"/>
              <a:gd name="connsiteY5168" fmla="*/ 2141291 h 4406158"/>
              <a:gd name="connsiteX5169" fmla="*/ 5511206 w 13581144"/>
              <a:gd name="connsiteY5169" fmla="*/ 2117598 h 4406158"/>
              <a:gd name="connsiteX5170" fmla="*/ 5415971 w 13581144"/>
              <a:gd name="connsiteY5170" fmla="*/ 2117598 h 4406158"/>
              <a:gd name="connsiteX5171" fmla="*/ 5448272 w 13581144"/>
              <a:gd name="connsiteY5171" fmla="*/ 2141291 h 4406158"/>
              <a:gd name="connsiteX5172" fmla="*/ 5412563 w 13581144"/>
              <a:gd name="connsiteY5172" fmla="*/ 2164984 h 4406158"/>
              <a:gd name="connsiteX5173" fmla="*/ 5380257 w 13581144"/>
              <a:gd name="connsiteY5173" fmla="*/ 2141291 h 4406158"/>
              <a:gd name="connsiteX5174" fmla="*/ 5415971 w 13581144"/>
              <a:gd name="connsiteY5174" fmla="*/ 2117598 h 4406158"/>
              <a:gd name="connsiteX5175" fmla="*/ 5320752 w 13581144"/>
              <a:gd name="connsiteY5175" fmla="*/ 2117598 h 4406158"/>
              <a:gd name="connsiteX5176" fmla="*/ 5353065 w 13581144"/>
              <a:gd name="connsiteY5176" fmla="*/ 2141291 h 4406158"/>
              <a:gd name="connsiteX5177" fmla="*/ 5317339 w 13581144"/>
              <a:gd name="connsiteY5177" fmla="*/ 2164984 h 4406158"/>
              <a:gd name="connsiteX5178" fmla="*/ 5285028 w 13581144"/>
              <a:gd name="connsiteY5178" fmla="*/ 2141291 h 4406158"/>
              <a:gd name="connsiteX5179" fmla="*/ 5320752 w 13581144"/>
              <a:gd name="connsiteY5179" fmla="*/ 2117598 h 4406158"/>
              <a:gd name="connsiteX5180" fmla="*/ 5223812 w 13581144"/>
              <a:gd name="connsiteY5180" fmla="*/ 2117598 h 4406158"/>
              <a:gd name="connsiteX5181" fmla="*/ 5256117 w 13581144"/>
              <a:gd name="connsiteY5181" fmla="*/ 2141291 h 4406158"/>
              <a:gd name="connsiteX5182" fmla="*/ 5220417 w 13581144"/>
              <a:gd name="connsiteY5182" fmla="*/ 2164984 h 4406158"/>
              <a:gd name="connsiteX5183" fmla="*/ 5188069 w 13581144"/>
              <a:gd name="connsiteY5183" fmla="*/ 2141291 h 4406158"/>
              <a:gd name="connsiteX5184" fmla="*/ 5223812 w 13581144"/>
              <a:gd name="connsiteY5184" fmla="*/ 2117598 h 4406158"/>
              <a:gd name="connsiteX5185" fmla="*/ 5128567 w 13581144"/>
              <a:gd name="connsiteY5185" fmla="*/ 2117598 h 4406158"/>
              <a:gd name="connsiteX5186" fmla="*/ 5160883 w 13581144"/>
              <a:gd name="connsiteY5186" fmla="*/ 2141291 h 4406158"/>
              <a:gd name="connsiteX5187" fmla="*/ 5125154 w 13581144"/>
              <a:gd name="connsiteY5187" fmla="*/ 2164984 h 4406158"/>
              <a:gd name="connsiteX5188" fmla="*/ 5092827 w 13581144"/>
              <a:gd name="connsiteY5188" fmla="*/ 2141291 h 4406158"/>
              <a:gd name="connsiteX5189" fmla="*/ 5128567 w 13581144"/>
              <a:gd name="connsiteY5189" fmla="*/ 2117598 h 4406158"/>
              <a:gd name="connsiteX5190" fmla="*/ 5031574 w 13581144"/>
              <a:gd name="connsiteY5190" fmla="*/ 2115904 h 4406158"/>
              <a:gd name="connsiteX5191" fmla="*/ 5062191 w 13581144"/>
              <a:gd name="connsiteY5191" fmla="*/ 2139609 h 4406158"/>
              <a:gd name="connsiteX5192" fmla="*/ 5026478 w 13581144"/>
              <a:gd name="connsiteY5192" fmla="*/ 2163302 h 4406158"/>
              <a:gd name="connsiteX5193" fmla="*/ 4995868 w 13581144"/>
              <a:gd name="connsiteY5193" fmla="*/ 2139609 h 4406158"/>
              <a:gd name="connsiteX5194" fmla="*/ 5031574 w 13581144"/>
              <a:gd name="connsiteY5194" fmla="*/ 2115904 h 4406158"/>
              <a:gd name="connsiteX5195" fmla="*/ 4936406 w 13581144"/>
              <a:gd name="connsiteY5195" fmla="*/ 2115904 h 4406158"/>
              <a:gd name="connsiteX5196" fmla="*/ 4967005 w 13581144"/>
              <a:gd name="connsiteY5196" fmla="*/ 2139609 h 4406158"/>
              <a:gd name="connsiteX5197" fmla="*/ 4931314 w 13581144"/>
              <a:gd name="connsiteY5197" fmla="*/ 2163302 h 4406158"/>
              <a:gd name="connsiteX5198" fmla="*/ 4900711 w 13581144"/>
              <a:gd name="connsiteY5198" fmla="*/ 2139609 h 4406158"/>
              <a:gd name="connsiteX5199" fmla="*/ 4936406 w 13581144"/>
              <a:gd name="connsiteY5199" fmla="*/ 2115904 h 4406158"/>
              <a:gd name="connsiteX5200" fmla="*/ 4839644 w 13581144"/>
              <a:gd name="connsiteY5200" fmla="*/ 2115904 h 4406158"/>
              <a:gd name="connsiteX5201" fmla="*/ 4870239 w 13581144"/>
              <a:gd name="connsiteY5201" fmla="*/ 2139609 h 4406158"/>
              <a:gd name="connsiteX5202" fmla="*/ 4834546 w 13581144"/>
              <a:gd name="connsiteY5202" fmla="*/ 2163302 h 4406158"/>
              <a:gd name="connsiteX5203" fmla="*/ 4803941 w 13581144"/>
              <a:gd name="connsiteY5203" fmla="*/ 2139609 h 4406158"/>
              <a:gd name="connsiteX5204" fmla="*/ 4839644 w 13581144"/>
              <a:gd name="connsiteY5204" fmla="*/ 2115904 h 4406158"/>
              <a:gd name="connsiteX5205" fmla="*/ 4749538 w 13581144"/>
              <a:gd name="connsiteY5205" fmla="*/ 2115904 h 4406158"/>
              <a:gd name="connsiteX5206" fmla="*/ 4780146 w 13581144"/>
              <a:gd name="connsiteY5206" fmla="*/ 2139609 h 4406158"/>
              <a:gd name="connsiteX5207" fmla="*/ 4742743 w 13581144"/>
              <a:gd name="connsiteY5207" fmla="*/ 2163302 h 4406158"/>
              <a:gd name="connsiteX5208" fmla="*/ 4712133 w 13581144"/>
              <a:gd name="connsiteY5208" fmla="*/ 2139609 h 4406158"/>
              <a:gd name="connsiteX5209" fmla="*/ 4749538 w 13581144"/>
              <a:gd name="connsiteY5209" fmla="*/ 2115904 h 4406158"/>
              <a:gd name="connsiteX5210" fmla="*/ 1670411 w 13581144"/>
              <a:gd name="connsiteY5210" fmla="*/ 2110834 h 4406158"/>
              <a:gd name="connsiteX5211" fmla="*/ 1694202 w 13581144"/>
              <a:gd name="connsiteY5211" fmla="*/ 2134527 h 4406158"/>
              <a:gd name="connsiteX5212" fmla="*/ 1650004 w 13581144"/>
              <a:gd name="connsiteY5212" fmla="*/ 2158220 h 4406158"/>
              <a:gd name="connsiteX5213" fmla="*/ 1626200 w 13581144"/>
              <a:gd name="connsiteY5213" fmla="*/ 2134527 h 4406158"/>
              <a:gd name="connsiteX5214" fmla="*/ 1670411 w 13581144"/>
              <a:gd name="connsiteY5214" fmla="*/ 2110834 h 4406158"/>
              <a:gd name="connsiteX5215" fmla="*/ 1575205 w 13581144"/>
              <a:gd name="connsiteY5215" fmla="*/ 2110834 h 4406158"/>
              <a:gd name="connsiteX5216" fmla="*/ 1599010 w 13581144"/>
              <a:gd name="connsiteY5216" fmla="*/ 2134527 h 4406158"/>
              <a:gd name="connsiteX5217" fmla="*/ 1554811 w 13581144"/>
              <a:gd name="connsiteY5217" fmla="*/ 2158220 h 4406158"/>
              <a:gd name="connsiteX5218" fmla="*/ 1531006 w 13581144"/>
              <a:gd name="connsiteY5218" fmla="*/ 2134527 h 4406158"/>
              <a:gd name="connsiteX5219" fmla="*/ 1575205 w 13581144"/>
              <a:gd name="connsiteY5219" fmla="*/ 2110834 h 4406158"/>
              <a:gd name="connsiteX5220" fmla="*/ 1478305 w 13581144"/>
              <a:gd name="connsiteY5220" fmla="*/ 2109140 h 4406158"/>
              <a:gd name="connsiteX5221" fmla="*/ 1500398 w 13581144"/>
              <a:gd name="connsiteY5221" fmla="*/ 2132833 h 4406158"/>
              <a:gd name="connsiteX5222" fmla="*/ 1456199 w 13581144"/>
              <a:gd name="connsiteY5222" fmla="*/ 2156526 h 4406158"/>
              <a:gd name="connsiteX5223" fmla="*/ 1434106 w 13581144"/>
              <a:gd name="connsiteY5223" fmla="*/ 2132833 h 4406158"/>
              <a:gd name="connsiteX5224" fmla="*/ 1478305 w 13581144"/>
              <a:gd name="connsiteY5224" fmla="*/ 2109140 h 4406158"/>
              <a:gd name="connsiteX5225" fmla="*/ 1383076 w 13581144"/>
              <a:gd name="connsiteY5225" fmla="*/ 2109140 h 4406158"/>
              <a:gd name="connsiteX5226" fmla="*/ 1405181 w 13581144"/>
              <a:gd name="connsiteY5226" fmla="*/ 2132833 h 4406158"/>
              <a:gd name="connsiteX5227" fmla="*/ 1360983 w 13581144"/>
              <a:gd name="connsiteY5227" fmla="*/ 2156526 h 4406158"/>
              <a:gd name="connsiteX5228" fmla="*/ 1338877 w 13581144"/>
              <a:gd name="connsiteY5228" fmla="*/ 2132833 h 4406158"/>
              <a:gd name="connsiteX5229" fmla="*/ 1383076 w 13581144"/>
              <a:gd name="connsiteY5229" fmla="*/ 2109140 h 4406158"/>
              <a:gd name="connsiteX5230" fmla="*/ 457970 w 13581144"/>
              <a:gd name="connsiteY5230" fmla="*/ 2106751 h 4406158"/>
              <a:gd name="connsiteX5231" fmla="*/ 476672 w 13581144"/>
              <a:gd name="connsiteY5231" fmla="*/ 2130444 h 4406158"/>
              <a:gd name="connsiteX5232" fmla="*/ 432469 w 13581144"/>
              <a:gd name="connsiteY5232" fmla="*/ 2154137 h 4406158"/>
              <a:gd name="connsiteX5233" fmla="*/ 413767 w 13581144"/>
              <a:gd name="connsiteY5233" fmla="*/ 2130444 h 4406158"/>
              <a:gd name="connsiteX5234" fmla="*/ 457970 w 13581144"/>
              <a:gd name="connsiteY5234" fmla="*/ 2106751 h 4406158"/>
              <a:gd name="connsiteX5235" fmla="*/ 372977 w 13581144"/>
              <a:gd name="connsiteY5235" fmla="*/ 2106751 h 4406158"/>
              <a:gd name="connsiteX5236" fmla="*/ 389979 w 13581144"/>
              <a:gd name="connsiteY5236" fmla="*/ 2130444 h 4406158"/>
              <a:gd name="connsiteX5237" fmla="*/ 345776 w 13581144"/>
              <a:gd name="connsiteY5237" fmla="*/ 2154137 h 4406158"/>
              <a:gd name="connsiteX5238" fmla="*/ 328774 w 13581144"/>
              <a:gd name="connsiteY5238" fmla="*/ 2130444 h 4406158"/>
              <a:gd name="connsiteX5239" fmla="*/ 372977 w 13581144"/>
              <a:gd name="connsiteY5239" fmla="*/ 2106751 h 4406158"/>
              <a:gd name="connsiteX5240" fmla="*/ 281165 w 13581144"/>
              <a:gd name="connsiteY5240" fmla="*/ 2106751 h 4406158"/>
              <a:gd name="connsiteX5241" fmla="*/ 298167 w 13581144"/>
              <a:gd name="connsiteY5241" fmla="*/ 2130444 h 4406158"/>
              <a:gd name="connsiteX5242" fmla="*/ 253964 w 13581144"/>
              <a:gd name="connsiteY5242" fmla="*/ 2154137 h 4406158"/>
              <a:gd name="connsiteX5243" fmla="*/ 236962 w 13581144"/>
              <a:gd name="connsiteY5243" fmla="*/ 2130444 h 4406158"/>
              <a:gd name="connsiteX5244" fmla="*/ 281165 w 13581144"/>
              <a:gd name="connsiteY5244" fmla="*/ 2106751 h 4406158"/>
              <a:gd name="connsiteX5245" fmla="*/ 194449 w 13581144"/>
              <a:gd name="connsiteY5245" fmla="*/ 2106751 h 4406158"/>
              <a:gd name="connsiteX5246" fmla="*/ 211449 w 13581144"/>
              <a:gd name="connsiteY5246" fmla="*/ 2130444 h 4406158"/>
              <a:gd name="connsiteX5247" fmla="*/ 167247 w 13581144"/>
              <a:gd name="connsiteY5247" fmla="*/ 2154137 h 4406158"/>
              <a:gd name="connsiteX5248" fmla="*/ 150245 w 13581144"/>
              <a:gd name="connsiteY5248" fmla="*/ 2130444 h 4406158"/>
              <a:gd name="connsiteX5249" fmla="*/ 194449 w 13581144"/>
              <a:gd name="connsiteY5249" fmla="*/ 2106751 h 4406158"/>
              <a:gd name="connsiteX5250" fmla="*/ 111149 w 13581144"/>
              <a:gd name="connsiteY5250" fmla="*/ 2106751 h 4406158"/>
              <a:gd name="connsiteX5251" fmla="*/ 128149 w 13581144"/>
              <a:gd name="connsiteY5251" fmla="*/ 2130444 h 4406158"/>
              <a:gd name="connsiteX5252" fmla="*/ 83946 w 13581144"/>
              <a:gd name="connsiteY5252" fmla="*/ 2154137 h 4406158"/>
              <a:gd name="connsiteX5253" fmla="*/ 66945 w 13581144"/>
              <a:gd name="connsiteY5253" fmla="*/ 2130444 h 4406158"/>
              <a:gd name="connsiteX5254" fmla="*/ 111149 w 13581144"/>
              <a:gd name="connsiteY5254" fmla="*/ 2106751 h 4406158"/>
              <a:gd name="connsiteX5255" fmla="*/ 10101352 w 13581144"/>
              <a:gd name="connsiteY5255" fmla="*/ 2068506 h 4406158"/>
              <a:gd name="connsiteX5256" fmla="*/ 10145563 w 13581144"/>
              <a:gd name="connsiteY5256" fmla="*/ 2092211 h 4406158"/>
              <a:gd name="connsiteX5257" fmla="*/ 10121771 w 13581144"/>
              <a:gd name="connsiteY5257" fmla="*/ 2115904 h 4406158"/>
              <a:gd name="connsiteX5258" fmla="*/ 10077559 w 13581144"/>
              <a:gd name="connsiteY5258" fmla="*/ 2092211 h 4406158"/>
              <a:gd name="connsiteX5259" fmla="*/ 10101352 w 13581144"/>
              <a:gd name="connsiteY5259" fmla="*/ 2068506 h 4406158"/>
              <a:gd name="connsiteX5260" fmla="*/ 10009556 w 13581144"/>
              <a:gd name="connsiteY5260" fmla="*/ 2066812 h 4406158"/>
              <a:gd name="connsiteX5261" fmla="*/ 10052057 w 13581144"/>
              <a:gd name="connsiteY5261" fmla="*/ 2090517 h 4406158"/>
              <a:gd name="connsiteX5262" fmla="*/ 10028252 w 13581144"/>
              <a:gd name="connsiteY5262" fmla="*/ 2114210 h 4406158"/>
              <a:gd name="connsiteX5263" fmla="*/ 9985740 w 13581144"/>
              <a:gd name="connsiteY5263" fmla="*/ 2090517 h 4406158"/>
              <a:gd name="connsiteX5264" fmla="*/ 10009556 w 13581144"/>
              <a:gd name="connsiteY5264" fmla="*/ 2066812 h 4406158"/>
              <a:gd name="connsiteX5265" fmla="*/ 9914352 w 13581144"/>
              <a:gd name="connsiteY5265" fmla="*/ 2066812 h 4406158"/>
              <a:gd name="connsiteX5266" fmla="*/ 9956853 w 13581144"/>
              <a:gd name="connsiteY5266" fmla="*/ 2090517 h 4406158"/>
              <a:gd name="connsiteX5267" fmla="*/ 9933048 w 13581144"/>
              <a:gd name="connsiteY5267" fmla="*/ 2114210 h 4406158"/>
              <a:gd name="connsiteX5268" fmla="*/ 9890548 w 13581144"/>
              <a:gd name="connsiteY5268" fmla="*/ 2090517 h 4406158"/>
              <a:gd name="connsiteX5269" fmla="*/ 9914352 w 13581144"/>
              <a:gd name="connsiteY5269" fmla="*/ 2066812 h 4406158"/>
              <a:gd name="connsiteX5270" fmla="*/ 9812330 w 13581144"/>
              <a:gd name="connsiteY5270" fmla="*/ 2066812 h 4406158"/>
              <a:gd name="connsiteX5271" fmla="*/ 9854842 w 13581144"/>
              <a:gd name="connsiteY5271" fmla="*/ 2090517 h 4406158"/>
              <a:gd name="connsiteX5272" fmla="*/ 9831038 w 13581144"/>
              <a:gd name="connsiteY5272" fmla="*/ 2114210 h 4406158"/>
              <a:gd name="connsiteX5273" fmla="*/ 9788538 w 13581144"/>
              <a:gd name="connsiteY5273" fmla="*/ 2090517 h 4406158"/>
              <a:gd name="connsiteX5274" fmla="*/ 9812330 w 13581144"/>
              <a:gd name="connsiteY5274" fmla="*/ 2066812 h 4406158"/>
              <a:gd name="connsiteX5275" fmla="*/ 9717136 w 13581144"/>
              <a:gd name="connsiteY5275" fmla="*/ 2066812 h 4406158"/>
              <a:gd name="connsiteX5276" fmla="*/ 9759649 w 13581144"/>
              <a:gd name="connsiteY5276" fmla="*/ 2090517 h 4406158"/>
              <a:gd name="connsiteX5277" fmla="*/ 9735833 w 13581144"/>
              <a:gd name="connsiteY5277" fmla="*/ 2114210 h 4406158"/>
              <a:gd name="connsiteX5278" fmla="*/ 9693332 w 13581144"/>
              <a:gd name="connsiteY5278" fmla="*/ 2090517 h 4406158"/>
              <a:gd name="connsiteX5279" fmla="*/ 9717136 w 13581144"/>
              <a:gd name="connsiteY5279" fmla="*/ 2066812 h 4406158"/>
              <a:gd name="connsiteX5280" fmla="*/ 10674290 w 13581144"/>
              <a:gd name="connsiteY5280" fmla="*/ 2065118 h 4406158"/>
              <a:gd name="connsiteX5281" fmla="*/ 10718501 w 13581144"/>
              <a:gd name="connsiteY5281" fmla="*/ 2088823 h 4406158"/>
              <a:gd name="connsiteX5282" fmla="*/ 10696396 w 13581144"/>
              <a:gd name="connsiteY5282" fmla="*/ 2112516 h 4406158"/>
              <a:gd name="connsiteX5283" fmla="*/ 10652185 w 13581144"/>
              <a:gd name="connsiteY5283" fmla="*/ 2088823 h 4406158"/>
              <a:gd name="connsiteX5284" fmla="*/ 10674290 w 13581144"/>
              <a:gd name="connsiteY5284" fmla="*/ 2065118 h 4406158"/>
              <a:gd name="connsiteX5285" fmla="*/ 8855164 w 13581144"/>
              <a:gd name="connsiteY5285" fmla="*/ 2063424 h 4406158"/>
              <a:gd name="connsiteX5286" fmla="*/ 8895954 w 13581144"/>
              <a:gd name="connsiteY5286" fmla="*/ 2087129 h 4406158"/>
              <a:gd name="connsiteX5287" fmla="*/ 8868765 w 13581144"/>
              <a:gd name="connsiteY5287" fmla="*/ 2110822 h 4406158"/>
              <a:gd name="connsiteX5288" fmla="*/ 8827963 w 13581144"/>
              <a:gd name="connsiteY5288" fmla="*/ 2087129 h 4406158"/>
              <a:gd name="connsiteX5289" fmla="*/ 8855164 w 13581144"/>
              <a:gd name="connsiteY5289" fmla="*/ 2063424 h 4406158"/>
              <a:gd name="connsiteX5290" fmla="*/ 8759937 w 13581144"/>
              <a:gd name="connsiteY5290" fmla="*/ 2063424 h 4406158"/>
              <a:gd name="connsiteX5291" fmla="*/ 8800738 w 13581144"/>
              <a:gd name="connsiteY5291" fmla="*/ 2087129 h 4406158"/>
              <a:gd name="connsiteX5292" fmla="*/ 8773537 w 13581144"/>
              <a:gd name="connsiteY5292" fmla="*/ 2110822 h 4406158"/>
              <a:gd name="connsiteX5293" fmla="*/ 8732735 w 13581144"/>
              <a:gd name="connsiteY5293" fmla="*/ 2087129 h 4406158"/>
              <a:gd name="connsiteX5294" fmla="*/ 8759937 w 13581144"/>
              <a:gd name="connsiteY5294" fmla="*/ 2063424 h 4406158"/>
              <a:gd name="connsiteX5295" fmla="*/ 8664743 w 13581144"/>
              <a:gd name="connsiteY5295" fmla="*/ 2063424 h 4406158"/>
              <a:gd name="connsiteX5296" fmla="*/ 8705557 w 13581144"/>
              <a:gd name="connsiteY5296" fmla="*/ 2087129 h 4406158"/>
              <a:gd name="connsiteX5297" fmla="*/ 8678355 w 13581144"/>
              <a:gd name="connsiteY5297" fmla="*/ 2110822 h 4406158"/>
              <a:gd name="connsiteX5298" fmla="*/ 8637542 w 13581144"/>
              <a:gd name="connsiteY5298" fmla="*/ 2087129 h 4406158"/>
              <a:gd name="connsiteX5299" fmla="*/ 8664743 w 13581144"/>
              <a:gd name="connsiteY5299" fmla="*/ 2063424 h 4406158"/>
              <a:gd name="connsiteX5300" fmla="*/ 7617460 w 13581144"/>
              <a:gd name="connsiteY5300" fmla="*/ 2061730 h 4406158"/>
              <a:gd name="connsiteX5301" fmla="*/ 7654851 w 13581144"/>
              <a:gd name="connsiteY5301" fmla="*/ 2085447 h 4406158"/>
              <a:gd name="connsiteX5302" fmla="*/ 7625952 w 13581144"/>
              <a:gd name="connsiteY5302" fmla="*/ 2109140 h 4406158"/>
              <a:gd name="connsiteX5303" fmla="*/ 7588548 w 13581144"/>
              <a:gd name="connsiteY5303" fmla="*/ 2085447 h 4406158"/>
              <a:gd name="connsiteX5304" fmla="*/ 7617460 w 13581144"/>
              <a:gd name="connsiteY5304" fmla="*/ 2061730 h 4406158"/>
              <a:gd name="connsiteX5305" fmla="*/ 7427058 w 13581144"/>
              <a:gd name="connsiteY5305" fmla="*/ 2061730 h 4406158"/>
              <a:gd name="connsiteX5306" fmla="*/ 7464452 w 13581144"/>
              <a:gd name="connsiteY5306" fmla="*/ 2085447 h 4406158"/>
              <a:gd name="connsiteX5307" fmla="*/ 7433856 w 13581144"/>
              <a:gd name="connsiteY5307" fmla="*/ 2109140 h 4406158"/>
              <a:gd name="connsiteX5308" fmla="*/ 7396461 w 13581144"/>
              <a:gd name="connsiteY5308" fmla="*/ 2085447 h 4406158"/>
              <a:gd name="connsiteX5309" fmla="*/ 7427058 w 13581144"/>
              <a:gd name="connsiteY5309" fmla="*/ 2061730 h 4406158"/>
              <a:gd name="connsiteX5310" fmla="*/ 7707567 w 13581144"/>
              <a:gd name="connsiteY5310" fmla="*/ 2058342 h 4406158"/>
              <a:gd name="connsiteX5311" fmla="*/ 7744971 w 13581144"/>
              <a:gd name="connsiteY5311" fmla="*/ 2082059 h 4406158"/>
              <a:gd name="connsiteX5312" fmla="*/ 7716062 w 13581144"/>
              <a:gd name="connsiteY5312" fmla="*/ 2105752 h 4406158"/>
              <a:gd name="connsiteX5313" fmla="*/ 7678668 w 13581144"/>
              <a:gd name="connsiteY5313" fmla="*/ 2082059 h 4406158"/>
              <a:gd name="connsiteX5314" fmla="*/ 7707567 w 13581144"/>
              <a:gd name="connsiteY5314" fmla="*/ 2058342 h 4406158"/>
              <a:gd name="connsiteX5315" fmla="*/ 7515456 w 13581144"/>
              <a:gd name="connsiteY5315" fmla="*/ 2058342 h 4406158"/>
              <a:gd name="connsiteX5316" fmla="*/ 7554559 w 13581144"/>
              <a:gd name="connsiteY5316" fmla="*/ 2082059 h 4406158"/>
              <a:gd name="connsiteX5317" fmla="*/ 7523960 w 13581144"/>
              <a:gd name="connsiteY5317" fmla="*/ 2105752 h 4406158"/>
              <a:gd name="connsiteX5318" fmla="*/ 7486561 w 13581144"/>
              <a:gd name="connsiteY5318" fmla="*/ 2082059 h 4406158"/>
              <a:gd name="connsiteX5319" fmla="*/ 7515456 w 13581144"/>
              <a:gd name="connsiteY5319" fmla="*/ 2058342 h 4406158"/>
              <a:gd name="connsiteX5320" fmla="*/ 7046225 w 13581144"/>
              <a:gd name="connsiteY5320" fmla="*/ 2054965 h 4406158"/>
              <a:gd name="connsiteX5321" fmla="*/ 7081929 w 13581144"/>
              <a:gd name="connsiteY5321" fmla="*/ 2078670 h 4406158"/>
              <a:gd name="connsiteX5322" fmla="*/ 7051333 w 13581144"/>
              <a:gd name="connsiteY5322" fmla="*/ 2102363 h 4406158"/>
              <a:gd name="connsiteX5323" fmla="*/ 7015634 w 13581144"/>
              <a:gd name="connsiteY5323" fmla="*/ 2078670 h 4406158"/>
              <a:gd name="connsiteX5324" fmla="*/ 7046225 w 13581144"/>
              <a:gd name="connsiteY5324" fmla="*/ 2054965 h 4406158"/>
              <a:gd name="connsiteX5325" fmla="*/ 6949354 w 13581144"/>
              <a:gd name="connsiteY5325" fmla="*/ 2054965 h 4406158"/>
              <a:gd name="connsiteX5326" fmla="*/ 6985041 w 13581144"/>
              <a:gd name="connsiteY5326" fmla="*/ 2078670 h 4406158"/>
              <a:gd name="connsiteX5327" fmla="*/ 6954448 w 13581144"/>
              <a:gd name="connsiteY5327" fmla="*/ 2102363 h 4406158"/>
              <a:gd name="connsiteX5328" fmla="*/ 6918760 w 13581144"/>
              <a:gd name="connsiteY5328" fmla="*/ 2078670 h 4406158"/>
              <a:gd name="connsiteX5329" fmla="*/ 6949354 w 13581144"/>
              <a:gd name="connsiteY5329" fmla="*/ 2054965 h 4406158"/>
              <a:gd name="connsiteX5330" fmla="*/ 6854158 w 13581144"/>
              <a:gd name="connsiteY5330" fmla="*/ 2054965 h 4406158"/>
              <a:gd name="connsiteX5331" fmla="*/ 6889854 w 13581144"/>
              <a:gd name="connsiteY5331" fmla="*/ 2078670 h 4406158"/>
              <a:gd name="connsiteX5332" fmla="*/ 6859250 w 13581144"/>
              <a:gd name="connsiteY5332" fmla="*/ 2102363 h 4406158"/>
              <a:gd name="connsiteX5333" fmla="*/ 6823560 w 13581144"/>
              <a:gd name="connsiteY5333" fmla="*/ 2078670 h 4406158"/>
              <a:gd name="connsiteX5334" fmla="*/ 6854158 w 13581144"/>
              <a:gd name="connsiteY5334" fmla="*/ 2054965 h 4406158"/>
              <a:gd name="connsiteX5335" fmla="*/ 6759005 w 13581144"/>
              <a:gd name="connsiteY5335" fmla="*/ 2054965 h 4406158"/>
              <a:gd name="connsiteX5336" fmla="*/ 6794681 w 13581144"/>
              <a:gd name="connsiteY5336" fmla="*/ 2078670 h 4406158"/>
              <a:gd name="connsiteX5337" fmla="*/ 6762411 w 13581144"/>
              <a:gd name="connsiteY5337" fmla="*/ 2102363 h 4406158"/>
              <a:gd name="connsiteX5338" fmla="*/ 6726706 w 13581144"/>
              <a:gd name="connsiteY5338" fmla="*/ 2078670 h 4406158"/>
              <a:gd name="connsiteX5339" fmla="*/ 6759005 w 13581144"/>
              <a:gd name="connsiteY5339" fmla="*/ 2054965 h 4406158"/>
              <a:gd name="connsiteX5340" fmla="*/ 7330154 w 13581144"/>
              <a:gd name="connsiteY5340" fmla="*/ 2053271 h 4406158"/>
              <a:gd name="connsiteX5341" fmla="*/ 7367562 w 13581144"/>
              <a:gd name="connsiteY5341" fmla="*/ 2076964 h 4406158"/>
              <a:gd name="connsiteX5342" fmla="*/ 7336949 w 13581144"/>
              <a:gd name="connsiteY5342" fmla="*/ 2100669 h 4406158"/>
              <a:gd name="connsiteX5343" fmla="*/ 7299555 w 13581144"/>
              <a:gd name="connsiteY5343" fmla="*/ 2076964 h 4406158"/>
              <a:gd name="connsiteX5344" fmla="*/ 7330154 w 13581144"/>
              <a:gd name="connsiteY5344" fmla="*/ 2053271 h 4406158"/>
              <a:gd name="connsiteX5345" fmla="*/ 6662111 w 13581144"/>
              <a:gd name="connsiteY5345" fmla="*/ 2053271 h 4406158"/>
              <a:gd name="connsiteX5346" fmla="*/ 6697802 w 13581144"/>
              <a:gd name="connsiteY5346" fmla="*/ 2076964 h 4406158"/>
              <a:gd name="connsiteX5347" fmla="*/ 6665513 w 13581144"/>
              <a:gd name="connsiteY5347" fmla="*/ 2100669 h 4406158"/>
              <a:gd name="connsiteX5348" fmla="*/ 6629800 w 13581144"/>
              <a:gd name="connsiteY5348" fmla="*/ 2076964 h 4406158"/>
              <a:gd name="connsiteX5349" fmla="*/ 6662111 w 13581144"/>
              <a:gd name="connsiteY5349" fmla="*/ 2053271 h 4406158"/>
              <a:gd name="connsiteX5350" fmla="*/ 6566933 w 13581144"/>
              <a:gd name="connsiteY5350" fmla="*/ 2053271 h 4406158"/>
              <a:gd name="connsiteX5351" fmla="*/ 6602628 w 13581144"/>
              <a:gd name="connsiteY5351" fmla="*/ 2076964 h 4406158"/>
              <a:gd name="connsiteX5352" fmla="*/ 6570324 w 13581144"/>
              <a:gd name="connsiteY5352" fmla="*/ 2100669 h 4406158"/>
              <a:gd name="connsiteX5353" fmla="*/ 6534635 w 13581144"/>
              <a:gd name="connsiteY5353" fmla="*/ 2076964 h 4406158"/>
              <a:gd name="connsiteX5354" fmla="*/ 6566933 w 13581144"/>
              <a:gd name="connsiteY5354" fmla="*/ 2053271 h 4406158"/>
              <a:gd name="connsiteX5355" fmla="*/ 6473421 w 13581144"/>
              <a:gd name="connsiteY5355" fmla="*/ 2053271 h 4406158"/>
              <a:gd name="connsiteX5356" fmla="*/ 6507432 w 13581144"/>
              <a:gd name="connsiteY5356" fmla="*/ 2076964 h 4406158"/>
              <a:gd name="connsiteX5357" fmla="*/ 6475124 w 13581144"/>
              <a:gd name="connsiteY5357" fmla="*/ 2100669 h 4406158"/>
              <a:gd name="connsiteX5358" fmla="*/ 6441129 w 13581144"/>
              <a:gd name="connsiteY5358" fmla="*/ 2076964 h 4406158"/>
              <a:gd name="connsiteX5359" fmla="*/ 6473421 w 13581144"/>
              <a:gd name="connsiteY5359" fmla="*/ 2053271 h 4406158"/>
              <a:gd name="connsiteX5360" fmla="*/ 6378221 w 13581144"/>
              <a:gd name="connsiteY5360" fmla="*/ 2053271 h 4406158"/>
              <a:gd name="connsiteX5361" fmla="*/ 6412214 w 13581144"/>
              <a:gd name="connsiteY5361" fmla="*/ 2076964 h 4406158"/>
              <a:gd name="connsiteX5362" fmla="*/ 6379919 w 13581144"/>
              <a:gd name="connsiteY5362" fmla="*/ 2100669 h 4406158"/>
              <a:gd name="connsiteX5363" fmla="*/ 6345932 w 13581144"/>
              <a:gd name="connsiteY5363" fmla="*/ 2076964 h 4406158"/>
              <a:gd name="connsiteX5364" fmla="*/ 6378221 w 13581144"/>
              <a:gd name="connsiteY5364" fmla="*/ 2053271 h 4406158"/>
              <a:gd name="connsiteX5365" fmla="*/ 6281340 w 13581144"/>
              <a:gd name="connsiteY5365" fmla="*/ 2053271 h 4406158"/>
              <a:gd name="connsiteX5366" fmla="*/ 6315347 w 13581144"/>
              <a:gd name="connsiteY5366" fmla="*/ 2076964 h 4406158"/>
              <a:gd name="connsiteX5367" fmla="*/ 6283036 w 13581144"/>
              <a:gd name="connsiteY5367" fmla="*/ 2100669 h 4406158"/>
              <a:gd name="connsiteX5368" fmla="*/ 6249051 w 13581144"/>
              <a:gd name="connsiteY5368" fmla="*/ 2076964 h 4406158"/>
              <a:gd name="connsiteX5369" fmla="*/ 6281340 w 13581144"/>
              <a:gd name="connsiteY5369" fmla="*/ 2053271 h 4406158"/>
              <a:gd name="connsiteX5370" fmla="*/ 6186139 w 13581144"/>
              <a:gd name="connsiteY5370" fmla="*/ 2053271 h 4406158"/>
              <a:gd name="connsiteX5371" fmla="*/ 6220137 w 13581144"/>
              <a:gd name="connsiteY5371" fmla="*/ 2076964 h 4406158"/>
              <a:gd name="connsiteX5372" fmla="*/ 6187835 w 13581144"/>
              <a:gd name="connsiteY5372" fmla="*/ 2100669 h 4406158"/>
              <a:gd name="connsiteX5373" fmla="*/ 6153841 w 13581144"/>
              <a:gd name="connsiteY5373" fmla="*/ 2076964 h 4406158"/>
              <a:gd name="connsiteX5374" fmla="*/ 6186139 w 13581144"/>
              <a:gd name="connsiteY5374" fmla="*/ 2053271 h 4406158"/>
              <a:gd name="connsiteX5375" fmla="*/ 6090946 w 13581144"/>
              <a:gd name="connsiteY5375" fmla="*/ 2053271 h 4406158"/>
              <a:gd name="connsiteX5376" fmla="*/ 6124931 w 13581144"/>
              <a:gd name="connsiteY5376" fmla="*/ 2076964 h 4406158"/>
              <a:gd name="connsiteX5377" fmla="*/ 6090946 w 13581144"/>
              <a:gd name="connsiteY5377" fmla="*/ 2100669 h 4406158"/>
              <a:gd name="connsiteX5378" fmla="*/ 6056951 w 13581144"/>
              <a:gd name="connsiteY5378" fmla="*/ 2076964 h 4406158"/>
              <a:gd name="connsiteX5379" fmla="*/ 6090946 w 13581144"/>
              <a:gd name="connsiteY5379" fmla="*/ 2053271 h 4406158"/>
              <a:gd name="connsiteX5380" fmla="*/ 5995778 w 13581144"/>
              <a:gd name="connsiteY5380" fmla="*/ 2051577 h 4406158"/>
              <a:gd name="connsiteX5381" fmla="*/ 6029762 w 13581144"/>
              <a:gd name="connsiteY5381" fmla="*/ 2075270 h 4406158"/>
              <a:gd name="connsiteX5382" fmla="*/ 5995778 w 13581144"/>
              <a:gd name="connsiteY5382" fmla="*/ 2098987 h 4406158"/>
              <a:gd name="connsiteX5383" fmla="*/ 5961786 w 13581144"/>
              <a:gd name="connsiteY5383" fmla="*/ 2075270 h 4406158"/>
              <a:gd name="connsiteX5384" fmla="*/ 5995778 w 13581144"/>
              <a:gd name="connsiteY5384" fmla="*/ 2051577 h 4406158"/>
              <a:gd name="connsiteX5385" fmla="*/ 5900575 w 13581144"/>
              <a:gd name="connsiteY5385" fmla="*/ 2051577 h 4406158"/>
              <a:gd name="connsiteX5386" fmla="*/ 5934571 w 13581144"/>
              <a:gd name="connsiteY5386" fmla="*/ 2075270 h 4406158"/>
              <a:gd name="connsiteX5387" fmla="*/ 5900575 w 13581144"/>
              <a:gd name="connsiteY5387" fmla="*/ 2098987 h 4406158"/>
              <a:gd name="connsiteX5388" fmla="*/ 5866549 w 13581144"/>
              <a:gd name="connsiteY5388" fmla="*/ 2075270 h 4406158"/>
              <a:gd name="connsiteX5389" fmla="*/ 5900575 w 13581144"/>
              <a:gd name="connsiteY5389" fmla="*/ 2051577 h 4406158"/>
              <a:gd name="connsiteX5390" fmla="*/ 5805237 w 13581144"/>
              <a:gd name="connsiteY5390" fmla="*/ 2051577 h 4406158"/>
              <a:gd name="connsiteX5391" fmla="*/ 5837611 w 13581144"/>
              <a:gd name="connsiteY5391" fmla="*/ 2075270 h 4406158"/>
              <a:gd name="connsiteX5392" fmla="*/ 5803552 w 13581144"/>
              <a:gd name="connsiteY5392" fmla="*/ 2098987 h 4406158"/>
              <a:gd name="connsiteX5393" fmla="*/ 5771311 w 13581144"/>
              <a:gd name="connsiteY5393" fmla="*/ 2075270 h 4406158"/>
              <a:gd name="connsiteX5394" fmla="*/ 5805237 w 13581144"/>
              <a:gd name="connsiteY5394" fmla="*/ 2051577 h 4406158"/>
              <a:gd name="connsiteX5395" fmla="*/ 5708490 w 13581144"/>
              <a:gd name="connsiteY5395" fmla="*/ 2051577 h 4406158"/>
              <a:gd name="connsiteX5396" fmla="*/ 5740756 w 13581144"/>
              <a:gd name="connsiteY5396" fmla="*/ 2075270 h 4406158"/>
              <a:gd name="connsiteX5397" fmla="*/ 5706779 w 13581144"/>
              <a:gd name="connsiteY5397" fmla="*/ 2098987 h 4406158"/>
              <a:gd name="connsiteX5398" fmla="*/ 5674456 w 13581144"/>
              <a:gd name="connsiteY5398" fmla="*/ 2075270 h 4406158"/>
              <a:gd name="connsiteX5399" fmla="*/ 5708490 w 13581144"/>
              <a:gd name="connsiteY5399" fmla="*/ 2051577 h 4406158"/>
              <a:gd name="connsiteX5400" fmla="*/ 5613223 w 13581144"/>
              <a:gd name="connsiteY5400" fmla="*/ 2051577 h 4406158"/>
              <a:gd name="connsiteX5401" fmla="*/ 5645534 w 13581144"/>
              <a:gd name="connsiteY5401" fmla="*/ 2075270 h 4406158"/>
              <a:gd name="connsiteX5402" fmla="*/ 5611525 w 13581144"/>
              <a:gd name="connsiteY5402" fmla="*/ 2098987 h 4406158"/>
              <a:gd name="connsiteX5403" fmla="*/ 5579229 w 13581144"/>
              <a:gd name="connsiteY5403" fmla="*/ 2075270 h 4406158"/>
              <a:gd name="connsiteX5404" fmla="*/ 5613223 w 13581144"/>
              <a:gd name="connsiteY5404" fmla="*/ 2051577 h 4406158"/>
              <a:gd name="connsiteX5405" fmla="*/ 5514604 w 13581144"/>
              <a:gd name="connsiteY5405" fmla="*/ 2051577 h 4406158"/>
              <a:gd name="connsiteX5406" fmla="*/ 5546912 w 13581144"/>
              <a:gd name="connsiteY5406" fmla="*/ 2075270 h 4406158"/>
              <a:gd name="connsiteX5407" fmla="*/ 5512900 w 13581144"/>
              <a:gd name="connsiteY5407" fmla="*/ 2098987 h 4406158"/>
              <a:gd name="connsiteX5408" fmla="*/ 5480586 w 13581144"/>
              <a:gd name="connsiteY5408" fmla="*/ 2075270 h 4406158"/>
              <a:gd name="connsiteX5409" fmla="*/ 5514604 w 13581144"/>
              <a:gd name="connsiteY5409" fmla="*/ 2051577 h 4406158"/>
              <a:gd name="connsiteX5410" fmla="*/ 5419380 w 13581144"/>
              <a:gd name="connsiteY5410" fmla="*/ 2051577 h 4406158"/>
              <a:gd name="connsiteX5411" fmla="*/ 5451683 w 13581144"/>
              <a:gd name="connsiteY5411" fmla="*/ 2075270 h 4406158"/>
              <a:gd name="connsiteX5412" fmla="*/ 5415976 w 13581144"/>
              <a:gd name="connsiteY5412" fmla="*/ 2098987 h 4406158"/>
              <a:gd name="connsiteX5413" fmla="*/ 5383666 w 13581144"/>
              <a:gd name="connsiteY5413" fmla="*/ 2075270 h 4406158"/>
              <a:gd name="connsiteX5414" fmla="*/ 5419380 w 13581144"/>
              <a:gd name="connsiteY5414" fmla="*/ 2051577 h 4406158"/>
              <a:gd name="connsiteX5415" fmla="*/ 5324130 w 13581144"/>
              <a:gd name="connsiteY5415" fmla="*/ 2049883 h 4406158"/>
              <a:gd name="connsiteX5416" fmla="*/ 5356444 w 13581144"/>
              <a:gd name="connsiteY5416" fmla="*/ 2073576 h 4406158"/>
              <a:gd name="connsiteX5417" fmla="*/ 5320726 w 13581144"/>
              <a:gd name="connsiteY5417" fmla="*/ 2097281 h 4406158"/>
              <a:gd name="connsiteX5418" fmla="*/ 5288423 w 13581144"/>
              <a:gd name="connsiteY5418" fmla="*/ 2073576 h 4406158"/>
              <a:gd name="connsiteX5419" fmla="*/ 5324130 w 13581144"/>
              <a:gd name="connsiteY5419" fmla="*/ 2049883 h 4406158"/>
              <a:gd name="connsiteX5420" fmla="*/ 5228905 w 13581144"/>
              <a:gd name="connsiteY5420" fmla="*/ 2049883 h 4406158"/>
              <a:gd name="connsiteX5421" fmla="*/ 5261241 w 13581144"/>
              <a:gd name="connsiteY5421" fmla="*/ 2073576 h 4406158"/>
              <a:gd name="connsiteX5422" fmla="*/ 5225508 w 13581144"/>
              <a:gd name="connsiteY5422" fmla="*/ 2097281 h 4406158"/>
              <a:gd name="connsiteX5423" fmla="*/ 5193203 w 13581144"/>
              <a:gd name="connsiteY5423" fmla="*/ 2073576 h 4406158"/>
              <a:gd name="connsiteX5424" fmla="*/ 5228905 w 13581144"/>
              <a:gd name="connsiteY5424" fmla="*/ 2049883 h 4406158"/>
              <a:gd name="connsiteX5425" fmla="*/ 5135355 w 13581144"/>
              <a:gd name="connsiteY5425" fmla="*/ 2049883 h 4406158"/>
              <a:gd name="connsiteX5426" fmla="*/ 5165970 w 13581144"/>
              <a:gd name="connsiteY5426" fmla="*/ 2073576 h 4406158"/>
              <a:gd name="connsiteX5427" fmla="*/ 5130254 w 13581144"/>
              <a:gd name="connsiteY5427" fmla="*/ 2097281 h 4406158"/>
              <a:gd name="connsiteX5428" fmla="*/ 5099640 w 13581144"/>
              <a:gd name="connsiteY5428" fmla="*/ 2073576 h 4406158"/>
              <a:gd name="connsiteX5429" fmla="*/ 5135355 w 13581144"/>
              <a:gd name="connsiteY5429" fmla="*/ 2049883 h 4406158"/>
              <a:gd name="connsiteX5430" fmla="*/ 5038402 w 13581144"/>
              <a:gd name="connsiteY5430" fmla="*/ 2049883 h 4406158"/>
              <a:gd name="connsiteX5431" fmla="*/ 5069017 w 13581144"/>
              <a:gd name="connsiteY5431" fmla="*/ 2073576 h 4406158"/>
              <a:gd name="connsiteX5432" fmla="*/ 5033303 w 13581144"/>
              <a:gd name="connsiteY5432" fmla="*/ 2097281 h 4406158"/>
              <a:gd name="connsiteX5433" fmla="*/ 5002694 w 13581144"/>
              <a:gd name="connsiteY5433" fmla="*/ 2073576 h 4406158"/>
              <a:gd name="connsiteX5434" fmla="*/ 5038402 w 13581144"/>
              <a:gd name="connsiteY5434" fmla="*/ 2049883 h 4406158"/>
              <a:gd name="connsiteX5435" fmla="*/ 4943207 w 13581144"/>
              <a:gd name="connsiteY5435" fmla="*/ 2049883 h 4406158"/>
              <a:gd name="connsiteX5436" fmla="*/ 4973784 w 13581144"/>
              <a:gd name="connsiteY5436" fmla="*/ 2073576 h 4406158"/>
              <a:gd name="connsiteX5437" fmla="*/ 4938106 w 13581144"/>
              <a:gd name="connsiteY5437" fmla="*/ 2097281 h 4406158"/>
              <a:gd name="connsiteX5438" fmla="*/ 4907511 w 13581144"/>
              <a:gd name="connsiteY5438" fmla="*/ 2073576 h 4406158"/>
              <a:gd name="connsiteX5439" fmla="*/ 4943207 w 13581144"/>
              <a:gd name="connsiteY5439" fmla="*/ 2049883 h 4406158"/>
              <a:gd name="connsiteX5440" fmla="*/ 4848118 w 13581144"/>
              <a:gd name="connsiteY5440" fmla="*/ 2049883 h 4406158"/>
              <a:gd name="connsiteX5441" fmla="*/ 4878731 w 13581144"/>
              <a:gd name="connsiteY5441" fmla="*/ 2073576 h 4406158"/>
              <a:gd name="connsiteX5442" fmla="*/ 4843013 w 13581144"/>
              <a:gd name="connsiteY5442" fmla="*/ 2097281 h 4406158"/>
              <a:gd name="connsiteX5443" fmla="*/ 4812412 w 13581144"/>
              <a:gd name="connsiteY5443" fmla="*/ 2073576 h 4406158"/>
              <a:gd name="connsiteX5444" fmla="*/ 4848118 w 13581144"/>
              <a:gd name="connsiteY5444" fmla="*/ 2049883 h 4406158"/>
              <a:gd name="connsiteX5445" fmla="*/ 4758048 w 13581144"/>
              <a:gd name="connsiteY5445" fmla="*/ 2048201 h 4406158"/>
              <a:gd name="connsiteX5446" fmla="*/ 4788638 w 13581144"/>
              <a:gd name="connsiteY5446" fmla="*/ 2071894 h 4406158"/>
              <a:gd name="connsiteX5447" fmla="*/ 4752939 w 13581144"/>
              <a:gd name="connsiteY5447" fmla="*/ 2095599 h 4406158"/>
              <a:gd name="connsiteX5448" fmla="*/ 4722328 w 13581144"/>
              <a:gd name="connsiteY5448" fmla="*/ 2071894 h 4406158"/>
              <a:gd name="connsiteX5449" fmla="*/ 4758048 w 13581144"/>
              <a:gd name="connsiteY5449" fmla="*/ 2048201 h 4406158"/>
              <a:gd name="connsiteX5450" fmla="*/ 4647528 w 13581144"/>
              <a:gd name="connsiteY5450" fmla="*/ 2048201 h 4406158"/>
              <a:gd name="connsiteX5451" fmla="*/ 4678130 w 13581144"/>
              <a:gd name="connsiteY5451" fmla="*/ 2071894 h 4406158"/>
              <a:gd name="connsiteX5452" fmla="*/ 4640742 w 13581144"/>
              <a:gd name="connsiteY5452" fmla="*/ 2095599 h 4406158"/>
              <a:gd name="connsiteX5453" fmla="*/ 4610125 w 13581144"/>
              <a:gd name="connsiteY5453" fmla="*/ 2071894 h 4406158"/>
              <a:gd name="connsiteX5454" fmla="*/ 4647528 w 13581144"/>
              <a:gd name="connsiteY5454" fmla="*/ 2048201 h 4406158"/>
              <a:gd name="connsiteX5455" fmla="*/ 1701022 w 13581144"/>
              <a:gd name="connsiteY5455" fmla="*/ 2043119 h 4406158"/>
              <a:gd name="connsiteX5456" fmla="*/ 1724814 w 13581144"/>
              <a:gd name="connsiteY5456" fmla="*/ 2066812 h 4406158"/>
              <a:gd name="connsiteX5457" fmla="*/ 1680615 w 13581144"/>
              <a:gd name="connsiteY5457" fmla="*/ 2090517 h 4406158"/>
              <a:gd name="connsiteX5458" fmla="*/ 1656822 w 13581144"/>
              <a:gd name="connsiteY5458" fmla="*/ 2066812 h 4406158"/>
              <a:gd name="connsiteX5459" fmla="*/ 1701022 w 13581144"/>
              <a:gd name="connsiteY5459" fmla="*/ 2043119 h 4406158"/>
              <a:gd name="connsiteX5460" fmla="*/ 1607503 w 13581144"/>
              <a:gd name="connsiteY5460" fmla="*/ 2043119 h 4406158"/>
              <a:gd name="connsiteX5461" fmla="*/ 1629596 w 13581144"/>
              <a:gd name="connsiteY5461" fmla="*/ 2066812 h 4406158"/>
              <a:gd name="connsiteX5462" fmla="*/ 1585397 w 13581144"/>
              <a:gd name="connsiteY5462" fmla="*/ 2090517 h 4406158"/>
              <a:gd name="connsiteX5463" fmla="*/ 1563305 w 13581144"/>
              <a:gd name="connsiteY5463" fmla="*/ 2066812 h 4406158"/>
              <a:gd name="connsiteX5464" fmla="*/ 1607503 w 13581144"/>
              <a:gd name="connsiteY5464" fmla="*/ 2043119 h 4406158"/>
              <a:gd name="connsiteX5465" fmla="*/ 1510602 w 13581144"/>
              <a:gd name="connsiteY5465" fmla="*/ 2043119 h 4406158"/>
              <a:gd name="connsiteX5466" fmla="*/ 1532707 w 13581144"/>
              <a:gd name="connsiteY5466" fmla="*/ 2066812 h 4406158"/>
              <a:gd name="connsiteX5467" fmla="*/ 1488496 w 13581144"/>
              <a:gd name="connsiteY5467" fmla="*/ 2090517 h 4406158"/>
              <a:gd name="connsiteX5468" fmla="*/ 1466403 w 13581144"/>
              <a:gd name="connsiteY5468" fmla="*/ 2066812 h 4406158"/>
              <a:gd name="connsiteX5469" fmla="*/ 1510602 w 13581144"/>
              <a:gd name="connsiteY5469" fmla="*/ 2043119 h 4406158"/>
              <a:gd name="connsiteX5470" fmla="*/ 1415397 w 13581144"/>
              <a:gd name="connsiteY5470" fmla="*/ 2043119 h 4406158"/>
              <a:gd name="connsiteX5471" fmla="*/ 1437491 w 13581144"/>
              <a:gd name="connsiteY5471" fmla="*/ 2066812 h 4406158"/>
              <a:gd name="connsiteX5472" fmla="*/ 1393280 w 13581144"/>
              <a:gd name="connsiteY5472" fmla="*/ 2090517 h 4406158"/>
              <a:gd name="connsiteX5473" fmla="*/ 1371187 w 13581144"/>
              <a:gd name="connsiteY5473" fmla="*/ 2066812 h 4406158"/>
              <a:gd name="connsiteX5474" fmla="*/ 1415397 w 13581144"/>
              <a:gd name="connsiteY5474" fmla="*/ 2043119 h 4406158"/>
              <a:gd name="connsiteX5475" fmla="*/ 1318494 w 13581144"/>
              <a:gd name="connsiteY5475" fmla="*/ 2043119 h 4406158"/>
              <a:gd name="connsiteX5476" fmla="*/ 1340588 w 13581144"/>
              <a:gd name="connsiteY5476" fmla="*/ 2066812 h 4406158"/>
              <a:gd name="connsiteX5477" fmla="*/ 1296389 w 13581144"/>
              <a:gd name="connsiteY5477" fmla="*/ 2090517 h 4406158"/>
              <a:gd name="connsiteX5478" fmla="*/ 1274283 w 13581144"/>
              <a:gd name="connsiteY5478" fmla="*/ 2066812 h 4406158"/>
              <a:gd name="connsiteX5479" fmla="*/ 1318494 w 13581144"/>
              <a:gd name="connsiteY5479" fmla="*/ 2043119 h 4406158"/>
              <a:gd name="connsiteX5480" fmla="*/ 410369 w 13581144"/>
              <a:gd name="connsiteY5480" fmla="*/ 2040719 h 4406158"/>
              <a:gd name="connsiteX5481" fmla="*/ 427370 w 13581144"/>
              <a:gd name="connsiteY5481" fmla="*/ 2064424 h 4406158"/>
              <a:gd name="connsiteX5482" fmla="*/ 383166 w 13581144"/>
              <a:gd name="connsiteY5482" fmla="*/ 2088129 h 4406158"/>
              <a:gd name="connsiteX5483" fmla="*/ 366166 w 13581144"/>
              <a:gd name="connsiteY5483" fmla="*/ 2064424 h 4406158"/>
              <a:gd name="connsiteX5484" fmla="*/ 410369 w 13581144"/>
              <a:gd name="connsiteY5484" fmla="*/ 2040719 h 4406158"/>
              <a:gd name="connsiteX5485" fmla="*/ 318565 w 13581144"/>
              <a:gd name="connsiteY5485" fmla="*/ 2040719 h 4406158"/>
              <a:gd name="connsiteX5486" fmla="*/ 335568 w 13581144"/>
              <a:gd name="connsiteY5486" fmla="*/ 2064424 h 4406158"/>
              <a:gd name="connsiteX5487" fmla="*/ 291364 w 13581144"/>
              <a:gd name="connsiteY5487" fmla="*/ 2088129 h 4406158"/>
              <a:gd name="connsiteX5488" fmla="*/ 274362 w 13581144"/>
              <a:gd name="connsiteY5488" fmla="*/ 2064424 h 4406158"/>
              <a:gd name="connsiteX5489" fmla="*/ 318565 w 13581144"/>
              <a:gd name="connsiteY5489" fmla="*/ 2040719 h 4406158"/>
              <a:gd name="connsiteX5490" fmla="*/ 231848 w 13581144"/>
              <a:gd name="connsiteY5490" fmla="*/ 2040719 h 4406158"/>
              <a:gd name="connsiteX5491" fmla="*/ 248850 w 13581144"/>
              <a:gd name="connsiteY5491" fmla="*/ 2064424 h 4406158"/>
              <a:gd name="connsiteX5492" fmla="*/ 204646 w 13581144"/>
              <a:gd name="connsiteY5492" fmla="*/ 2088129 h 4406158"/>
              <a:gd name="connsiteX5493" fmla="*/ 187645 w 13581144"/>
              <a:gd name="connsiteY5493" fmla="*/ 2064424 h 4406158"/>
              <a:gd name="connsiteX5494" fmla="*/ 231848 w 13581144"/>
              <a:gd name="connsiteY5494" fmla="*/ 2040719 h 4406158"/>
              <a:gd name="connsiteX5495" fmla="*/ 9980633 w 13581144"/>
              <a:gd name="connsiteY5495" fmla="*/ 2000803 h 4406158"/>
              <a:gd name="connsiteX5496" fmla="*/ 10023146 w 13581144"/>
              <a:gd name="connsiteY5496" fmla="*/ 2024496 h 4406158"/>
              <a:gd name="connsiteX5497" fmla="*/ 9999342 w 13581144"/>
              <a:gd name="connsiteY5497" fmla="*/ 2048189 h 4406158"/>
              <a:gd name="connsiteX5498" fmla="*/ 9956829 w 13581144"/>
              <a:gd name="connsiteY5498" fmla="*/ 2024496 h 4406158"/>
              <a:gd name="connsiteX5499" fmla="*/ 9980633 w 13581144"/>
              <a:gd name="connsiteY5499" fmla="*/ 2000803 h 4406158"/>
              <a:gd name="connsiteX5500" fmla="*/ 9887151 w 13581144"/>
              <a:gd name="connsiteY5500" fmla="*/ 2000803 h 4406158"/>
              <a:gd name="connsiteX5501" fmla="*/ 9929652 w 13581144"/>
              <a:gd name="connsiteY5501" fmla="*/ 2024496 h 4406158"/>
              <a:gd name="connsiteX5502" fmla="*/ 9905848 w 13581144"/>
              <a:gd name="connsiteY5502" fmla="*/ 2048189 h 4406158"/>
              <a:gd name="connsiteX5503" fmla="*/ 9863335 w 13581144"/>
              <a:gd name="connsiteY5503" fmla="*/ 2024496 h 4406158"/>
              <a:gd name="connsiteX5504" fmla="*/ 9887151 w 13581144"/>
              <a:gd name="connsiteY5504" fmla="*/ 2000803 h 4406158"/>
              <a:gd name="connsiteX5505" fmla="*/ 9785128 w 13581144"/>
              <a:gd name="connsiteY5505" fmla="*/ 1999108 h 4406158"/>
              <a:gd name="connsiteX5506" fmla="*/ 9827629 w 13581144"/>
              <a:gd name="connsiteY5506" fmla="*/ 2022801 h 4406158"/>
              <a:gd name="connsiteX5507" fmla="*/ 9803824 w 13581144"/>
              <a:gd name="connsiteY5507" fmla="*/ 2046506 h 4406158"/>
              <a:gd name="connsiteX5508" fmla="*/ 9761324 w 13581144"/>
              <a:gd name="connsiteY5508" fmla="*/ 2022801 h 4406158"/>
              <a:gd name="connsiteX5509" fmla="*/ 9785128 w 13581144"/>
              <a:gd name="connsiteY5509" fmla="*/ 1999108 h 4406158"/>
              <a:gd name="connsiteX5510" fmla="*/ 9689923 w 13581144"/>
              <a:gd name="connsiteY5510" fmla="*/ 1999108 h 4406158"/>
              <a:gd name="connsiteX5511" fmla="*/ 9732424 w 13581144"/>
              <a:gd name="connsiteY5511" fmla="*/ 2022801 h 4406158"/>
              <a:gd name="connsiteX5512" fmla="*/ 9708632 w 13581144"/>
              <a:gd name="connsiteY5512" fmla="*/ 2046506 h 4406158"/>
              <a:gd name="connsiteX5513" fmla="*/ 9666131 w 13581144"/>
              <a:gd name="connsiteY5513" fmla="*/ 2022801 h 4406158"/>
              <a:gd name="connsiteX5514" fmla="*/ 9689923 w 13581144"/>
              <a:gd name="connsiteY5514" fmla="*/ 1999108 h 4406158"/>
              <a:gd name="connsiteX5515" fmla="*/ 9596406 w 13581144"/>
              <a:gd name="connsiteY5515" fmla="*/ 1999108 h 4406158"/>
              <a:gd name="connsiteX5516" fmla="*/ 9638907 w 13581144"/>
              <a:gd name="connsiteY5516" fmla="*/ 2022801 h 4406158"/>
              <a:gd name="connsiteX5517" fmla="*/ 9615115 w 13581144"/>
              <a:gd name="connsiteY5517" fmla="*/ 2046506 h 4406158"/>
              <a:gd name="connsiteX5518" fmla="*/ 9572614 w 13581144"/>
              <a:gd name="connsiteY5518" fmla="*/ 2022801 h 4406158"/>
              <a:gd name="connsiteX5519" fmla="*/ 9596406 w 13581144"/>
              <a:gd name="connsiteY5519" fmla="*/ 1999108 h 4406158"/>
              <a:gd name="connsiteX5520" fmla="*/ 9501189 w 13581144"/>
              <a:gd name="connsiteY5520" fmla="*/ 1999108 h 4406158"/>
              <a:gd name="connsiteX5521" fmla="*/ 9543701 w 13581144"/>
              <a:gd name="connsiteY5521" fmla="*/ 2022801 h 4406158"/>
              <a:gd name="connsiteX5522" fmla="*/ 9519898 w 13581144"/>
              <a:gd name="connsiteY5522" fmla="*/ 2046506 h 4406158"/>
              <a:gd name="connsiteX5523" fmla="*/ 9477397 w 13581144"/>
              <a:gd name="connsiteY5523" fmla="*/ 2022801 h 4406158"/>
              <a:gd name="connsiteX5524" fmla="*/ 9501189 w 13581144"/>
              <a:gd name="connsiteY5524" fmla="*/ 1999108 h 4406158"/>
              <a:gd name="connsiteX5525" fmla="*/ 8931661 w 13581144"/>
              <a:gd name="connsiteY5525" fmla="*/ 1997414 h 4406158"/>
              <a:gd name="connsiteX5526" fmla="*/ 8972451 w 13581144"/>
              <a:gd name="connsiteY5526" fmla="*/ 2021107 h 4406158"/>
              <a:gd name="connsiteX5527" fmla="*/ 8946960 w 13581144"/>
              <a:gd name="connsiteY5527" fmla="*/ 2044812 h 4406158"/>
              <a:gd name="connsiteX5528" fmla="*/ 8906158 w 13581144"/>
              <a:gd name="connsiteY5528" fmla="*/ 2021107 h 4406158"/>
              <a:gd name="connsiteX5529" fmla="*/ 8931661 w 13581144"/>
              <a:gd name="connsiteY5529" fmla="*/ 1997414 h 4406158"/>
              <a:gd name="connsiteX5530" fmla="*/ 8836456 w 13581144"/>
              <a:gd name="connsiteY5530" fmla="*/ 1997414 h 4406158"/>
              <a:gd name="connsiteX5531" fmla="*/ 8877258 w 13581144"/>
              <a:gd name="connsiteY5531" fmla="*/ 2021107 h 4406158"/>
              <a:gd name="connsiteX5532" fmla="*/ 8851767 w 13581144"/>
              <a:gd name="connsiteY5532" fmla="*/ 2044812 h 4406158"/>
              <a:gd name="connsiteX5533" fmla="*/ 8810965 w 13581144"/>
              <a:gd name="connsiteY5533" fmla="*/ 2021107 h 4406158"/>
              <a:gd name="connsiteX5534" fmla="*/ 8836456 w 13581144"/>
              <a:gd name="connsiteY5534" fmla="*/ 1997414 h 4406158"/>
              <a:gd name="connsiteX5535" fmla="*/ 8741252 w 13581144"/>
              <a:gd name="connsiteY5535" fmla="*/ 1997414 h 4406158"/>
              <a:gd name="connsiteX5536" fmla="*/ 8782053 w 13581144"/>
              <a:gd name="connsiteY5536" fmla="*/ 2021107 h 4406158"/>
              <a:gd name="connsiteX5537" fmla="*/ 8754852 w 13581144"/>
              <a:gd name="connsiteY5537" fmla="*/ 2044812 h 4406158"/>
              <a:gd name="connsiteX5538" fmla="*/ 8714050 w 13581144"/>
              <a:gd name="connsiteY5538" fmla="*/ 2021107 h 4406158"/>
              <a:gd name="connsiteX5539" fmla="*/ 8741252 w 13581144"/>
              <a:gd name="connsiteY5539" fmla="*/ 1997414 h 4406158"/>
              <a:gd name="connsiteX5540" fmla="*/ 10640306 w 13581144"/>
              <a:gd name="connsiteY5540" fmla="*/ 1995720 h 4406158"/>
              <a:gd name="connsiteX5541" fmla="*/ 10684505 w 13581144"/>
              <a:gd name="connsiteY5541" fmla="*/ 2019413 h 4406158"/>
              <a:gd name="connsiteX5542" fmla="*/ 10662412 w 13581144"/>
              <a:gd name="connsiteY5542" fmla="*/ 2043118 h 4406158"/>
              <a:gd name="connsiteX5543" fmla="*/ 10618213 w 13581144"/>
              <a:gd name="connsiteY5543" fmla="*/ 2019413 h 4406158"/>
              <a:gd name="connsiteX5544" fmla="*/ 10640306 w 13581144"/>
              <a:gd name="connsiteY5544" fmla="*/ 1995720 h 4406158"/>
              <a:gd name="connsiteX5545" fmla="*/ 8649445 w 13581144"/>
              <a:gd name="connsiteY5545" fmla="*/ 1995720 h 4406158"/>
              <a:gd name="connsiteX5546" fmla="*/ 8688559 w 13581144"/>
              <a:gd name="connsiteY5546" fmla="*/ 2019413 h 4406158"/>
              <a:gd name="connsiteX5547" fmla="*/ 8661346 w 13581144"/>
              <a:gd name="connsiteY5547" fmla="*/ 2043118 h 4406158"/>
              <a:gd name="connsiteX5548" fmla="*/ 8622243 w 13581144"/>
              <a:gd name="connsiteY5548" fmla="*/ 2019413 h 4406158"/>
              <a:gd name="connsiteX5549" fmla="*/ 8649445 w 13581144"/>
              <a:gd name="connsiteY5549" fmla="*/ 1995720 h 4406158"/>
              <a:gd name="connsiteX5550" fmla="*/ 8552518 w 13581144"/>
              <a:gd name="connsiteY5550" fmla="*/ 1995720 h 4406158"/>
              <a:gd name="connsiteX5551" fmla="*/ 8591632 w 13581144"/>
              <a:gd name="connsiteY5551" fmla="*/ 2019413 h 4406158"/>
              <a:gd name="connsiteX5552" fmla="*/ 8564419 w 13581144"/>
              <a:gd name="connsiteY5552" fmla="*/ 2043118 h 4406158"/>
              <a:gd name="connsiteX5553" fmla="*/ 8525316 w 13581144"/>
              <a:gd name="connsiteY5553" fmla="*/ 2019413 h 4406158"/>
              <a:gd name="connsiteX5554" fmla="*/ 8552518 w 13581144"/>
              <a:gd name="connsiteY5554" fmla="*/ 1995720 h 4406158"/>
              <a:gd name="connsiteX5555" fmla="*/ 7799374 w 13581144"/>
              <a:gd name="connsiteY5555" fmla="*/ 1995720 h 4406158"/>
              <a:gd name="connsiteX5556" fmla="*/ 7836779 w 13581144"/>
              <a:gd name="connsiteY5556" fmla="*/ 2019413 h 4406158"/>
              <a:gd name="connsiteX5557" fmla="*/ 7807879 w 13581144"/>
              <a:gd name="connsiteY5557" fmla="*/ 2043118 h 4406158"/>
              <a:gd name="connsiteX5558" fmla="*/ 7770475 w 13581144"/>
              <a:gd name="connsiteY5558" fmla="*/ 2019413 h 4406158"/>
              <a:gd name="connsiteX5559" fmla="*/ 7799374 w 13581144"/>
              <a:gd name="connsiteY5559" fmla="*/ 1995720 h 4406158"/>
              <a:gd name="connsiteX5560" fmla="*/ 7695654 w 13581144"/>
              <a:gd name="connsiteY5560" fmla="*/ 1995720 h 4406158"/>
              <a:gd name="connsiteX5561" fmla="*/ 7733070 w 13581144"/>
              <a:gd name="connsiteY5561" fmla="*/ 2019413 h 4406158"/>
              <a:gd name="connsiteX5562" fmla="*/ 7704158 w 13581144"/>
              <a:gd name="connsiteY5562" fmla="*/ 2043118 h 4406158"/>
              <a:gd name="connsiteX5563" fmla="*/ 7666755 w 13581144"/>
              <a:gd name="connsiteY5563" fmla="*/ 2019413 h 4406158"/>
              <a:gd name="connsiteX5564" fmla="*/ 7695654 w 13581144"/>
              <a:gd name="connsiteY5564" fmla="*/ 1995720 h 4406158"/>
              <a:gd name="connsiteX5565" fmla="*/ 7607268 w 13581144"/>
              <a:gd name="connsiteY5565" fmla="*/ 1995720 h 4406158"/>
              <a:gd name="connsiteX5566" fmla="*/ 7644660 w 13581144"/>
              <a:gd name="connsiteY5566" fmla="*/ 2019413 h 4406158"/>
              <a:gd name="connsiteX5567" fmla="*/ 7615761 w 13581144"/>
              <a:gd name="connsiteY5567" fmla="*/ 2043118 h 4406158"/>
              <a:gd name="connsiteX5568" fmla="*/ 7578366 w 13581144"/>
              <a:gd name="connsiteY5568" fmla="*/ 2019413 h 4406158"/>
              <a:gd name="connsiteX5569" fmla="*/ 7607268 w 13581144"/>
              <a:gd name="connsiteY5569" fmla="*/ 1995720 h 4406158"/>
              <a:gd name="connsiteX5570" fmla="*/ 7506950 w 13581144"/>
              <a:gd name="connsiteY5570" fmla="*/ 1995720 h 4406158"/>
              <a:gd name="connsiteX5571" fmla="*/ 7544358 w 13581144"/>
              <a:gd name="connsiteY5571" fmla="*/ 2019413 h 4406158"/>
              <a:gd name="connsiteX5572" fmla="*/ 7515456 w 13581144"/>
              <a:gd name="connsiteY5572" fmla="*/ 2043118 h 4406158"/>
              <a:gd name="connsiteX5573" fmla="*/ 7478063 w 13581144"/>
              <a:gd name="connsiteY5573" fmla="*/ 2019413 h 4406158"/>
              <a:gd name="connsiteX5574" fmla="*/ 7506950 w 13581144"/>
              <a:gd name="connsiteY5574" fmla="*/ 1995720 h 4406158"/>
              <a:gd name="connsiteX5575" fmla="*/ 7416857 w 13581144"/>
              <a:gd name="connsiteY5575" fmla="*/ 1995720 h 4406158"/>
              <a:gd name="connsiteX5576" fmla="*/ 7454250 w 13581144"/>
              <a:gd name="connsiteY5576" fmla="*/ 2019413 h 4406158"/>
              <a:gd name="connsiteX5577" fmla="*/ 7425350 w 13581144"/>
              <a:gd name="connsiteY5577" fmla="*/ 2043118 h 4406158"/>
              <a:gd name="connsiteX5578" fmla="*/ 7387957 w 13581144"/>
              <a:gd name="connsiteY5578" fmla="*/ 2019413 h 4406158"/>
              <a:gd name="connsiteX5579" fmla="*/ 7416857 w 13581144"/>
              <a:gd name="connsiteY5579" fmla="*/ 1995720 h 4406158"/>
              <a:gd name="connsiteX5580" fmla="*/ 7321650 w 13581144"/>
              <a:gd name="connsiteY5580" fmla="*/ 1987262 h 4406158"/>
              <a:gd name="connsiteX5581" fmla="*/ 7357343 w 13581144"/>
              <a:gd name="connsiteY5581" fmla="*/ 2010955 h 4406158"/>
              <a:gd name="connsiteX5582" fmla="*/ 7326745 w 13581144"/>
              <a:gd name="connsiteY5582" fmla="*/ 2034648 h 4406158"/>
              <a:gd name="connsiteX5583" fmla="*/ 7291048 w 13581144"/>
              <a:gd name="connsiteY5583" fmla="*/ 2010955 h 4406158"/>
              <a:gd name="connsiteX5584" fmla="*/ 7321650 w 13581144"/>
              <a:gd name="connsiteY5584" fmla="*/ 1987262 h 4406158"/>
              <a:gd name="connsiteX5585" fmla="*/ 7039447 w 13581144"/>
              <a:gd name="connsiteY5585" fmla="*/ 1987262 h 4406158"/>
              <a:gd name="connsiteX5586" fmla="*/ 7075145 w 13581144"/>
              <a:gd name="connsiteY5586" fmla="*/ 2010955 h 4406158"/>
              <a:gd name="connsiteX5587" fmla="*/ 7044549 w 13581144"/>
              <a:gd name="connsiteY5587" fmla="*/ 2034648 h 4406158"/>
              <a:gd name="connsiteX5588" fmla="*/ 7008842 w 13581144"/>
              <a:gd name="connsiteY5588" fmla="*/ 2010955 h 4406158"/>
              <a:gd name="connsiteX5589" fmla="*/ 7039447 w 13581144"/>
              <a:gd name="connsiteY5589" fmla="*/ 1987262 h 4406158"/>
              <a:gd name="connsiteX5590" fmla="*/ 6942548 w 13581144"/>
              <a:gd name="connsiteY5590" fmla="*/ 1987262 h 4406158"/>
              <a:gd name="connsiteX5591" fmla="*/ 6978249 w 13581144"/>
              <a:gd name="connsiteY5591" fmla="*/ 2010955 h 4406158"/>
              <a:gd name="connsiteX5592" fmla="*/ 6947656 w 13581144"/>
              <a:gd name="connsiteY5592" fmla="*/ 2034648 h 4406158"/>
              <a:gd name="connsiteX5593" fmla="*/ 6911955 w 13581144"/>
              <a:gd name="connsiteY5593" fmla="*/ 2010955 h 4406158"/>
              <a:gd name="connsiteX5594" fmla="*/ 6942548 w 13581144"/>
              <a:gd name="connsiteY5594" fmla="*/ 1987262 h 4406158"/>
              <a:gd name="connsiteX5595" fmla="*/ 6849061 w 13581144"/>
              <a:gd name="connsiteY5595" fmla="*/ 1987262 h 4406158"/>
              <a:gd name="connsiteX5596" fmla="*/ 6884758 w 13581144"/>
              <a:gd name="connsiteY5596" fmla="*/ 2010955 h 4406158"/>
              <a:gd name="connsiteX5597" fmla="*/ 6854164 w 13581144"/>
              <a:gd name="connsiteY5597" fmla="*/ 2034648 h 4406158"/>
              <a:gd name="connsiteX5598" fmla="*/ 6818469 w 13581144"/>
              <a:gd name="connsiteY5598" fmla="*/ 2010955 h 4406158"/>
              <a:gd name="connsiteX5599" fmla="*/ 6849061 w 13581144"/>
              <a:gd name="connsiteY5599" fmla="*/ 1987262 h 4406158"/>
              <a:gd name="connsiteX5600" fmla="*/ 6752197 w 13581144"/>
              <a:gd name="connsiteY5600" fmla="*/ 1987262 h 4406158"/>
              <a:gd name="connsiteX5601" fmla="*/ 6787893 w 13581144"/>
              <a:gd name="connsiteY5601" fmla="*/ 2010955 h 4406158"/>
              <a:gd name="connsiteX5602" fmla="*/ 6757305 w 13581144"/>
              <a:gd name="connsiteY5602" fmla="*/ 2034648 h 4406158"/>
              <a:gd name="connsiteX5603" fmla="*/ 6721601 w 13581144"/>
              <a:gd name="connsiteY5603" fmla="*/ 2010955 h 4406158"/>
              <a:gd name="connsiteX5604" fmla="*/ 6752197 w 13581144"/>
              <a:gd name="connsiteY5604" fmla="*/ 1987262 h 4406158"/>
              <a:gd name="connsiteX5605" fmla="*/ 6657023 w 13581144"/>
              <a:gd name="connsiteY5605" fmla="*/ 1987262 h 4406158"/>
              <a:gd name="connsiteX5606" fmla="*/ 6692712 w 13581144"/>
              <a:gd name="connsiteY5606" fmla="*/ 2010955 h 4406158"/>
              <a:gd name="connsiteX5607" fmla="*/ 6660422 w 13581144"/>
              <a:gd name="connsiteY5607" fmla="*/ 2034648 h 4406158"/>
              <a:gd name="connsiteX5608" fmla="*/ 6624717 w 13581144"/>
              <a:gd name="connsiteY5608" fmla="*/ 2010955 h 4406158"/>
              <a:gd name="connsiteX5609" fmla="*/ 6657023 w 13581144"/>
              <a:gd name="connsiteY5609" fmla="*/ 1987262 h 4406158"/>
              <a:gd name="connsiteX5610" fmla="*/ 6565223 w 13581144"/>
              <a:gd name="connsiteY5610" fmla="*/ 1987262 h 4406158"/>
              <a:gd name="connsiteX5611" fmla="*/ 6599218 w 13581144"/>
              <a:gd name="connsiteY5611" fmla="*/ 2010955 h 4406158"/>
              <a:gd name="connsiteX5612" fmla="*/ 6566933 w 13581144"/>
              <a:gd name="connsiteY5612" fmla="*/ 2034648 h 4406158"/>
              <a:gd name="connsiteX5613" fmla="*/ 6532928 w 13581144"/>
              <a:gd name="connsiteY5613" fmla="*/ 2010955 h 4406158"/>
              <a:gd name="connsiteX5614" fmla="*/ 6565223 w 13581144"/>
              <a:gd name="connsiteY5614" fmla="*/ 1987262 h 4406158"/>
              <a:gd name="connsiteX5615" fmla="*/ 6470011 w 13581144"/>
              <a:gd name="connsiteY5615" fmla="*/ 1987262 h 4406158"/>
              <a:gd name="connsiteX5616" fmla="*/ 6504012 w 13581144"/>
              <a:gd name="connsiteY5616" fmla="*/ 2010955 h 4406158"/>
              <a:gd name="connsiteX5617" fmla="*/ 6471717 w 13581144"/>
              <a:gd name="connsiteY5617" fmla="*/ 2034648 h 4406158"/>
              <a:gd name="connsiteX5618" fmla="*/ 6437719 w 13581144"/>
              <a:gd name="connsiteY5618" fmla="*/ 2010955 h 4406158"/>
              <a:gd name="connsiteX5619" fmla="*/ 6470011 w 13581144"/>
              <a:gd name="connsiteY5619" fmla="*/ 1987262 h 4406158"/>
              <a:gd name="connsiteX5620" fmla="*/ 7223020 w 13581144"/>
              <a:gd name="connsiteY5620" fmla="*/ 1985568 h 4406158"/>
              <a:gd name="connsiteX5621" fmla="*/ 7258728 w 13581144"/>
              <a:gd name="connsiteY5621" fmla="*/ 2009261 h 4406158"/>
              <a:gd name="connsiteX5622" fmla="*/ 7228117 w 13581144"/>
              <a:gd name="connsiteY5622" fmla="*/ 2032954 h 4406158"/>
              <a:gd name="connsiteX5623" fmla="*/ 7192421 w 13581144"/>
              <a:gd name="connsiteY5623" fmla="*/ 2009261 h 4406158"/>
              <a:gd name="connsiteX5624" fmla="*/ 7223020 w 13581144"/>
              <a:gd name="connsiteY5624" fmla="*/ 1985568 h 4406158"/>
              <a:gd name="connsiteX5625" fmla="*/ 6374832 w 13581144"/>
              <a:gd name="connsiteY5625" fmla="*/ 1985568 h 4406158"/>
              <a:gd name="connsiteX5626" fmla="*/ 6408828 w 13581144"/>
              <a:gd name="connsiteY5626" fmla="*/ 2009261 h 4406158"/>
              <a:gd name="connsiteX5627" fmla="*/ 6376534 w 13581144"/>
              <a:gd name="connsiteY5627" fmla="*/ 2032954 h 4406158"/>
              <a:gd name="connsiteX5628" fmla="*/ 6342550 w 13581144"/>
              <a:gd name="connsiteY5628" fmla="*/ 2009261 h 4406158"/>
              <a:gd name="connsiteX5629" fmla="*/ 6374832 w 13581144"/>
              <a:gd name="connsiteY5629" fmla="*/ 1985568 h 4406158"/>
              <a:gd name="connsiteX5630" fmla="*/ 6279637 w 13581144"/>
              <a:gd name="connsiteY5630" fmla="*/ 1985568 h 4406158"/>
              <a:gd name="connsiteX5631" fmla="*/ 6313638 w 13581144"/>
              <a:gd name="connsiteY5631" fmla="*/ 2009261 h 4406158"/>
              <a:gd name="connsiteX5632" fmla="*/ 6281340 w 13581144"/>
              <a:gd name="connsiteY5632" fmla="*/ 2032954 h 4406158"/>
              <a:gd name="connsiteX5633" fmla="*/ 6247343 w 13581144"/>
              <a:gd name="connsiteY5633" fmla="*/ 2009261 h 4406158"/>
              <a:gd name="connsiteX5634" fmla="*/ 6279637 w 13581144"/>
              <a:gd name="connsiteY5634" fmla="*/ 1985568 h 4406158"/>
              <a:gd name="connsiteX5635" fmla="*/ 6184444 w 13581144"/>
              <a:gd name="connsiteY5635" fmla="*/ 1985568 h 4406158"/>
              <a:gd name="connsiteX5636" fmla="*/ 6218443 w 13581144"/>
              <a:gd name="connsiteY5636" fmla="*/ 2009261 h 4406158"/>
              <a:gd name="connsiteX5637" fmla="*/ 6186131 w 13581144"/>
              <a:gd name="connsiteY5637" fmla="*/ 2032954 h 4406158"/>
              <a:gd name="connsiteX5638" fmla="*/ 6152132 w 13581144"/>
              <a:gd name="connsiteY5638" fmla="*/ 2009261 h 4406158"/>
              <a:gd name="connsiteX5639" fmla="*/ 6184444 w 13581144"/>
              <a:gd name="connsiteY5639" fmla="*/ 1985568 h 4406158"/>
              <a:gd name="connsiteX5640" fmla="*/ 6089247 w 13581144"/>
              <a:gd name="connsiteY5640" fmla="*/ 1985568 h 4406158"/>
              <a:gd name="connsiteX5641" fmla="*/ 6123240 w 13581144"/>
              <a:gd name="connsiteY5641" fmla="*/ 2009261 h 4406158"/>
              <a:gd name="connsiteX5642" fmla="*/ 6090946 w 13581144"/>
              <a:gd name="connsiteY5642" fmla="*/ 2032954 h 4406158"/>
              <a:gd name="connsiteX5643" fmla="*/ 6056951 w 13581144"/>
              <a:gd name="connsiteY5643" fmla="*/ 2009261 h 4406158"/>
              <a:gd name="connsiteX5644" fmla="*/ 6089247 w 13581144"/>
              <a:gd name="connsiteY5644" fmla="*/ 1985568 h 4406158"/>
              <a:gd name="connsiteX5645" fmla="*/ 5994069 w 13581144"/>
              <a:gd name="connsiteY5645" fmla="*/ 1985568 h 4406158"/>
              <a:gd name="connsiteX5646" fmla="*/ 6028061 w 13581144"/>
              <a:gd name="connsiteY5646" fmla="*/ 2009261 h 4406158"/>
              <a:gd name="connsiteX5647" fmla="*/ 5994069 w 13581144"/>
              <a:gd name="connsiteY5647" fmla="*/ 2032954 h 4406158"/>
              <a:gd name="connsiteX5648" fmla="*/ 5960078 w 13581144"/>
              <a:gd name="connsiteY5648" fmla="*/ 2009261 h 4406158"/>
              <a:gd name="connsiteX5649" fmla="*/ 5994069 w 13581144"/>
              <a:gd name="connsiteY5649" fmla="*/ 1985568 h 4406158"/>
              <a:gd name="connsiteX5650" fmla="*/ 5902265 w 13581144"/>
              <a:gd name="connsiteY5650" fmla="*/ 1985568 h 4406158"/>
              <a:gd name="connsiteX5651" fmla="*/ 5934571 w 13581144"/>
              <a:gd name="connsiteY5651" fmla="*/ 2009261 h 4406158"/>
              <a:gd name="connsiteX5652" fmla="*/ 5900568 w 13581144"/>
              <a:gd name="connsiteY5652" fmla="*/ 2032954 h 4406158"/>
              <a:gd name="connsiteX5653" fmla="*/ 5868262 w 13581144"/>
              <a:gd name="connsiteY5653" fmla="*/ 2009261 h 4406158"/>
              <a:gd name="connsiteX5654" fmla="*/ 5902265 w 13581144"/>
              <a:gd name="connsiteY5654" fmla="*/ 1985568 h 4406158"/>
              <a:gd name="connsiteX5655" fmla="*/ 5805269 w 13581144"/>
              <a:gd name="connsiteY5655" fmla="*/ 1985568 h 4406158"/>
              <a:gd name="connsiteX5656" fmla="*/ 5837611 w 13581144"/>
              <a:gd name="connsiteY5656" fmla="*/ 2009261 h 4406158"/>
              <a:gd name="connsiteX5657" fmla="*/ 5803572 w 13581144"/>
              <a:gd name="connsiteY5657" fmla="*/ 2032954 h 4406158"/>
              <a:gd name="connsiteX5658" fmla="*/ 5771311 w 13581144"/>
              <a:gd name="connsiteY5658" fmla="*/ 2009261 h 4406158"/>
              <a:gd name="connsiteX5659" fmla="*/ 5805269 w 13581144"/>
              <a:gd name="connsiteY5659" fmla="*/ 1985568 h 4406158"/>
              <a:gd name="connsiteX5660" fmla="*/ 5710177 w 13581144"/>
              <a:gd name="connsiteY5660" fmla="*/ 1983874 h 4406158"/>
              <a:gd name="connsiteX5661" fmla="*/ 5742443 w 13581144"/>
              <a:gd name="connsiteY5661" fmla="*/ 2007579 h 4406158"/>
              <a:gd name="connsiteX5662" fmla="*/ 5708473 w 13581144"/>
              <a:gd name="connsiteY5662" fmla="*/ 2031272 h 4406158"/>
              <a:gd name="connsiteX5663" fmla="*/ 5676153 w 13581144"/>
              <a:gd name="connsiteY5663" fmla="*/ 2007579 h 4406158"/>
              <a:gd name="connsiteX5664" fmla="*/ 5710177 w 13581144"/>
              <a:gd name="connsiteY5664" fmla="*/ 1983874 h 4406158"/>
              <a:gd name="connsiteX5665" fmla="*/ 5616630 w 13581144"/>
              <a:gd name="connsiteY5665" fmla="*/ 1983874 h 4406158"/>
              <a:gd name="connsiteX5666" fmla="*/ 5648960 w 13581144"/>
              <a:gd name="connsiteY5666" fmla="*/ 2007579 h 4406158"/>
              <a:gd name="connsiteX5667" fmla="*/ 5614937 w 13581144"/>
              <a:gd name="connsiteY5667" fmla="*/ 2031272 h 4406158"/>
              <a:gd name="connsiteX5668" fmla="*/ 5582632 w 13581144"/>
              <a:gd name="connsiteY5668" fmla="*/ 2007579 h 4406158"/>
              <a:gd name="connsiteX5669" fmla="*/ 5616630 w 13581144"/>
              <a:gd name="connsiteY5669" fmla="*/ 1983874 h 4406158"/>
              <a:gd name="connsiteX5670" fmla="*/ 5518017 w 13581144"/>
              <a:gd name="connsiteY5670" fmla="*/ 1983874 h 4406158"/>
              <a:gd name="connsiteX5671" fmla="*/ 5550319 w 13581144"/>
              <a:gd name="connsiteY5671" fmla="*/ 2007579 h 4406158"/>
              <a:gd name="connsiteX5672" fmla="*/ 5516310 w 13581144"/>
              <a:gd name="connsiteY5672" fmla="*/ 2031272 h 4406158"/>
              <a:gd name="connsiteX5673" fmla="*/ 5484006 w 13581144"/>
              <a:gd name="connsiteY5673" fmla="*/ 2007579 h 4406158"/>
              <a:gd name="connsiteX5674" fmla="*/ 5518017 w 13581144"/>
              <a:gd name="connsiteY5674" fmla="*/ 1983874 h 4406158"/>
              <a:gd name="connsiteX5675" fmla="*/ 5422776 w 13581144"/>
              <a:gd name="connsiteY5675" fmla="*/ 1983874 h 4406158"/>
              <a:gd name="connsiteX5676" fmla="*/ 5455090 w 13581144"/>
              <a:gd name="connsiteY5676" fmla="*/ 2007579 h 4406158"/>
              <a:gd name="connsiteX5677" fmla="*/ 5421067 w 13581144"/>
              <a:gd name="connsiteY5677" fmla="*/ 2031272 h 4406158"/>
              <a:gd name="connsiteX5678" fmla="*/ 5388758 w 13581144"/>
              <a:gd name="connsiteY5678" fmla="*/ 2007579 h 4406158"/>
              <a:gd name="connsiteX5679" fmla="*/ 5422776 w 13581144"/>
              <a:gd name="connsiteY5679" fmla="*/ 1983874 h 4406158"/>
              <a:gd name="connsiteX5680" fmla="*/ 5327535 w 13581144"/>
              <a:gd name="connsiteY5680" fmla="*/ 1983874 h 4406158"/>
              <a:gd name="connsiteX5681" fmla="*/ 5361558 w 13581144"/>
              <a:gd name="connsiteY5681" fmla="*/ 2007579 h 4406158"/>
              <a:gd name="connsiteX5682" fmla="*/ 5325831 w 13581144"/>
              <a:gd name="connsiteY5682" fmla="*/ 2031272 h 4406158"/>
              <a:gd name="connsiteX5683" fmla="*/ 5293539 w 13581144"/>
              <a:gd name="connsiteY5683" fmla="*/ 2007579 h 4406158"/>
              <a:gd name="connsiteX5684" fmla="*/ 5327535 w 13581144"/>
              <a:gd name="connsiteY5684" fmla="*/ 1983874 h 4406158"/>
              <a:gd name="connsiteX5685" fmla="*/ 5235705 w 13581144"/>
              <a:gd name="connsiteY5685" fmla="*/ 1983874 h 4406158"/>
              <a:gd name="connsiteX5686" fmla="*/ 5266306 w 13581144"/>
              <a:gd name="connsiteY5686" fmla="*/ 2007579 h 4406158"/>
              <a:gd name="connsiteX5687" fmla="*/ 5230604 w 13581144"/>
              <a:gd name="connsiteY5687" fmla="*/ 2031272 h 4406158"/>
              <a:gd name="connsiteX5688" fmla="*/ 5199983 w 13581144"/>
              <a:gd name="connsiteY5688" fmla="*/ 2007579 h 4406158"/>
              <a:gd name="connsiteX5689" fmla="*/ 5235705 w 13581144"/>
              <a:gd name="connsiteY5689" fmla="*/ 1983874 h 4406158"/>
              <a:gd name="connsiteX5690" fmla="*/ 5140465 w 13581144"/>
              <a:gd name="connsiteY5690" fmla="*/ 1983874 h 4406158"/>
              <a:gd name="connsiteX5691" fmla="*/ 5171077 w 13581144"/>
              <a:gd name="connsiteY5691" fmla="*/ 2007579 h 4406158"/>
              <a:gd name="connsiteX5692" fmla="*/ 5135355 w 13581144"/>
              <a:gd name="connsiteY5692" fmla="*/ 2031272 h 4406158"/>
              <a:gd name="connsiteX5693" fmla="*/ 5104728 w 13581144"/>
              <a:gd name="connsiteY5693" fmla="*/ 2007579 h 4406158"/>
              <a:gd name="connsiteX5694" fmla="*/ 5140465 w 13581144"/>
              <a:gd name="connsiteY5694" fmla="*/ 1983874 h 4406158"/>
              <a:gd name="connsiteX5695" fmla="*/ 5045194 w 13581144"/>
              <a:gd name="connsiteY5695" fmla="*/ 1982180 h 4406158"/>
              <a:gd name="connsiteX5696" fmla="*/ 5075823 w 13581144"/>
              <a:gd name="connsiteY5696" fmla="*/ 2005873 h 4406158"/>
              <a:gd name="connsiteX5697" fmla="*/ 5040102 w 13581144"/>
              <a:gd name="connsiteY5697" fmla="*/ 2029578 h 4406158"/>
              <a:gd name="connsiteX5698" fmla="*/ 5009494 w 13581144"/>
              <a:gd name="connsiteY5698" fmla="*/ 2005873 h 4406158"/>
              <a:gd name="connsiteX5699" fmla="*/ 5045194 w 13581144"/>
              <a:gd name="connsiteY5699" fmla="*/ 1982180 h 4406158"/>
              <a:gd name="connsiteX5700" fmla="*/ 4949996 w 13581144"/>
              <a:gd name="connsiteY5700" fmla="*/ 1982180 h 4406158"/>
              <a:gd name="connsiteX5701" fmla="*/ 4980583 w 13581144"/>
              <a:gd name="connsiteY5701" fmla="*/ 2005873 h 4406158"/>
              <a:gd name="connsiteX5702" fmla="*/ 4944906 w 13581144"/>
              <a:gd name="connsiteY5702" fmla="*/ 2029578 h 4406158"/>
              <a:gd name="connsiteX5703" fmla="*/ 4914310 w 13581144"/>
              <a:gd name="connsiteY5703" fmla="*/ 2005873 h 4406158"/>
              <a:gd name="connsiteX5704" fmla="*/ 4949996 w 13581144"/>
              <a:gd name="connsiteY5704" fmla="*/ 1982180 h 4406158"/>
              <a:gd name="connsiteX5705" fmla="*/ 4854937 w 13581144"/>
              <a:gd name="connsiteY5705" fmla="*/ 1982180 h 4406158"/>
              <a:gd name="connsiteX5706" fmla="*/ 4885546 w 13581144"/>
              <a:gd name="connsiteY5706" fmla="*/ 2005873 h 4406158"/>
              <a:gd name="connsiteX5707" fmla="*/ 4849843 w 13581144"/>
              <a:gd name="connsiteY5707" fmla="*/ 2029578 h 4406158"/>
              <a:gd name="connsiteX5708" fmla="*/ 4819252 w 13581144"/>
              <a:gd name="connsiteY5708" fmla="*/ 2005873 h 4406158"/>
              <a:gd name="connsiteX5709" fmla="*/ 4854937 w 13581144"/>
              <a:gd name="connsiteY5709" fmla="*/ 1982180 h 4406158"/>
              <a:gd name="connsiteX5710" fmla="*/ 4766532 w 13581144"/>
              <a:gd name="connsiteY5710" fmla="*/ 1982180 h 4406158"/>
              <a:gd name="connsiteX5711" fmla="*/ 4797126 w 13581144"/>
              <a:gd name="connsiteY5711" fmla="*/ 2005873 h 4406158"/>
              <a:gd name="connsiteX5712" fmla="*/ 4761426 w 13581144"/>
              <a:gd name="connsiteY5712" fmla="*/ 2029578 h 4406158"/>
              <a:gd name="connsiteX5713" fmla="*/ 4730821 w 13581144"/>
              <a:gd name="connsiteY5713" fmla="*/ 2005873 h 4406158"/>
              <a:gd name="connsiteX5714" fmla="*/ 4766532 w 13581144"/>
              <a:gd name="connsiteY5714" fmla="*/ 1982180 h 4406158"/>
              <a:gd name="connsiteX5715" fmla="*/ 1162089 w 13581144"/>
              <a:gd name="connsiteY5715" fmla="*/ 1978803 h 4406158"/>
              <a:gd name="connsiteX5716" fmla="*/ 1184198 w 13581144"/>
              <a:gd name="connsiteY5716" fmla="*/ 2002496 h 4406158"/>
              <a:gd name="connsiteX5717" fmla="*/ 1138289 w 13581144"/>
              <a:gd name="connsiteY5717" fmla="*/ 2026189 h 4406158"/>
              <a:gd name="connsiteX5718" fmla="*/ 1116189 w 13581144"/>
              <a:gd name="connsiteY5718" fmla="*/ 2002496 h 4406158"/>
              <a:gd name="connsiteX5719" fmla="*/ 1162089 w 13581144"/>
              <a:gd name="connsiteY5719" fmla="*/ 1978803 h 4406158"/>
              <a:gd name="connsiteX5720" fmla="*/ 1066867 w 13581144"/>
              <a:gd name="connsiteY5720" fmla="*/ 1978803 h 4406158"/>
              <a:gd name="connsiteX5721" fmla="*/ 1087268 w 13581144"/>
              <a:gd name="connsiteY5721" fmla="*/ 2002496 h 4406158"/>
              <a:gd name="connsiteX5722" fmla="*/ 1041365 w 13581144"/>
              <a:gd name="connsiteY5722" fmla="*/ 2026189 h 4406158"/>
              <a:gd name="connsiteX5723" fmla="*/ 1020964 w 13581144"/>
              <a:gd name="connsiteY5723" fmla="*/ 2002496 h 4406158"/>
              <a:gd name="connsiteX5724" fmla="*/ 1066867 w 13581144"/>
              <a:gd name="connsiteY5724" fmla="*/ 1978803 h 4406158"/>
              <a:gd name="connsiteX5725" fmla="*/ 1541211 w 13581144"/>
              <a:gd name="connsiteY5725" fmla="*/ 1977109 h 4406158"/>
              <a:gd name="connsiteX5726" fmla="*/ 1563305 w 13581144"/>
              <a:gd name="connsiteY5726" fmla="*/ 2000802 h 4406158"/>
              <a:gd name="connsiteX5727" fmla="*/ 1519094 w 13581144"/>
              <a:gd name="connsiteY5727" fmla="*/ 2024495 h 4406158"/>
              <a:gd name="connsiteX5728" fmla="*/ 1497001 w 13581144"/>
              <a:gd name="connsiteY5728" fmla="*/ 2000802 h 4406158"/>
              <a:gd name="connsiteX5729" fmla="*/ 1541211 w 13581144"/>
              <a:gd name="connsiteY5729" fmla="*/ 1977109 h 4406158"/>
              <a:gd name="connsiteX5730" fmla="*/ 1442595 w 13581144"/>
              <a:gd name="connsiteY5730" fmla="*/ 1977109 h 4406158"/>
              <a:gd name="connsiteX5731" fmla="*/ 1464701 w 13581144"/>
              <a:gd name="connsiteY5731" fmla="*/ 2000802 h 4406158"/>
              <a:gd name="connsiteX5732" fmla="*/ 1420502 w 13581144"/>
              <a:gd name="connsiteY5732" fmla="*/ 2024495 h 4406158"/>
              <a:gd name="connsiteX5733" fmla="*/ 1398384 w 13581144"/>
              <a:gd name="connsiteY5733" fmla="*/ 2000802 h 4406158"/>
              <a:gd name="connsiteX5734" fmla="*/ 1442595 w 13581144"/>
              <a:gd name="connsiteY5734" fmla="*/ 1977109 h 4406158"/>
              <a:gd name="connsiteX5735" fmla="*/ 1347392 w 13581144"/>
              <a:gd name="connsiteY5735" fmla="*/ 1977109 h 4406158"/>
              <a:gd name="connsiteX5736" fmla="*/ 1369486 w 13581144"/>
              <a:gd name="connsiteY5736" fmla="*/ 2000802 h 4406158"/>
              <a:gd name="connsiteX5737" fmla="*/ 1325286 w 13581144"/>
              <a:gd name="connsiteY5737" fmla="*/ 2024495 h 4406158"/>
              <a:gd name="connsiteX5738" fmla="*/ 1303193 w 13581144"/>
              <a:gd name="connsiteY5738" fmla="*/ 2000802 h 4406158"/>
              <a:gd name="connsiteX5739" fmla="*/ 1347392 w 13581144"/>
              <a:gd name="connsiteY5739" fmla="*/ 1977109 h 4406158"/>
              <a:gd name="connsiteX5740" fmla="*/ 1253874 w 13581144"/>
              <a:gd name="connsiteY5740" fmla="*/ 1977109 h 4406158"/>
              <a:gd name="connsiteX5741" fmla="*/ 1275979 w 13581144"/>
              <a:gd name="connsiteY5741" fmla="*/ 2000802 h 4406158"/>
              <a:gd name="connsiteX5742" fmla="*/ 1231780 w 13581144"/>
              <a:gd name="connsiteY5742" fmla="*/ 2024495 h 4406158"/>
              <a:gd name="connsiteX5743" fmla="*/ 1209675 w 13581144"/>
              <a:gd name="connsiteY5743" fmla="*/ 2000802 h 4406158"/>
              <a:gd name="connsiteX5744" fmla="*/ 1253874 w 13581144"/>
              <a:gd name="connsiteY5744" fmla="*/ 1977109 h 4406158"/>
              <a:gd name="connsiteX5745" fmla="*/ 9858227 w 13581144"/>
              <a:gd name="connsiteY5745" fmla="*/ 1933087 h 4406158"/>
              <a:gd name="connsiteX5746" fmla="*/ 9900740 w 13581144"/>
              <a:gd name="connsiteY5746" fmla="*/ 1956780 h 4406158"/>
              <a:gd name="connsiteX5747" fmla="*/ 9876924 w 13581144"/>
              <a:gd name="connsiteY5747" fmla="*/ 1980485 h 4406158"/>
              <a:gd name="connsiteX5748" fmla="*/ 9834423 w 13581144"/>
              <a:gd name="connsiteY5748" fmla="*/ 1956780 h 4406158"/>
              <a:gd name="connsiteX5749" fmla="*/ 9858227 w 13581144"/>
              <a:gd name="connsiteY5749" fmla="*/ 1933087 h 4406158"/>
              <a:gd name="connsiteX5750" fmla="*/ 9757927 w 13581144"/>
              <a:gd name="connsiteY5750" fmla="*/ 1933087 h 4406158"/>
              <a:gd name="connsiteX5751" fmla="*/ 9800428 w 13581144"/>
              <a:gd name="connsiteY5751" fmla="*/ 1956780 h 4406158"/>
              <a:gd name="connsiteX5752" fmla="*/ 9776624 w 13581144"/>
              <a:gd name="connsiteY5752" fmla="*/ 1980485 h 4406158"/>
              <a:gd name="connsiteX5753" fmla="*/ 9734111 w 13581144"/>
              <a:gd name="connsiteY5753" fmla="*/ 1956780 h 4406158"/>
              <a:gd name="connsiteX5754" fmla="*/ 9757927 w 13581144"/>
              <a:gd name="connsiteY5754" fmla="*/ 1933087 h 4406158"/>
              <a:gd name="connsiteX5755" fmla="*/ 9664433 w 13581144"/>
              <a:gd name="connsiteY5755" fmla="*/ 1933087 h 4406158"/>
              <a:gd name="connsiteX5756" fmla="*/ 9706933 w 13581144"/>
              <a:gd name="connsiteY5756" fmla="*/ 1956780 h 4406158"/>
              <a:gd name="connsiteX5757" fmla="*/ 9683129 w 13581144"/>
              <a:gd name="connsiteY5757" fmla="*/ 1980485 h 4406158"/>
              <a:gd name="connsiteX5758" fmla="*/ 9640629 w 13581144"/>
              <a:gd name="connsiteY5758" fmla="*/ 1956780 h 4406158"/>
              <a:gd name="connsiteX5759" fmla="*/ 9664433 w 13581144"/>
              <a:gd name="connsiteY5759" fmla="*/ 1933087 h 4406158"/>
              <a:gd name="connsiteX5760" fmla="*/ 9570904 w 13581144"/>
              <a:gd name="connsiteY5760" fmla="*/ 1931393 h 4406158"/>
              <a:gd name="connsiteX5761" fmla="*/ 9613404 w 13581144"/>
              <a:gd name="connsiteY5761" fmla="*/ 1955086 h 4406158"/>
              <a:gd name="connsiteX5762" fmla="*/ 9589612 w 13581144"/>
              <a:gd name="connsiteY5762" fmla="*/ 1978791 h 4406158"/>
              <a:gd name="connsiteX5763" fmla="*/ 9547111 w 13581144"/>
              <a:gd name="connsiteY5763" fmla="*/ 1955086 h 4406158"/>
              <a:gd name="connsiteX5764" fmla="*/ 9570904 w 13581144"/>
              <a:gd name="connsiteY5764" fmla="*/ 1931393 h 4406158"/>
              <a:gd name="connsiteX5765" fmla="*/ 9475711 w 13581144"/>
              <a:gd name="connsiteY5765" fmla="*/ 1931393 h 4406158"/>
              <a:gd name="connsiteX5766" fmla="*/ 9518223 w 13581144"/>
              <a:gd name="connsiteY5766" fmla="*/ 1955086 h 4406158"/>
              <a:gd name="connsiteX5767" fmla="*/ 9494407 w 13581144"/>
              <a:gd name="connsiteY5767" fmla="*/ 1978791 h 4406158"/>
              <a:gd name="connsiteX5768" fmla="*/ 9451906 w 13581144"/>
              <a:gd name="connsiteY5768" fmla="*/ 1955086 h 4406158"/>
              <a:gd name="connsiteX5769" fmla="*/ 9475711 w 13581144"/>
              <a:gd name="connsiteY5769" fmla="*/ 1931393 h 4406158"/>
              <a:gd name="connsiteX5770" fmla="*/ 9004760 w 13581144"/>
              <a:gd name="connsiteY5770" fmla="*/ 1929699 h 4406158"/>
              <a:gd name="connsiteX5771" fmla="*/ 9045562 w 13581144"/>
              <a:gd name="connsiteY5771" fmla="*/ 1953404 h 4406158"/>
              <a:gd name="connsiteX5772" fmla="*/ 9020059 w 13581144"/>
              <a:gd name="connsiteY5772" fmla="*/ 1977109 h 4406158"/>
              <a:gd name="connsiteX5773" fmla="*/ 8979257 w 13581144"/>
              <a:gd name="connsiteY5773" fmla="*/ 1953404 h 4406158"/>
              <a:gd name="connsiteX5774" fmla="*/ 9004760 w 13581144"/>
              <a:gd name="connsiteY5774" fmla="*/ 1929699 h 4406158"/>
              <a:gd name="connsiteX5775" fmla="*/ 8909556 w 13581144"/>
              <a:gd name="connsiteY5775" fmla="*/ 1929699 h 4406158"/>
              <a:gd name="connsiteX5776" fmla="*/ 8950369 w 13581144"/>
              <a:gd name="connsiteY5776" fmla="*/ 1953404 h 4406158"/>
              <a:gd name="connsiteX5777" fmla="*/ 8924867 w 13581144"/>
              <a:gd name="connsiteY5777" fmla="*/ 1977109 h 4406158"/>
              <a:gd name="connsiteX5778" fmla="*/ 8884065 w 13581144"/>
              <a:gd name="connsiteY5778" fmla="*/ 1953404 h 4406158"/>
              <a:gd name="connsiteX5779" fmla="*/ 8909556 w 13581144"/>
              <a:gd name="connsiteY5779" fmla="*/ 1929699 h 4406158"/>
              <a:gd name="connsiteX5780" fmla="*/ 8816061 w 13581144"/>
              <a:gd name="connsiteY5780" fmla="*/ 1929699 h 4406158"/>
              <a:gd name="connsiteX5781" fmla="*/ 8856863 w 13581144"/>
              <a:gd name="connsiteY5781" fmla="*/ 1953404 h 4406158"/>
              <a:gd name="connsiteX5782" fmla="*/ 8831360 w 13581144"/>
              <a:gd name="connsiteY5782" fmla="*/ 1977109 h 4406158"/>
              <a:gd name="connsiteX5783" fmla="*/ 8790546 w 13581144"/>
              <a:gd name="connsiteY5783" fmla="*/ 1953404 h 4406158"/>
              <a:gd name="connsiteX5784" fmla="*/ 8816061 w 13581144"/>
              <a:gd name="connsiteY5784" fmla="*/ 1929699 h 4406158"/>
              <a:gd name="connsiteX5785" fmla="*/ 8724242 w 13581144"/>
              <a:gd name="connsiteY5785" fmla="*/ 1929699 h 4406158"/>
              <a:gd name="connsiteX5786" fmla="*/ 8763333 w 13581144"/>
              <a:gd name="connsiteY5786" fmla="*/ 1953404 h 4406158"/>
              <a:gd name="connsiteX5787" fmla="*/ 8737830 w 13581144"/>
              <a:gd name="connsiteY5787" fmla="*/ 1977109 h 4406158"/>
              <a:gd name="connsiteX5788" fmla="*/ 8698739 w 13581144"/>
              <a:gd name="connsiteY5788" fmla="*/ 1953404 h 4406158"/>
              <a:gd name="connsiteX5789" fmla="*/ 8724242 w 13581144"/>
              <a:gd name="connsiteY5789" fmla="*/ 1929699 h 4406158"/>
              <a:gd name="connsiteX5790" fmla="*/ 8630737 w 13581144"/>
              <a:gd name="connsiteY5790" fmla="*/ 1929699 h 4406158"/>
              <a:gd name="connsiteX5791" fmla="*/ 8669840 w 13581144"/>
              <a:gd name="connsiteY5791" fmla="*/ 1953404 h 4406158"/>
              <a:gd name="connsiteX5792" fmla="*/ 8642638 w 13581144"/>
              <a:gd name="connsiteY5792" fmla="*/ 1977109 h 4406158"/>
              <a:gd name="connsiteX5793" fmla="*/ 8603535 w 13581144"/>
              <a:gd name="connsiteY5793" fmla="*/ 1953404 h 4406158"/>
              <a:gd name="connsiteX5794" fmla="*/ 8630737 w 13581144"/>
              <a:gd name="connsiteY5794" fmla="*/ 1929699 h 4406158"/>
              <a:gd name="connsiteX5795" fmla="*/ 8535519 w 13581144"/>
              <a:gd name="connsiteY5795" fmla="*/ 1929699 h 4406158"/>
              <a:gd name="connsiteX5796" fmla="*/ 8574622 w 13581144"/>
              <a:gd name="connsiteY5796" fmla="*/ 1953404 h 4406158"/>
              <a:gd name="connsiteX5797" fmla="*/ 8547421 w 13581144"/>
              <a:gd name="connsiteY5797" fmla="*/ 1977109 h 4406158"/>
              <a:gd name="connsiteX5798" fmla="*/ 8508318 w 13581144"/>
              <a:gd name="connsiteY5798" fmla="*/ 1953404 h 4406158"/>
              <a:gd name="connsiteX5799" fmla="*/ 8535519 w 13581144"/>
              <a:gd name="connsiteY5799" fmla="*/ 1929699 h 4406158"/>
              <a:gd name="connsiteX5800" fmla="*/ 7875883 w 13581144"/>
              <a:gd name="connsiteY5800" fmla="*/ 1929699 h 4406158"/>
              <a:gd name="connsiteX5801" fmla="*/ 7913287 w 13581144"/>
              <a:gd name="connsiteY5801" fmla="*/ 1953404 h 4406158"/>
              <a:gd name="connsiteX5802" fmla="*/ 7884388 w 13581144"/>
              <a:gd name="connsiteY5802" fmla="*/ 1977109 h 4406158"/>
              <a:gd name="connsiteX5803" fmla="*/ 7846983 w 13581144"/>
              <a:gd name="connsiteY5803" fmla="*/ 1953404 h 4406158"/>
              <a:gd name="connsiteX5804" fmla="*/ 7875883 w 13581144"/>
              <a:gd name="connsiteY5804" fmla="*/ 1929699 h 4406158"/>
              <a:gd name="connsiteX5805" fmla="*/ 7787460 w 13581144"/>
              <a:gd name="connsiteY5805" fmla="*/ 1929699 h 4406158"/>
              <a:gd name="connsiteX5806" fmla="*/ 7824865 w 13581144"/>
              <a:gd name="connsiteY5806" fmla="*/ 1953404 h 4406158"/>
              <a:gd name="connsiteX5807" fmla="*/ 7795965 w 13581144"/>
              <a:gd name="connsiteY5807" fmla="*/ 1977109 h 4406158"/>
              <a:gd name="connsiteX5808" fmla="*/ 7758561 w 13581144"/>
              <a:gd name="connsiteY5808" fmla="*/ 1953404 h 4406158"/>
              <a:gd name="connsiteX5809" fmla="*/ 7787460 w 13581144"/>
              <a:gd name="connsiteY5809" fmla="*/ 1929699 h 4406158"/>
              <a:gd name="connsiteX5810" fmla="*/ 7595342 w 13581144"/>
              <a:gd name="connsiteY5810" fmla="*/ 1929699 h 4406158"/>
              <a:gd name="connsiteX5811" fmla="*/ 7632747 w 13581144"/>
              <a:gd name="connsiteY5811" fmla="*/ 1953404 h 4406158"/>
              <a:gd name="connsiteX5812" fmla="*/ 7603846 w 13581144"/>
              <a:gd name="connsiteY5812" fmla="*/ 1977109 h 4406158"/>
              <a:gd name="connsiteX5813" fmla="*/ 7566450 w 13581144"/>
              <a:gd name="connsiteY5813" fmla="*/ 1953404 h 4406158"/>
              <a:gd name="connsiteX5814" fmla="*/ 7595342 w 13581144"/>
              <a:gd name="connsiteY5814" fmla="*/ 1929699 h 4406158"/>
              <a:gd name="connsiteX5815" fmla="*/ 7683763 w 13581144"/>
              <a:gd name="connsiteY5815" fmla="*/ 1928005 h 4406158"/>
              <a:gd name="connsiteX5816" fmla="*/ 7721167 w 13581144"/>
              <a:gd name="connsiteY5816" fmla="*/ 1951698 h 4406158"/>
              <a:gd name="connsiteX5817" fmla="*/ 7692268 w 13581144"/>
              <a:gd name="connsiteY5817" fmla="*/ 1975415 h 4406158"/>
              <a:gd name="connsiteX5818" fmla="*/ 7654865 w 13581144"/>
              <a:gd name="connsiteY5818" fmla="*/ 1951698 h 4406158"/>
              <a:gd name="connsiteX5819" fmla="*/ 7683763 w 13581144"/>
              <a:gd name="connsiteY5819" fmla="*/ 1928005 h 4406158"/>
              <a:gd name="connsiteX5820" fmla="*/ 7496760 w 13581144"/>
              <a:gd name="connsiteY5820" fmla="*/ 1928005 h 4406158"/>
              <a:gd name="connsiteX5821" fmla="*/ 7534163 w 13581144"/>
              <a:gd name="connsiteY5821" fmla="*/ 1951698 h 4406158"/>
              <a:gd name="connsiteX5822" fmla="*/ 7505263 w 13581144"/>
              <a:gd name="connsiteY5822" fmla="*/ 1975415 h 4406158"/>
              <a:gd name="connsiteX5823" fmla="*/ 7467850 w 13581144"/>
              <a:gd name="connsiteY5823" fmla="*/ 1951698 h 4406158"/>
              <a:gd name="connsiteX5824" fmla="*/ 7496760 w 13581144"/>
              <a:gd name="connsiteY5824" fmla="*/ 1928005 h 4406158"/>
              <a:gd name="connsiteX5825" fmla="*/ 7408351 w 13581144"/>
              <a:gd name="connsiteY5825" fmla="*/ 1928005 h 4406158"/>
              <a:gd name="connsiteX5826" fmla="*/ 7444060 w 13581144"/>
              <a:gd name="connsiteY5826" fmla="*/ 1951698 h 4406158"/>
              <a:gd name="connsiteX5827" fmla="*/ 7415157 w 13581144"/>
              <a:gd name="connsiteY5827" fmla="*/ 1975415 h 4406158"/>
              <a:gd name="connsiteX5828" fmla="*/ 7379450 w 13581144"/>
              <a:gd name="connsiteY5828" fmla="*/ 1951698 h 4406158"/>
              <a:gd name="connsiteX5829" fmla="*/ 7408351 w 13581144"/>
              <a:gd name="connsiteY5829" fmla="*/ 1928005 h 4406158"/>
              <a:gd name="connsiteX5830" fmla="*/ 7126131 w 13581144"/>
              <a:gd name="connsiteY5830" fmla="*/ 1924629 h 4406158"/>
              <a:gd name="connsiteX5831" fmla="*/ 7161821 w 13581144"/>
              <a:gd name="connsiteY5831" fmla="*/ 1948322 h 4406158"/>
              <a:gd name="connsiteX5832" fmla="*/ 7131224 w 13581144"/>
              <a:gd name="connsiteY5832" fmla="*/ 1972027 h 4406158"/>
              <a:gd name="connsiteX5833" fmla="*/ 7095524 w 13581144"/>
              <a:gd name="connsiteY5833" fmla="*/ 1948322 h 4406158"/>
              <a:gd name="connsiteX5834" fmla="*/ 7126131 w 13581144"/>
              <a:gd name="connsiteY5834" fmla="*/ 1924629 h 4406158"/>
              <a:gd name="connsiteX5835" fmla="*/ 6935754 w 13581144"/>
              <a:gd name="connsiteY5835" fmla="*/ 1924629 h 4406158"/>
              <a:gd name="connsiteX5836" fmla="*/ 6971454 w 13581144"/>
              <a:gd name="connsiteY5836" fmla="*/ 1948322 h 4406158"/>
              <a:gd name="connsiteX5837" fmla="*/ 6940864 w 13581144"/>
              <a:gd name="connsiteY5837" fmla="*/ 1972027 h 4406158"/>
              <a:gd name="connsiteX5838" fmla="*/ 6905163 w 13581144"/>
              <a:gd name="connsiteY5838" fmla="*/ 1948322 h 4406158"/>
              <a:gd name="connsiteX5839" fmla="*/ 6935754 w 13581144"/>
              <a:gd name="connsiteY5839" fmla="*/ 1924629 h 4406158"/>
              <a:gd name="connsiteX5840" fmla="*/ 7313156 w 13581144"/>
              <a:gd name="connsiteY5840" fmla="*/ 1922935 h 4406158"/>
              <a:gd name="connsiteX5841" fmla="*/ 7348852 w 13581144"/>
              <a:gd name="connsiteY5841" fmla="*/ 1946628 h 4406158"/>
              <a:gd name="connsiteX5842" fmla="*/ 7319951 w 13581144"/>
              <a:gd name="connsiteY5842" fmla="*/ 1970333 h 4406158"/>
              <a:gd name="connsiteX5843" fmla="*/ 7284254 w 13581144"/>
              <a:gd name="connsiteY5843" fmla="*/ 1946628 h 4406158"/>
              <a:gd name="connsiteX5844" fmla="*/ 7313156 w 13581144"/>
              <a:gd name="connsiteY5844" fmla="*/ 1922935 h 4406158"/>
              <a:gd name="connsiteX5845" fmla="*/ 6842266 w 13581144"/>
              <a:gd name="connsiteY5845" fmla="*/ 1922935 h 4406158"/>
              <a:gd name="connsiteX5846" fmla="*/ 6877954 w 13581144"/>
              <a:gd name="connsiteY5846" fmla="*/ 1946628 h 4406158"/>
              <a:gd name="connsiteX5847" fmla="*/ 6847362 w 13581144"/>
              <a:gd name="connsiteY5847" fmla="*/ 1970333 h 4406158"/>
              <a:gd name="connsiteX5848" fmla="*/ 6811661 w 13581144"/>
              <a:gd name="connsiteY5848" fmla="*/ 1946628 h 4406158"/>
              <a:gd name="connsiteX5849" fmla="*/ 6842266 w 13581144"/>
              <a:gd name="connsiteY5849" fmla="*/ 1922935 h 4406158"/>
              <a:gd name="connsiteX5850" fmla="*/ 6747106 w 13581144"/>
              <a:gd name="connsiteY5850" fmla="*/ 1922935 h 4406158"/>
              <a:gd name="connsiteX5851" fmla="*/ 6782801 w 13581144"/>
              <a:gd name="connsiteY5851" fmla="*/ 1946628 h 4406158"/>
              <a:gd name="connsiteX5852" fmla="*/ 6752197 w 13581144"/>
              <a:gd name="connsiteY5852" fmla="*/ 1970333 h 4406158"/>
              <a:gd name="connsiteX5853" fmla="*/ 6716506 w 13581144"/>
              <a:gd name="connsiteY5853" fmla="*/ 1946628 h 4406158"/>
              <a:gd name="connsiteX5854" fmla="*/ 6747106 w 13581144"/>
              <a:gd name="connsiteY5854" fmla="*/ 1922935 h 4406158"/>
              <a:gd name="connsiteX5855" fmla="*/ 6653604 w 13581144"/>
              <a:gd name="connsiteY5855" fmla="*/ 1922935 h 4406158"/>
              <a:gd name="connsiteX5856" fmla="*/ 6687614 w 13581144"/>
              <a:gd name="connsiteY5856" fmla="*/ 1946628 h 4406158"/>
              <a:gd name="connsiteX5857" fmla="*/ 6657008 w 13581144"/>
              <a:gd name="connsiteY5857" fmla="*/ 1970333 h 4406158"/>
              <a:gd name="connsiteX5858" fmla="*/ 6623008 w 13581144"/>
              <a:gd name="connsiteY5858" fmla="*/ 1946628 h 4406158"/>
              <a:gd name="connsiteX5859" fmla="*/ 6653604 w 13581144"/>
              <a:gd name="connsiteY5859" fmla="*/ 1922935 h 4406158"/>
              <a:gd name="connsiteX5860" fmla="*/ 6560124 w 13581144"/>
              <a:gd name="connsiteY5860" fmla="*/ 1922935 h 4406158"/>
              <a:gd name="connsiteX5861" fmla="*/ 6594119 w 13581144"/>
              <a:gd name="connsiteY5861" fmla="*/ 1946628 h 4406158"/>
              <a:gd name="connsiteX5862" fmla="*/ 6561819 w 13581144"/>
              <a:gd name="connsiteY5862" fmla="*/ 1970333 h 4406158"/>
              <a:gd name="connsiteX5863" fmla="*/ 6527823 w 13581144"/>
              <a:gd name="connsiteY5863" fmla="*/ 1946628 h 4406158"/>
              <a:gd name="connsiteX5864" fmla="*/ 6560124 w 13581144"/>
              <a:gd name="connsiteY5864" fmla="*/ 1922935 h 4406158"/>
              <a:gd name="connsiteX5865" fmla="*/ 6466630 w 13581144"/>
              <a:gd name="connsiteY5865" fmla="*/ 1922935 h 4406158"/>
              <a:gd name="connsiteX5866" fmla="*/ 6500627 w 13581144"/>
              <a:gd name="connsiteY5866" fmla="*/ 1946628 h 4406158"/>
              <a:gd name="connsiteX5867" fmla="*/ 6468325 w 13581144"/>
              <a:gd name="connsiteY5867" fmla="*/ 1970333 h 4406158"/>
              <a:gd name="connsiteX5868" fmla="*/ 6434334 w 13581144"/>
              <a:gd name="connsiteY5868" fmla="*/ 1946628 h 4406158"/>
              <a:gd name="connsiteX5869" fmla="*/ 6466630 w 13581144"/>
              <a:gd name="connsiteY5869" fmla="*/ 1922935 h 4406158"/>
              <a:gd name="connsiteX5870" fmla="*/ 6373132 w 13581144"/>
              <a:gd name="connsiteY5870" fmla="*/ 1922935 h 4406158"/>
              <a:gd name="connsiteX5871" fmla="*/ 6407144 w 13581144"/>
              <a:gd name="connsiteY5871" fmla="*/ 1946628 h 4406158"/>
              <a:gd name="connsiteX5872" fmla="*/ 6374830 w 13581144"/>
              <a:gd name="connsiteY5872" fmla="*/ 1970333 h 4406158"/>
              <a:gd name="connsiteX5873" fmla="*/ 6340837 w 13581144"/>
              <a:gd name="connsiteY5873" fmla="*/ 1946628 h 4406158"/>
              <a:gd name="connsiteX5874" fmla="*/ 6373132 w 13581144"/>
              <a:gd name="connsiteY5874" fmla="*/ 1922935 h 4406158"/>
              <a:gd name="connsiteX5875" fmla="*/ 6276257 w 13581144"/>
              <a:gd name="connsiteY5875" fmla="*/ 1922935 h 4406158"/>
              <a:gd name="connsiteX5876" fmla="*/ 6310260 w 13581144"/>
              <a:gd name="connsiteY5876" fmla="*/ 1946628 h 4406158"/>
              <a:gd name="connsiteX5877" fmla="*/ 6277968 w 13581144"/>
              <a:gd name="connsiteY5877" fmla="*/ 1970333 h 4406158"/>
              <a:gd name="connsiteX5878" fmla="*/ 6243955 w 13581144"/>
              <a:gd name="connsiteY5878" fmla="*/ 1946628 h 4406158"/>
              <a:gd name="connsiteX5879" fmla="*/ 6276257 w 13581144"/>
              <a:gd name="connsiteY5879" fmla="*/ 1922935 h 4406158"/>
              <a:gd name="connsiteX5880" fmla="*/ 6182767 w 13581144"/>
              <a:gd name="connsiteY5880" fmla="*/ 1922935 h 4406158"/>
              <a:gd name="connsiteX5881" fmla="*/ 6216757 w 13581144"/>
              <a:gd name="connsiteY5881" fmla="*/ 1946628 h 4406158"/>
              <a:gd name="connsiteX5882" fmla="*/ 6184461 w 13581144"/>
              <a:gd name="connsiteY5882" fmla="*/ 1970333 h 4406158"/>
              <a:gd name="connsiteX5883" fmla="*/ 6150459 w 13581144"/>
              <a:gd name="connsiteY5883" fmla="*/ 1946628 h 4406158"/>
              <a:gd name="connsiteX5884" fmla="*/ 6182767 w 13581144"/>
              <a:gd name="connsiteY5884" fmla="*/ 1922935 h 4406158"/>
              <a:gd name="connsiteX5885" fmla="*/ 7214540 w 13581144"/>
              <a:gd name="connsiteY5885" fmla="*/ 1921241 h 4406158"/>
              <a:gd name="connsiteX5886" fmla="*/ 7250234 w 13581144"/>
              <a:gd name="connsiteY5886" fmla="*/ 1944934 h 4406158"/>
              <a:gd name="connsiteX5887" fmla="*/ 7219635 w 13581144"/>
              <a:gd name="connsiteY5887" fmla="*/ 1968639 h 4406158"/>
              <a:gd name="connsiteX5888" fmla="*/ 7183939 w 13581144"/>
              <a:gd name="connsiteY5888" fmla="*/ 1944934 h 4406158"/>
              <a:gd name="connsiteX5889" fmla="*/ 7214540 w 13581144"/>
              <a:gd name="connsiteY5889" fmla="*/ 1921241 h 4406158"/>
              <a:gd name="connsiteX5890" fmla="*/ 6089247 w 13581144"/>
              <a:gd name="connsiteY5890" fmla="*/ 1921241 h 4406158"/>
              <a:gd name="connsiteX5891" fmla="*/ 6123240 w 13581144"/>
              <a:gd name="connsiteY5891" fmla="*/ 1944934 h 4406158"/>
              <a:gd name="connsiteX5892" fmla="*/ 6090946 w 13581144"/>
              <a:gd name="connsiteY5892" fmla="*/ 1968639 h 4406158"/>
              <a:gd name="connsiteX5893" fmla="*/ 6056951 w 13581144"/>
              <a:gd name="connsiteY5893" fmla="*/ 1944934 h 4406158"/>
              <a:gd name="connsiteX5894" fmla="*/ 6089247 w 13581144"/>
              <a:gd name="connsiteY5894" fmla="*/ 1921241 h 4406158"/>
              <a:gd name="connsiteX5895" fmla="*/ 5995778 w 13581144"/>
              <a:gd name="connsiteY5895" fmla="*/ 1921241 h 4406158"/>
              <a:gd name="connsiteX5896" fmla="*/ 6028077 w 13581144"/>
              <a:gd name="connsiteY5896" fmla="*/ 1944934 h 4406158"/>
              <a:gd name="connsiteX5897" fmla="*/ 5995778 w 13581144"/>
              <a:gd name="connsiteY5897" fmla="*/ 1968639 h 4406158"/>
              <a:gd name="connsiteX5898" fmla="*/ 5963488 w 13581144"/>
              <a:gd name="connsiteY5898" fmla="*/ 1944934 h 4406158"/>
              <a:gd name="connsiteX5899" fmla="*/ 5995778 w 13581144"/>
              <a:gd name="connsiteY5899" fmla="*/ 1921241 h 4406158"/>
              <a:gd name="connsiteX5900" fmla="*/ 5902272 w 13581144"/>
              <a:gd name="connsiteY5900" fmla="*/ 1921241 h 4406158"/>
              <a:gd name="connsiteX5901" fmla="*/ 5934580 w 13581144"/>
              <a:gd name="connsiteY5901" fmla="*/ 1944934 h 4406158"/>
              <a:gd name="connsiteX5902" fmla="*/ 5900575 w 13581144"/>
              <a:gd name="connsiteY5902" fmla="*/ 1968639 h 4406158"/>
              <a:gd name="connsiteX5903" fmla="*/ 5868272 w 13581144"/>
              <a:gd name="connsiteY5903" fmla="*/ 1944934 h 4406158"/>
              <a:gd name="connsiteX5904" fmla="*/ 5902272 w 13581144"/>
              <a:gd name="connsiteY5904" fmla="*/ 1921241 h 4406158"/>
              <a:gd name="connsiteX5905" fmla="*/ 5806958 w 13581144"/>
              <a:gd name="connsiteY5905" fmla="*/ 1921241 h 4406158"/>
              <a:gd name="connsiteX5906" fmla="*/ 5839308 w 13581144"/>
              <a:gd name="connsiteY5906" fmla="*/ 1944934 h 4406158"/>
              <a:gd name="connsiteX5907" fmla="*/ 5805237 w 13581144"/>
              <a:gd name="connsiteY5907" fmla="*/ 1968639 h 4406158"/>
              <a:gd name="connsiteX5908" fmla="*/ 5772998 w 13581144"/>
              <a:gd name="connsiteY5908" fmla="*/ 1944934 h 4406158"/>
              <a:gd name="connsiteX5909" fmla="*/ 5806958 w 13581144"/>
              <a:gd name="connsiteY5909" fmla="*/ 1921241 h 4406158"/>
              <a:gd name="connsiteX5910" fmla="*/ 5711889 w 13581144"/>
              <a:gd name="connsiteY5910" fmla="*/ 1921241 h 4406158"/>
              <a:gd name="connsiteX5911" fmla="*/ 5744154 w 13581144"/>
              <a:gd name="connsiteY5911" fmla="*/ 1944934 h 4406158"/>
              <a:gd name="connsiteX5912" fmla="*/ 5710177 w 13581144"/>
              <a:gd name="connsiteY5912" fmla="*/ 1968639 h 4406158"/>
              <a:gd name="connsiteX5913" fmla="*/ 5677857 w 13581144"/>
              <a:gd name="connsiteY5913" fmla="*/ 1944934 h 4406158"/>
              <a:gd name="connsiteX5914" fmla="*/ 5711889 w 13581144"/>
              <a:gd name="connsiteY5914" fmla="*/ 1921241 h 4406158"/>
              <a:gd name="connsiteX5915" fmla="*/ 5618343 w 13581144"/>
              <a:gd name="connsiteY5915" fmla="*/ 1921241 h 4406158"/>
              <a:gd name="connsiteX5916" fmla="*/ 5650661 w 13581144"/>
              <a:gd name="connsiteY5916" fmla="*/ 1944934 h 4406158"/>
              <a:gd name="connsiteX5917" fmla="*/ 5616645 w 13581144"/>
              <a:gd name="connsiteY5917" fmla="*/ 1968639 h 4406158"/>
              <a:gd name="connsiteX5918" fmla="*/ 5584338 w 13581144"/>
              <a:gd name="connsiteY5918" fmla="*/ 1944934 h 4406158"/>
              <a:gd name="connsiteX5919" fmla="*/ 5618343 w 13581144"/>
              <a:gd name="connsiteY5919" fmla="*/ 1921241 h 4406158"/>
              <a:gd name="connsiteX5920" fmla="*/ 5521395 w 13581144"/>
              <a:gd name="connsiteY5920" fmla="*/ 1921241 h 4406158"/>
              <a:gd name="connsiteX5921" fmla="*/ 5553711 w 13581144"/>
              <a:gd name="connsiteY5921" fmla="*/ 1944934 h 4406158"/>
              <a:gd name="connsiteX5922" fmla="*/ 5519697 w 13581144"/>
              <a:gd name="connsiteY5922" fmla="*/ 1968639 h 4406158"/>
              <a:gd name="connsiteX5923" fmla="*/ 5487394 w 13581144"/>
              <a:gd name="connsiteY5923" fmla="*/ 1944934 h 4406158"/>
              <a:gd name="connsiteX5924" fmla="*/ 5521395 w 13581144"/>
              <a:gd name="connsiteY5924" fmla="*/ 1921241 h 4406158"/>
              <a:gd name="connsiteX5925" fmla="*/ 5426188 w 13581144"/>
              <a:gd name="connsiteY5925" fmla="*/ 1919547 h 4406158"/>
              <a:gd name="connsiteX5926" fmla="*/ 5458500 w 13581144"/>
              <a:gd name="connsiteY5926" fmla="*/ 1943240 h 4406158"/>
              <a:gd name="connsiteX5927" fmla="*/ 5424493 w 13581144"/>
              <a:gd name="connsiteY5927" fmla="*/ 1966945 h 4406158"/>
              <a:gd name="connsiteX5928" fmla="*/ 5392166 w 13581144"/>
              <a:gd name="connsiteY5928" fmla="*/ 1943240 h 4406158"/>
              <a:gd name="connsiteX5929" fmla="*/ 5426188 w 13581144"/>
              <a:gd name="connsiteY5929" fmla="*/ 1919547 h 4406158"/>
              <a:gd name="connsiteX5930" fmla="*/ 5334335 w 13581144"/>
              <a:gd name="connsiteY5930" fmla="*/ 1919547 h 4406158"/>
              <a:gd name="connsiteX5931" fmla="*/ 5364952 w 13581144"/>
              <a:gd name="connsiteY5931" fmla="*/ 1943240 h 4406158"/>
              <a:gd name="connsiteX5932" fmla="*/ 5330932 w 13581144"/>
              <a:gd name="connsiteY5932" fmla="*/ 1966945 h 4406158"/>
              <a:gd name="connsiteX5933" fmla="*/ 5300318 w 13581144"/>
              <a:gd name="connsiteY5933" fmla="*/ 1943240 h 4406158"/>
              <a:gd name="connsiteX5934" fmla="*/ 5334335 w 13581144"/>
              <a:gd name="connsiteY5934" fmla="*/ 1919547 h 4406158"/>
              <a:gd name="connsiteX5935" fmla="*/ 5240828 w 13581144"/>
              <a:gd name="connsiteY5935" fmla="*/ 1919547 h 4406158"/>
              <a:gd name="connsiteX5936" fmla="*/ 5271426 w 13581144"/>
              <a:gd name="connsiteY5936" fmla="*/ 1943240 h 4406158"/>
              <a:gd name="connsiteX5937" fmla="*/ 5235722 w 13581144"/>
              <a:gd name="connsiteY5937" fmla="*/ 1966945 h 4406158"/>
              <a:gd name="connsiteX5938" fmla="*/ 5205090 w 13581144"/>
              <a:gd name="connsiteY5938" fmla="*/ 1943240 h 4406158"/>
              <a:gd name="connsiteX5939" fmla="*/ 5240828 w 13581144"/>
              <a:gd name="connsiteY5939" fmla="*/ 1919547 h 4406158"/>
              <a:gd name="connsiteX5940" fmla="*/ 5147273 w 13581144"/>
              <a:gd name="connsiteY5940" fmla="*/ 1919547 h 4406158"/>
              <a:gd name="connsiteX5941" fmla="*/ 5177892 w 13581144"/>
              <a:gd name="connsiteY5941" fmla="*/ 1943240 h 4406158"/>
              <a:gd name="connsiteX5942" fmla="*/ 5142172 w 13581144"/>
              <a:gd name="connsiteY5942" fmla="*/ 1966945 h 4406158"/>
              <a:gd name="connsiteX5943" fmla="*/ 5111563 w 13581144"/>
              <a:gd name="connsiteY5943" fmla="*/ 1943240 h 4406158"/>
              <a:gd name="connsiteX5944" fmla="*/ 5147273 w 13581144"/>
              <a:gd name="connsiteY5944" fmla="*/ 1919547 h 4406158"/>
              <a:gd name="connsiteX5945" fmla="*/ 5050287 w 13581144"/>
              <a:gd name="connsiteY5945" fmla="*/ 1919547 h 4406158"/>
              <a:gd name="connsiteX5946" fmla="*/ 5080919 w 13581144"/>
              <a:gd name="connsiteY5946" fmla="*/ 1943240 h 4406158"/>
              <a:gd name="connsiteX5947" fmla="*/ 5045194 w 13581144"/>
              <a:gd name="connsiteY5947" fmla="*/ 1966945 h 4406158"/>
              <a:gd name="connsiteX5948" fmla="*/ 5014587 w 13581144"/>
              <a:gd name="connsiteY5948" fmla="*/ 1943240 h 4406158"/>
              <a:gd name="connsiteX5949" fmla="*/ 5050287 w 13581144"/>
              <a:gd name="connsiteY5949" fmla="*/ 1919547 h 4406158"/>
              <a:gd name="connsiteX5950" fmla="*/ 4956782 w 13581144"/>
              <a:gd name="connsiteY5950" fmla="*/ 1919547 h 4406158"/>
              <a:gd name="connsiteX5951" fmla="*/ 4987358 w 13581144"/>
              <a:gd name="connsiteY5951" fmla="*/ 1943240 h 4406158"/>
              <a:gd name="connsiteX5952" fmla="*/ 4951689 w 13581144"/>
              <a:gd name="connsiteY5952" fmla="*/ 1966945 h 4406158"/>
              <a:gd name="connsiteX5953" fmla="*/ 4921109 w 13581144"/>
              <a:gd name="connsiteY5953" fmla="*/ 1943240 h 4406158"/>
              <a:gd name="connsiteX5954" fmla="*/ 4956782 w 13581144"/>
              <a:gd name="connsiteY5954" fmla="*/ 1919547 h 4406158"/>
              <a:gd name="connsiteX5955" fmla="*/ 4863455 w 13581144"/>
              <a:gd name="connsiteY5955" fmla="*/ 1919547 h 4406158"/>
              <a:gd name="connsiteX5956" fmla="*/ 4893932 w 13581144"/>
              <a:gd name="connsiteY5956" fmla="*/ 1943240 h 4406158"/>
              <a:gd name="connsiteX5957" fmla="*/ 4858347 w 13581144"/>
              <a:gd name="connsiteY5957" fmla="*/ 1966945 h 4406158"/>
              <a:gd name="connsiteX5958" fmla="*/ 4827736 w 13581144"/>
              <a:gd name="connsiteY5958" fmla="*/ 1943240 h 4406158"/>
              <a:gd name="connsiteX5959" fmla="*/ 4863455 w 13581144"/>
              <a:gd name="connsiteY5959" fmla="*/ 1919547 h 4406158"/>
              <a:gd name="connsiteX5960" fmla="*/ 4773332 w 13581144"/>
              <a:gd name="connsiteY5960" fmla="*/ 1917853 h 4406158"/>
              <a:gd name="connsiteX5961" fmla="*/ 4803927 w 13581144"/>
              <a:gd name="connsiteY5961" fmla="*/ 1941546 h 4406158"/>
              <a:gd name="connsiteX5962" fmla="*/ 4768232 w 13581144"/>
              <a:gd name="connsiteY5962" fmla="*/ 1965251 h 4406158"/>
              <a:gd name="connsiteX5963" fmla="*/ 4737629 w 13581144"/>
              <a:gd name="connsiteY5963" fmla="*/ 1941546 h 4406158"/>
              <a:gd name="connsiteX5964" fmla="*/ 4773332 w 13581144"/>
              <a:gd name="connsiteY5964" fmla="*/ 1917853 h 4406158"/>
              <a:gd name="connsiteX5965" fmla="*/ 2319957 w 13581144"/>
              <a:gd name="connsiteY5965" fmla="*/ 1911088 h 4406158"/>
              <a:gd name="connsiteX5966" fmla="*/ 2343761 w 13581144"/>
              <a:gd name="connsiteY5966" fmla="*/ 1934781 h 4406158"/>
              <a:gd name="connsiteX5967" fmla="*/ 2301260 w 13581144"/>
              <a:gd name="connsiteY5967" fmla="*/ 1958474 h 4406158"/>
              <a:gd name="connsiteX5968" fmla="*/ 2277456 w 13581144"/>
              <a:gd name="connsiteY5968" fmla="*/ 1934781 h 4406158"/>
              <a:gd name="connsiteX5969" fmla="*/ 2319957 w 13581144"/>
              <a:gd name="connsiteY5969" fmla="*/ 1911088 h 4406158"/>
              <a:gd name="connsiteX5970" fmla="*/ 1653402 w 13581144"/>
              <a:gd name="connsiteY5970" fmla="*/ 1911088 h 4406158"/>
              <a:gd name="connsiteX5971" fmla="*/ 1675508 w 13581144"/>
              <a:gd name="connsiteY5971" fmla="*/ 1934781 h 4406158"/>
              <a:gd name="connsiteX5972" fmla="*/ 1631297 w 13581144"/>
              <a:gd name="connsiteY5972" fmla="*/ 1958474 h 4406158"/>
              <a:gd name="connsiteX5973" fmla="*/ 1609191 w 13581144"/>
              <a:gd name="connsiteY5973" fmla="*/ 1934781 h 4406158"/>
              <a:gd name="connsiteX5974" fmla="*/ 1653402 w 13581144"/>
              <a:gd name="connsiteY5974" fmla="*/ 1911088 h 4406158"/>
              <a:gd name="connsiteX5975" fmla="*/ 1571799 w 13581144"/>
              <a:gd name="connsiteY5975" fmla="*/ 1911088 h 4406158"/>
              <a:gd name="connsiteX5976" fmla="*/ 1593893 w 13581144"/>
              <a:gd name="connsiteY5976" fmla="*/ 1934781 h 4406158"/>
              <a:gd name="connsiteX5977" fmla="*/ 1549694 w 13581144"/>
              <a:gd name="connsiteY5977" fmla="*/ 1958474 h 4406158"/>
              <a:gd name="connsiteX5978" fmla="*/ 1527600 w 13581144"/>
              <a:gd name="connsiteY5978" fmla="*/ 1934781 h 4406158"/>
              <a:gd name="connsiteX5979" fmla="*/ 1571799 w 13581144"/>
              <a:gd name="connsiteY5979" fmla="*/ 1911088 h 4406158"/>
              <a:gd name="connsiteX5980" fmla="*/ 1286183 w 13581144"/>
              <a:gd name="connsiteY5980" fmla="*/ 1911088 h 4406158"/>
              <a:gd name="connsiteX5981" fmla="*/ 1308276 w 13581144"/>
              <a:gd name="connsiteY5981" fmla="*/ 1934781 h 4406158"/>
              <a:gd name="connsiteX5982" fmla="*/ 1264065 w 13581144"/>
              <a:gd name="connsiteY5982" fmla="*/ 1958474 h 4406158"/>
              <a:gd name="connsiteX5983" fmla="*/ 1241972 w 13581144"/>
              <a:gd name="connsiteY5983" fmla="*/ 1934781 h 4406158"/>
              <a:gd name="connsiteX5984" fmla="*/ 1286183 w 13581144"/>
              <a:gd name="connsiteY5984" fmla="*/ 1911088 h 4406158"/>
              <a:gd name="connsiteX5985" fmla="*/ 1199485 w 13581144"/>
              <a:gd name="connsiteY5985" fmla="*/ 1909394 h 4406158"/>
              <a:gd name="connsiteX5986" fmla="*/ 1219892 w 13581144"/>
              <a:gd name="connsiteY5986" fmla="*/ 1933087 h 4406158"/>
              <a:gd name="connsiteX5987" fmla="*/ 1175689 w 13581144"/>
              <a:gd name="connsiteY5987" fmla="*/ 1956780 h 4406158"/>
              <a:gd name="connsiteX5988" fmla="*/ 1155279 w 13581144"/>
              <a:gd name="connsiteY5988" fmla="*/ 1933087 h 4406158"/>
              <a:gd name="connsiteX5989" fmla="*/ 1199485 w 13581144"/>
              <a:gd name="connsiteY5989" fmla="*/ 1909394 h 4406158"/>
              <a:gd name="connsiteX5990" fmla="*/ 1102567 w 13581144"/>
              <a:gd name="connsiteY5990" fmla="*/ 1909394 h 4406158"/>
              <a:gd name="connsiteX5991" fmla="*/ 1122965 w 13581144"/>
              <a:gd name="connsiteY5991" fmla="*/ 1933087 h 4406158"/>
              <a:gd name="connsiteX5992" fmla="*/ 1077064 w 13581144"/>
              <a:gd name="connsiteY5992" fmla="*/ 1956780 h 4406158"/>
              <a:gd name="connsiteX5993" fmla="*/ 1056663 w 13581144"/>
              <a:gd name="connsiteY5993" fmla="*/ 1933087 h 4406158"/>
              <a:gd name="connsiteX5994" fmla="*/ 1102567 w 13581144"/>
              <a:gd name="connsiteY5994" fmla="*/ 1909394 h 4406158"/>
              <a:gd name="connsiteX5995" fmla="*/ 1007380 w 13581144"/>
              <a:gd name="connsiteY5995" fmla="*/ 1909394 h 4406158"/>
              <a:gd name="connsiteX5996" fmla="*/ 1027782 w 13581144"/>
              <a:gd name="connsiteY5996" fmla="*/ 1933087 h 4406158"/>
              <a:gd name="connsiteX5997" fmla="*/ 981878 w 13581144"/>
              <a:gd name="connsiteY5997" fmla="*/ 1956780 h 4406158"/>
              <a:gd name="connsiteX5998" fmla="*/ 961476 w 13581144"/>
              <a:gd name="connsiteY5998" fmla="*/ 1933087 h 4406158"/>
              <a:gd name="connsiteX5999" fmla="*/ 1007380 w 13581144"/>
              <a:gd name="connsiteY5999" fmla="*/ 1909394 h 4406158"/>
              <a:gd name="connsiteX6000" fmla="*/ 913866 w 13581144"/>
              <a:gd name="connsiteY6000" fmla="*/ 1909394 h 4406158"/>
              <a:gd name="connsiteX6001" fmla="*/ 934267 w 13581144"/>
              <a:gd name="connsiteY6001" fmla="*/ 1933087 h 4406158"/>
              <a:gd name="connsiteX6002" fmla="*/ 888364 w 13581144"/>
              <a:gd name="connsiteY6002" fmla="*/ 1956780 h 4406158"/>
              <a:gd name="connsiteX6003" fmla="*/ 867962 w 13581144"/>
              <a:gd name="connsiteY6003" fmla="*/ 1933087 h 4406158"/>
              <a:gd name="connsiteX6004" fmla="*/ 913866 w 13581144"/>
              <a:gd name="connsiteY6004" fmla="*/ 1909394 h 4406158"/>
              <a:gd name="connsiteX6005" fmla="*/ 10108159 w 13581144"/>
              <a:gd name="connsiteY6005" fmla="*/ 1863690 h 4406158"/>
              <a:gd name="connsiteX6006" fmla="*/ 10150659 w 13581144"/>
              <a:gd name="connsiteY6006" fmla="*/ 1887383 h 4406158"/>
              <a:gd name="connsiteX6007" fmla="*/ 10128554 w 13581144"/>
              <a:gd name="connsiteY6007" fmla="*/ 1911076 h 4406158"/>
              <a:gd name="connsiteX6008" fmla="*/ 10086041 w 13581144"/>
              <a:gd name="connsiteY6008" fmla="*/ 1887383 h 4406158"/>
              <a:gd name="connsiteX6009" fmla="*/ 10108159 w 13581144"/>
              <a:gd name="connsiteY6009" fmla="*/ 1863690 h 4406158"/>
              <a:gd name="connsiteX6010" fmla="*/ 10014640 w 13581144"/>
              <a:gd name="connsiteY6010" fmla="*/ 1863690 h 4406158"/>
              <a:gd name="connsiteX6011" fmla="*/ 10057141 w 13581144"/>
              <a:gd name="connsiteY6011" fmla="*/ 1887383 h 4406158"/>
              <a:gd name="connsiteX6012" fmla="*/ 10035036 w 13581144"/>
              <a:gd name="connsiteY6012" fmla="*/ 1911076 h 4406158"/>
              <a:gd name="connsiteX6013" fmla="*/ 9992523 w 13581144"/>
              <a:gd name="connsiteY6013" fmla="*/ 1887383 h 4406158"/>
              <a:gd name="connsiteX6014" fmla="*/ 10014640 w 13581144"/>
              <a:gd name="connsiteY6014" fmla="*/ 1863690 h 4406158"/>
              <a:gd name="connsiteX6015" fmla="*/ 9921146 w 13581144"/>
              <a:gd name="connsiteY6015" fmla="*/ 1863690 h 4406158"/>
              <a:gd name="connsiteX6016" fmla="*/ 9963647 w 13581144"/>
              <a:gd name="connsiteY6016" fmla="*/ 1887383 h 4406158"/>
              <a:gd name="connsiteX6017" fmla="*/ 9939843 w 13581144"/>
              <a:gd name="connsiteY6017" fmla="*/ 1911076 h 4406158"/>
              <a:gd name="connsiteX6018" fmla="*/ 9897342 w 13581144"/>
              <a:gd name="connsiteY6018" fmla="*/ 1887383 h 4406158"/>
              <a:gd name="connsiteX6019" fmla="*/ 9921146 w 13581144"/>
              <a:gd name="connsiteY6019" fmla="*/ 1863690 h 4406158"/>
              <a:gd name="connsiteX6020" fmla="*/ 9451906 w 13581144"/>
              <a:gd name="connsiteY6020" fmla="*/ 1863690 h 4406158"/>
              <a:gd name="connsiteX6021" fmla="*/ 9492708 w 13581144"/>
              <a:gd name="connsiteY6021" fmla="*/ 1887383 h 4406158"/>
              <a:gd name="connsiteX6022" fmla="*/ 9468916 w 13581144"/>
              <a:gd name="connsiteY6022" fmla="*/ 1911076 h 4406158"/>
              <a:gd name="connsiteX6023" fmla="*/ 9428114 w 13581144"/>
              <a:gd name="connsiteY6023" fmla="*/ 1887383 h 4406158"/>
              <a:gd name="connsiteX6024" fmla="*/ 9451906 w 13581144"/>
              <a:gd name="connsiteY6024" fmla="*/ 1863690 h 4406158"/>
              <a:gd name="connsiteX6025" fmla="*/ 9356690 w 13581144"/>
              <a:gd name="connsiteY6025" fmla="*/ 1863690 h 4406158"/>
              <a:gd name="connsiteX6026" fmla="*/ 9397504 w 13581144"/>
              <a:gd name="connsiteY6026" fmla="*/ 1887383 h 4406158"/>
              <a:gd name="connsiteX6027" fmla="*/ 9373688 w 13581144"/>
              <a:gd name="connsiteY6027" fmla="*/ 1911076 h 4406158"/>
              <a:gd name="connsiteX6028" fmla="*/ 9332898 w 13581144"/>
              <a:gd name="connsiteY6028" fmla="*/ 1887383 h 4406158"/>
              <a:gd name="connsiteX6029" fmla="*/ 9356690 w 13581144"/>
              <a:gd name="connsiteY6029" fmla="*/ 1863690 h 4406158"/>
              <a:gd name="connsiteX6030" fmla="*/ 9076173 w 13581144"/>
              <a:gd name="connsiteY6030" fmla="*/ 1863690 h 4406158"/>
              <a:gd name="connsiteX6031" fmla="*/ 9116975 w 13581144"/>
              <a:gd name="connsiteY6031" fmla="*/ 1887383 h 4406158"/>
              <a:gd name="connsiteX6032" fmla="*/ 9091472 w 13581144"/>
              <a:gd name="connsiteY6032" fmla="*/ 1911076 h 4406158"/>
              <a:gd name="connsiteX6033" fmla="*/ 9050682 w 13581144"/>
              <a:gd name="connsiteY6033" fmla="*/ 1887383 h 4406158"/>
              <a:gd name="connsiteX6034" fmla="*/ 9076173 w 13581144"/>
              <a:gd name="connsiteY6034" fmla="*/ 1863690 h 4406158"/>
              <a:gd name="connsiteX6035" fmla="*/ 8984364 w 13581144"/>
              <a:gd name="connsiteY6035" fmla="*/ 1863690 h 4406158"/>
              <a:gd name="connsiteX6036" fmla="*/ 9025166 w 13581144"/>
              <a:gd name="connsiteY6036" fmla="*/ 1887383 h 4406158"/>
              <a:gd name="connsiteX6037" fmla="*/ 8999664 w 13581144"/>
              <a:gd name="connsiteY6037" fmla="*/ 1911076 h 4406158"/>
              <a:gd name="connsiteX6038" fmla="*/ 8958862 w 13581144"/>
              <a:gd name="connsiteY6038" fmla="*/ 1887383 h 4406158"/>
              <a:gd name="connsiteX6039" fmla="*/ 8984364 w 13581144"/>
              <a:gd name="connsiteY6039" fmla="*/ 1863690 h 4406158"/>
              <a:gd name="connsiteX6040" fmla="*/ 8889148 w 13581144"/>
              <a:gd name="connsiteY6040" fmla="*/ 1863690 h 4406158"/>
              <a:gd name="connsiteX6041" fmla="*/ 8929962 w 13581144"/>
              <a:gd name="connsiteY6041" fmla="*/ 1887383 h 4406158"/>
              <a:gd name="connsiteX6042" fmla="*/ 8904448 w 13581144"/>
              <a:gd name="connsiteY6042" fmla="*/ 1911076 h 4406158"/>
              <a:gd name="connsiteX6043" fmla="*/ 8863646 w 13581144"/>
              <a:gd name="connsiteY6043" fmla="*/ 1887383 h 4406158"/>
              <a:gd name="connsiteX6044" fmla="*/ 8889148 w 13581144"/>
              <a:gd name="connsiteY6044" fmla="*/ 1863690 h 4406158"/>
              <a:gd name="connsiteX6045" fmla="*/ 9829339 w 13581144"/>
              <a:gd name="connsiteY6045" fmla="*/ 1861996 h 4406158"/>
              <a:gd name="connsiteX6046" fmla="*/ 9871840 w 13581144"/>
              <a:gd name="connsiteY6046" fmla="*/ 1885701 h 4406158"/>
              <a:gd name="connsiteX6047" fmla="*/ 9848036 w 13581144"/>
              <a:gd name="connsiteY6047" fmla="*/ 1909394 h 4406158"/>
              <a:gd name="connsiteX6048" fmla="*/ 9805535 w 13581144"/>
              <a:gd name="connsiteY6048" fmla="*/ 1885701 h 4406158"/>
              <a:gd name="connsiteX6049" fmla="*/ 9829339 w 13581144"/>
              <a:gd name="connsiteY6049" fmla="*/ 1861996 h 4406158"/>
              <a:gd name="connsiteX6050" fmla="*/ 9730726 w 13581144"/>
              <a:gd name="connsiteY6050" fmla="*/ 1861996 h 4406158"/>
              <a:gd name="connsiteX6051" fmla="*/ 9773238 w 13581144"/>
              <a:gd name="connsiteY6051" fmla="*/ 1885701 h 4406158"/>
              <a:gd name="connsiteX6052" fmla="*/ 9749434 w 13581144"/>
              <a:gd name="connsiteY6052" fmla="*/ 1909394 h 4406158"/>
              <a:gd name="connsiteX6053" fmla="*/ 9706933 w 13581144"/>
              <a:gd name="connsiteY6053" fmla="*/ 1885701 h 4406158"/>
              <a:gd name="connsiteX6054" fmla="*/ 9730726 w 13581144"/>
              <a:gd name="connsiteY6054" fmla="*/ 1861996 h 4406158"/>
              <a:gd name="connsiteX6055" fmla="*/ 9635521 w 13581144"/>
              <a:gd name="connsiteY6055" fmla="*/ 1861996 h 4406158"/>
              <a:gd name="connsiteX6056" fmla="*/ 9678022 w 13581144"/>
              <a:gd name="connsiteY6056" fmla="*/ 1885701 h 4406158"/>
              <a:gd name="connsiteX6057" fmla="*/ 9654218 w 13581144"/>
              <a:gd name="connsiteY6057" fmla="*/ 1909394 h 4406158"/>
              <a:gd name="connsiteX6058" fmla="*/ 9611705 w 13581144"/>
              <a:gd name="connsiteY6058" fmla="*/ 1885701 h 4406158"/>
              <a:gd name="connsiteX6059" fmla="*/ 9635521 w 13581144"/>
              <a:gd name="connsiteY6059" fmla="*/ 1861996 h 4406158"/>
              <a:gd name="connsiteX6060" fmla="*/ 9545401 w 13581144"/>
              <a:gd name="connsiteY6060" fmla="*/ 1861996 h 4406158"/>
              <a:gd name="connsiteX6061" fmla="*/ 9586203 w 13581144"/>
              <a:gd name="connsiteY6061" fmla="*/ 1885701 h 4406158"/>
              <a:gd name="connsiteX6062" fmla="*/ 9562410 w 13581144"/>
              <a:gd name="connsiteY6062" fmla="*/ 1909394 h 4406158"/>
              <a:gd name="connsiteX6063" fmla="*/ 9521608 w 13581144"/>
              <a:gd name="connsiteY6063" fmla="*/ 1885701 h 4406158"/>
              <a:gd name="connsiteX6064" fmla="*/ 9545401 w 13581144"/>
              <a:gd name="connsiteY6064" fmla="*/ 1861996 h 4406158"/>
              <a:gd name="connsiteX6065" fmla="*/ 8797353 w 13581144"/>
              <a:gd name="connsiteY6065" fmla="*/ 1861996 h 4406158"/>
              <a:gd name="connsiteX6066" fmla="*/ 8836445 w 13581144"/>
              <a:gd name="connsiteY6066" fmla="*/ 1885701 h 4406158"/>
              <a:gd name="connsiteX6067" fmla="*/ 8810954 w 13581144"/>
              <a:gd name="connsiteY6067" fmla="*/ 1909394 h 4406158"/>
              <a:gd name="connsiteX6068" fmla="*/ 8771838 w 13581144"/>
              <a:gd name="connsiteY6068" fmla="*/ 1885701 h 4406158"/>
              <a:gd name="connsiteX6069" fmla="*/ 8797353 w 13581144"/>
              <a:gd name="connsiteY6069" fmla="*/ 1861996 h 4406158"/>
              <a:gd name="connsiteX6070" fmla="*/ 8703847 w 13581144"/>
              <a:gd name="connsiteY6070" fmla="*/ 1861996 h 4406158"/>
              <a:gd name="connsiteX6071" fmla="*/ 8742951 w 13581144"/>
              <a:gd name="connsiteY6071" fmla="*/ 1885701 h 4406158"/>
              <a:gd name="connsiteX6072" fmla="*/ 8717448 w 13581144"/>
              <a:gd name="connsiteY6072" fmla="*/ 1909394 h 4406158"/>
              <a:gd name="connsiteX6073" fmla="*/ 8678356 w 13581144"/>
              <a:gd name="connsiteY6073" fmla="*/ 1885701 h 4406158"/>
              <a:gd name="connsiteX6074" fmla="*/ 8703847 w 13581144"/>
              <a:gd name="connsiteY6074" fmla="*/ 1861996 h 4406158"/>
              <a:gd name="connsiteX6075" fmla="*/ 8610329 w 13581144"/>
              <a:gd name="connsiteY6075" fmla="*/ 1861996 h 4406158"/>
              <a:gd name="connsiteX6076" fmla="*/ 8649433 w 13581144"/>
              <a:gd name="connsiteY6076" fmla="*/ 1885701 h 4406158"/>
              <a:gd name="connsiteX6077" fmla="*/ 8623929 w 13581144"/>
              <a:gd name="connsiteY6077" fmla="*/ 1909394 h 4406158"/>
              <a:gd name="connsiteX6078" fmla="*/ 8584838 w 13581144"/>
              <a:gd name="connsiteY6078" fmla="*/ 1885701 h 4406158"/>
              <a:gd name="connsiteX6079" fmla="*/ 8610329 w 13581144"/>
              <a:gd name="connsiteY6079" fmla="*/ 1861996 h 4406158"/>
              <a:gd name="connsiteX6080" fmla="*/ 8516835 w 13581144"/>
              <a:gd name="connsiteY6080" fmla="*/ 1861996 h 4406158"/>
              <a:gd name="connsiteX6081" fmla="*/ 8555938 w 13581144"/>
              <a:gd name="connsiteY6081" fmla="*/ 1885701 h 4406158"/>
              <a:gd name="connsiteX6082" fmla="*/ 8528737 w 13581144"/>
              <a:gd name="connsiteY6082" fmla="*/ 1909394 h 4406158"/>
              <a:gd name="connsiteX6083" fmla="*/ 8489634 w 13581144"/>
              <a:gd name="connsiteY6083" fmla="*/ 1885701 h 4406158"/>
              <a:gd name="connsiteX6084" fmla="*/ 8516835 w 13581144"/>
              <a:gd name="connsiteY6084" fmla="*/ 1861996 h 4406158"/>
              <a:gd name="connsiteX6085" fmla="*/ 8423329 w 13581144"/>
              <a:gd name="connsiteY6085" fmla="*/ 1861996 h 4406158"/>
              <a:gd name="connsiteX6086" fmla="*/ 8462432 w 13581144"/>
              <a:gd name="connsiteY6086" fmla="*/ 1885701 h 4406158"/>
              <a:gd name="connsiteX6087" fmla="*/ 8435231 w 13581144"/>
              <a:gd name="connsiteY6087" fmla="*/ 1909394 h 4406158"/>
              <a:gd name="connsiteX6088" fmla="*/ 8396116 w 13581144"/>
              <a:gd name="connsiteY6088" fmla="*/ 1885701 h 4406158"/>
              <a:gd name="connsiteX6089" fmla="*/ 8423329 w 13581144"/>
              <a:gd name="connsiteY6089" fmla="*/ 1861996 h 4406158"/>
              <a:gd name="connsiteX6090" fmla="*/ 7862281 w 13581144"/>
              <a:gd name="connsiteY6090" fmla="*/ 1861996 h 4406158"/>
              <a:gd name="connsiteX6091" fmla="*/ 7899686 w 13581144"/>
              <a:gd name="connsiteY6091" fmla="*/ 1885701 h 4406158"/>
              <a:gd name="connsiteX6092" fmla="*/ 7870786 w 13581144"/>
              <a:gd name="connsiteY6092" fmla="*/ 1909394 h 4406158"/>
              <a:gd name="connsiteX6093" fmla="*/ 7833370 w 13581144"/>
              <a:gd name="connsiteY6093" fmla="*/ 1885701 h 4406158"/>
              <a:gd name="connsiteX6094" fmla="*/ 7862281 w 13581144"/>
              <a:gd name="connsiteY6094" fmla="*/ 1861996 h 4406158"/>
              <a:gd name="connsiteX6095" fmla="*/ 7773872 w 13581144"/>
              <a:gd name="connsiteY6095" fmla="*/ 1861996 h 4406158"/>
              <a:gd name="connsiteX6096" fmla="*/ 7811265 w 13581144"/>
              <a:gd name="connsiteY6096" fmla="*/ 1885701 h 4406158"/>
              <a:gd name="connsiteX6097" fmla="*/ 7782365 w 13581144"/>
              <a:gd name="connsiteY6097" fmla="*/ 1909394 h 4406158"/>
              <a:gd name="connsiteX6098" fmla="*/ 7744972 w 13581144"/>
              <a:gd name="connsiteY6098" fmla="*/ 1885701 h 4406158"/>
              <a:gd name="connsiteX6099" fmla="*/ 7773872 w 13581144"/>
              <a:gd name="connsiteY6099" fmla="*/ 1861996 h 4406158"/>
              <a:gd name="connsiteX6100" fmla="*/ 7671850 w 13581144"/>
              <a:gd name="connsiteY6100" fmla="*/ 1861996 h 4406158"/>
              <a:gd name="connsiteX6101" fmla="*/ 7709255 w 13581144"/>
              <a:gd name="connsiteY6101" fmla="*/ 1885701 h 4406158"/>
              <a:gd name="connsiteX6102" fmla="*/ 7680354 w 13581144"/>
              <a:gd name="connsiteY6102" fmla="*/ 1909394 h 4406158"/>
              <a:gd name="connsiteX6103" fmla="*/ 7642952 w 13581144"/>
              <a:gd name="connsiteY6103" fmla="*/ 1885701 h 4406158"/>
              <a:gd name="connsiteX6104" fmla="*/ 7671850 w 13581144"/>
              <a:gd name="connsiteY6104" fmla="*/ 1861996 h 4406158"/>
              <a:gd name="connsiteX6105" fmla="*/ 7583455 w 13581144"/>
              <a:gd name="connsiteY6105" fmla="*/ 1861996 h 4406158"/>
              <a:gd name="connsiteX6106" fmla="*/ 7620868 w 13581144"/>
              <a:gd name="connsiteY6106" fmla="*/ 1885701 h 4406158"/>
              <a:gd name="connsiteX6107" fmla="*/ 7591958 w 13581144"/>
              <a:gd name="connsiteY6107" fmla="*/ 1909394 h 4406158"/>
              <a:gd name="connsiteX6108" fmla="*/ 7554559 w 13581144"/>
              <a:gd name="connsiteY6108" fmla="*/ 1885701 h 4406158"/>
              <a:gd name="connsiteX6109" fmla="*/ 7583455 w 13581144"/>
              <a:gd name="connsiteY6109" fmla="*/ 1861996 h 4406158"/>
              <a:gd name="connsiteX6110" fmla="*/ 7398147 w 13581144"/>
              <a:gd name="connsiteY6110" fmla="*/ 1861996 h 4406158"/>
              <a:gd name="connsiteX6111" fmla="*/ 7433841 w 13581144"/>
              <a:gd name="connsiteY6111" fmla="*/ 1885701 h 4406158"/>
              <a:gd name="connsiteX6112" fmla="*/ 7404944 w 13581144"/>
              <a:gd name="connsiteY6112" fmla="*/ 1909394 h 4406158"/>
              <a:gd name="connsiteX6113" fmla="*/ 7369245 w 13581144"/>
              <a:gd name="connsiteY6113" fmla="*/ 1885701 h 4406158"/>
              <a:gd name="connsiteX6114" fmla="*/ 7398147 w 13581144"/>
              <a:gd name="connsiteY6114" fmla="*/ 1861996 h 4406158"/>
              <a:gd name="connsiteX6115" fmla="*/ 7486567 w 13581144"/>
              <a:gd name="connsiteY6115" fmla="*/ 1860302 h 4406158"/>
              <a:gd name="connsiteX6116" fmla="*/ 7522275 w 13581144"/>
              <a:gd name="connsiteY6116" fmla="*/ 1884007 h 4406158"/>
              <a:gd name="connsiteX6117" fmla="*/ 7493371 w 13581144"/>
              <a:gd name="connsiteY6117" fmla="*/ 1907700 h 4406158"/>
              <a:gd name="connsiteX6118" fmla="*/ 7457656 w 13581144"/>
              <a:gd name="connsiteY6118" fmla="*/ 1884007 h 4406158"/>
              <a:gd name="connsiteX6119" fmla="*/ 7486567 w 13581144"/>
              <a:gd name="connsiteY6119" fmla="*/ 1860302 h 4406158"/>
              <a:gd name="connsiteX6120" fmla="*/ 6928938 w 13581144"/>
              <a:gd name="connsiteY6120" fmla="*/ 1856926 h 4406158"/>
              <a:gd name="connsiteX6121" fmla="*/ 6964638 w 13581144"/>
              <a:gd name="connsiteY6121" fmla="*/ 1880619 h 4406158"/>
              <a:gd name="connsiteX6122" fmla="*/ 6934045 w 13581144"/>
              <a:gd name="connsiteY6122" fmla="*/ 1904312 h 4406158"/>
              <a:gd name="connsiteX6123" fmla="*/ 6898344 w 13581144"/>
              <a:gd name="connsiteY6123" fmla="*/ 1880619 h 4406158"/>
              <a:gd name="connsiteX6124" fmla="*/ 6928938 w 13581144"/>
              <a:gd name="connsiteY6124" fmla="*/ 1856926 h 4406158"/>
              <a:gd name="connsiteX6125" fmla="*/ 6835461 w 13581144"/>
              <a:gd name="connsiteY6125" fmla="*/ 1856926 h 4406158"/>
              <a:gd name="connsiteX6126" fmla="*/ 6871160 w 13581144"/>
              <a:gd name="connsiteY6126" fmla="*/ 1880619 h 4406158"/>
              <a:gd name="connsiteX6127" fmla="*/ 6840571 w 13581144"/>
              <a:gd name="connsiteY6127" fmla="*/ 1904312 h 4406158"/>
              <a:gd name="connsiteX6128" fmla="*/ 6804871 w 13581144"/>
              <a:gd name="connsiteY6128" fmla="*/ 1880619 h 4406158"/>
              <a:gd name="connsiteX6129" fmla="*/ 6835461 w 13581144"/>
              <a:gd name="connsiteY6129" fmla="*/ 1856926 h 4406158"/>
              <a:gd name="connsiteX6130" fmla="*/ 6743697 w 13581144"/>
              <a:gd name="connsiteY6130" fmla="*/ 1856926 h 4406158"/>
              <a:gd name="connsiteX6131" fmla="*/ 6777689 w 13581144"/>
              <a:gd name="connsiteY6131" fmla="*/ 1880619 h 4406158"/>
              <a:gd name="connsiteX6132" fmla="*/ 6747093 w 13581144"/>
              <a:gd name="connsiteY6132" fmla="*/ 1904312 h 4406158"/>
              <a:gd name="connsiteX6133" fmla="*/ 6713097 w 13581144"/>
              <a:gd name="connsiteY6133" fmla="*/ 1880619 h 4406158"/>
              <a:gd name="connsiteX6134" fmla="*/ 6743697 w 13581144"/>
              <a:gd name="connsiteY6134" fmla="*/ 1856926 h 4406158"/>
              <a:gd name="connsiteX6135" fmla="*/ 6648517 w 13581144"/>
              <a:gd name="connsiteY6135" fmla="*/ 1856926 h 4406158"/>
              <a:gd name="connsiteX6136" fmla="*/ 6682520 w 13581144"/>
              <a:gd name="connsiteY6136" fmla="*/ 1880619 h 4406158"/>
              <a:gd name="connsiteX6137" fmla="*/ 6651913 w 13581144"/>
              <a:gd name="connsiteY6137" fmla="*/ 1904312 h 4406158"/>
              <a:gd name="connsiteX6138" fmla="*/ 6617924 w 13581144"/>
              <a:gd name="connsiteY6138" fmla="*/ 1880619 h 4406158"/>
              <a:gd name="connsiteX6139" fmla="*/ 6648517 w 13581144"/>
              <a:gd name="connsiteY6139" fmla="*/ 1856926 h 4406158"/>
              <a:gd name="connsiteX6140" fmla="*/ 6556716 w 13581144"/>
              <a:gd name="connsiteY6140" fmla="*/ 1856926 h 4406158"/>
              <a:gd name="connsiteX6141" fmla="*/ 6590707 w 13581144"/>
              <a:gd name="connsiteY6141" fmla="*/ 1880619 h 4406158"/>
              <a:gd name="connsiteX6142" fmla="*/ 6560116 w 13581144"/>
              <a:gd name="connsiteY6142" fmla="*/ 1904312 h 4406158"/>
              <a:gd name="connsiteX6143" fmla="*/ 6526113 w 13581144"/>
              <a:gd name="connsiteY6143" fmla="*/ 1880619 h 4406158"/>
              <a:gd name="connsiteX6144" fmla="*/ 6556716 w 13581144"/>
              <a:gd name="connsiteY6144" fmla="*/ 1856926 h 4406158"/>
              <a:gd name="connsiteX6145" fmla="*/ 6463222 w 13581144"/>
              <a:gd name="connsiteY6145" fmla="*/ 1855232 h 4406158"/>
              <a:gd name="connsiteX6146" fmla="*/ 6497212 w 13581144"/>
              <a:gd name="connsiteY6146" fmla="*/ 1878925 h 4406158"/>
              <a:gd name="connsiteX6147" fmla="*/ 6464926 w 13581144"/>
              <a:gd name="connsiteY6147" fmla="*/ 1902618 h 4406158"/>
              <a:gd name="connsiteX6148" fmla="*/ 6430927 w 13581144"/>
              <a:gd name="connsiteY6148" fmla="*/ 1878925 h 4406158"/>
              <a:gd name="connsiteX6149" fmla="*/ 6463222 w 13581144"/>
              <a:gd name="connsiteY6149" fmla="*/ 1855232 h 4406158"/>
              <a:gd name="connsiteX6150" fmla="*/ 6369724 w 13581144"/>
              <a:gd name="connsiteY6150" fmla="*/ 1855232 h 4406158"/>
              <a:gd name="connsiteX6151" fmla="*/ 6403737 w 13581144"/>
              <a:gd name="connsiteY6151" fmla="*/ 1878925 h 4406158"/>
              <a:gd name="connsiteX6152" fmla="*/ 6371419 w 13581144"/>
              <a:gd name="connsiteY6152" fmla="*/ 1902618 h 4406158"/>
              <a:gd name="connsiteX6153" fmla="*/ 6337427 w 13581144"/>
              <a:gd name="connsiteY6153" fmla="*/ 1878925 h 4406158"/>
              <a:gd name="connsiteX6154" fmla="*/ 6369724 w 13581144"/>
              <a:gd name="connsiteY6154" fmla="*/ 1855232 h 4406158"/>
              <a:gd name="connsiteX6155" fmla="*/ 6274557 w 13581144"/>
              <a:gd name="connsiteY6155" fmla="*/ 1855232 h 4406158"/>
              <a:gd name="connsiteX6156" fmla="*/ 6308547 w 13581144"/>
              <a:gd name="connsiteY6156" fmla="*/ 1878925 h 4406158"/>
              <a:gd name="connsiteX6157" fmla="*/ 6276253 w 13581144"/>
              <a:gd name="connsiteY6157" fmla="*/ 1902618 h 4406158"/>
              <a:gd name="connsiteX6158" fmla="*/ 6242256 w 13581144"/>
              <a:gd name="connsiteY6158" fmla="*/ 1878925 h 4406158"/>
              <a:gd name="connsiteX6159" fmla="*/ 6274557 w 13581144"/>
              <a:gd name="connsiteY6159" fmla="*/ 1855232 h 4406158"/>
              <a:gd name="connsiteX6160" fmla="*/ 6181056 w 13581144"/>
              <a:gd name="connsiteY6160" fmla="*/ 1855232 h 4406158"/>
              <a:gd name="connsiteX6161" fmla="*/ 6215061 w 13581144"/>
              <a:gd name="connsiteY6161" fmla="*/ 1878925 h 4406158"/>
              <a:gd name="connsiteX6162" fmla="*/ 6182751 w 13581144"/>
              <a:gd name="connsiteY6162" fmla="*/ 1902618 h 4406158"/>
              <a:gd name="connsiteX6163" fmla="*/ 6148755 w 13581144"/>
              <a:gd name="connsiteY6163" fmla="*/ 1878925 h 4406158"/>
              <a:gd name="connsiteX6164" fmla="*/ 6181056 w 13581144"/>
              <a:gd name="connsiteY6164" fmla="*/ 1855232 h 4406158"/>
              <a:gd name="connsiteX6165" fmla="*/ 6089247 w 13581144"/>
              <a:gd name="connsiteY6165" fmla="*/ 1855232 h 4406158"/>
              <a:gd name="connsiteX6166" fmla="*/ 6121543 w 13581144"/>
              <a:gd name="connsiteY6166" fmla="*/ 1878925 h 4406158"/>
              <a:gd name="connsiteX6167" fmla="*/ 6089247 w 13581144"/>
              <a:gd name="connsiteY6167" fmla="*/ 1902618 h 4406158"/>
              <a:gd name="connsiteX6168" fmla="*/ 6056951 w 13581144"/>
              <a:gd name="connsiteY6168" fmla="*/ 1878925 h 4406158"/>
              <a:gd name="connsiteX6169" fmla="*/ 6089247 w 13581144"/>
              <a:gd name="connsiteY6169" fmla="*/ 1855232 h 4406158"/>
              <a:gd name="connsiteX6170" fmla="*/ 5995778 w 13581144"/>
              <a:gd name="connsiteY6170" fmla="*/ 1855232 h 4406158"/>
              <a:gd name="connsiteX6171" fmla="*/ 6028077 w 13581144"/>
              <a:gd name="connsiteY6171" fmla="*/ 1878925 h 4406158"/>
              <a:gd name="connsiteX6172" fmla="*/ 5995778 w 13581144"/>
              <a:gd name="connsiteY6172" fmla="*/ 1902618 h 4406158"/>
              <a:gd name="connsiteX6173" fmla="*/ 5963488 w 13581144"/>
              <a:gd name="connsiteY6173" fmla="*/ 1878925 h 4406158"/>
              <a:gd name="connsiteX6174" fmla="*/ 5995778 w 13581144"/>
              <a:gd name="connsiteY6174" fmla="*/ 1855232 h 4406158"/>
              <a:gd name="connsiteX6175" fmla="*/ 5902272 w 13581144"/>
              <a:gd name="connsiteY6175" fmla="*/ 1855232 h 4406158"/>
              <a:gd name="connsiteX6176" fmla="*/ 5934588 w 13581144"/>
              <a:gd name="connsiteY6176" fmla="*/ 1878925 h 4406158"/>
              <a:gd name="connsiteX6177" fmla="*/ 5902272 w 13581144"/>
              <a:gd name="connsiteY6177" fmla="*/ 1902618 h 4406158"/>
              <a:gd name="connsiteX6178" fmla="*/ 5869969 w 13581144"/>
              <a:gd name="connsiteY6178" fmla="*/ 1878925 h 4406158"/>
              <a:gd name="connsiteX6179" fmla="*/ 5902272 w 13581144"/>
              <a:gd name="connsiteY6179" fmla="*/ 1855232 h 4406158"/>
              <a:gd name="connsiteX6180" fmla="*/ 7302952 w 13581144"/>
              <a:gd name="connsiteY6180" fmla="*/ 1853537 h 4406158"/>
              <a:gd name="connsiteX6181" fmla="*/ 7338650 w 13581144"/>
              <a:gd name="connsiteY6181" fmla="*/ 1877230 h 4406158"/>
              <a:gd name="connsiteX6182" fmla="*/ 7309745 w 13581144"/>
              <a:gd name="connsiteY6182" fmla="*/ 1900923 h 4406158"/>
              <a:gd name="connsiteX6183" fmla="*/ 7274050 w 13581144"/>
              <a:gd name="connsiteY6183" fmla="*/ 1877230 h 4406158"/>
              <a:gd name="connsiteX6184" fmla="*/ 7302952 w 13581144"/>
              <a:gd name="connsiteY6184" fmla="*/ 1853537 h 4406158"/>
              <a:gd name="connsiteX6185" fmla="*/ 7209431 w 13581144"/>
              <a:gd name="connsiteY6185" fmla="*/ 1853537 h 4406158"/>
              <a:gd name="connsiteX6186" fmla="*/ 7245127 w 13581144"/>
              <a:gd name="connsiteY6186" fmla="*/ 1877230 h 4406158"/>
              <a:gd name="connsiteX6187" fmla="*/ 7216226 w 13581144"/>
              <a:gd name="connsiteY6187" fmla="*/ 1900923 h 4406158"/>
              <a:gd name="connsiteX6188" fmla="*/ 7180530 w 13581144"/>
              <a:gd name="connsiteY6188" fmla="*/ 1877230 h 4406158"/>
              <a:gd name="connsiteX6189" fmla="*/ 7209431 w 13581144"/>
              <a:gd name="connsiteY6189" fmla="*/ 1853537 h 4406158"/>
              <a:gd name="connsiteX6190" fmla="*/ 7117616 w 13581144"/>
              <a:gd name="connsiteY6190" fmla="*/ 1853537 h 4406158"/>
              <a:gd name="connsiteX6191" fmla="*/ 7153332 w 13581144"/>
              <a:gd name="connsiteY6191" fmla="*/ 1877230 h 4406158"/>
              <a:gd name="connsiteX6192" fmla="*/ 7122722 w 13581144"/>
              <a:gd name="connsiteY6192" fmla="*/ 1900923 h 4406158"/>
              <a:gd name="connsiteX6193" fmla="*/ 7087020 w 13581144"/>
              <a:gd name="connsiteY6193" fmla="*/ 1877230 h 4406158"/>
              <a:gd name="connsiteX6194" fmla="*/ 7117616 w 13581144"/>
              <a:gd name="connsiteY6194" fmla="*/ 1853537 h 4406158"/>
              <a:gd name="connsiteX6195" fmla="*/ 5808646 w 13581144"/>
              <a:gd name="connsiteY6195" fmla="*/ 1853537 h 4406158"/>
              <a:gd name="connsiteX6196" fmla="*/ 5841028 w 13581144"/>
              <a:gd name="connsiteY6196" fmla="*/ 1877230 h 4406158"/>
              <a:gd name="connsiteX6197" fmla="*/ 5806958 w 13581144"/>
              <a:gd name="connsiteY6197" fmla="*/ 1900923 h 4406158"/>
              <a:gd name="connsiteX6198" fmla="*/ 5774698 w 13581144"/>
              <a:gd name="connsiteY6198" fmla="*/ 1877230 h 4406158"/>
              <a:gd name="connsiteX6199" fmla="*/ 5808646 w 13581144"/>
              <a:gd name="connsiteY6199" fmla="*/ 1853537 h 4406158"/>
              <a:gd name="connsiteX6200" fmla="*/ 5713584 w 13581144"/>
              <a:gd name="connsiteY6200" fmla="*/ 1853537 h 4406158"/>
              <a:gd name="connsiteX6201" fmla="*/ 5745853 w 13581144"/>
              <a:gd name="connsiteY6201" fmla="*/ 1877230 h 4406158"/>
              <a:gd name="connsiteX6202" fmla="*/ 5711889 w 13581144"/>
              <a:gd name="connsiteY6202" fmla="*/ 1900923 h 4406158"/>
              <a:gd name="connsiteX6203" fmla="*/ 5679569 w 13581144"/>
              <a:gd name="connsiteY6203" fmla="*/ 1877230 h 4406158"/>
              <a:gd name="connsiteX6204" fmla="*/ 5713584 w 13581144"/>
              <a:gd name="connsiteY6204" fmla="*/ 1853537 h 4406158"/>
              <a:gd name="connsiteX6205" fmla="*/ 5621731 w 13581144"/>
              <a:gd name="connsiteY6205" fmla="*/ 1853537 h 4406158"/>
              <a:gd name="connsiteX6206" fmla="*/ 5654041 w 13581144"/>
              <a:gd name="connsiteY6206" fmla="*/ 1877230 h 4406158"/>
              <a:gd name="connsiteX6207" fmla="*/ 5620032 w 13581144"/>
              <a:gd name="connsiteY6207" fmla="*/ 1900923 h 4406158"/>
              <a:gd name="connsiteX6208" fmla="*/ 5587736 w 13581144"/>
              <a:gd name="connsiteY6208" fmla="*/ 1877230 h 4406158"/>
              <a:gd name="connsiteX6209" fmla="*/ 5621731 w 13581144"/>
              <a:gd name="connsiteY6209" fmla="*/ 1853537 h 4406158"/>
              <a:gd name="connsiteX6210" fmla="*/ 5524811 w 13581144"/>
              <a:gd name="connsiteY6210" fmla="*/ 1853537 h 4406158"/>
              <a:gd name="connsiteX6211" fmla="*/ 5557115 w 13581144"/>
              <a:gd name="connsiteY6211" fmla="*/ 1877230 h 4406158"/>
              <a:gd name="connsiteX6212" fmla="*/ 5523110 w 13581144"/>
              <a:gd name="connsiteY6212" fmla="*/ 1900923 h 4406158"/>
              <a:gd name="connsiteX6213" fmla="*/ 5490800 w 13581144"/>
              <a:gd name="connsiteY6213" fmla="*/ 1877230 h 4406158"/>
              <a:gd name="connsiteX6214" fmla="*/ 5524811 w 13581144"/>
              <a:gd name="connsiteY6214" fmla="*/ 1853537 h 4406158"/>
              <a:gd name="connsiteX6215" fmla="*/ 5432984 w 13581144"/>
              <a:gd name="connsiteY6215" fmla="*/ 1853537 h 4406158"/>
              <a:gd name="connsiteX6216" fmla="*/ 5463594 w 13581144"/>
              <a:gd name="connsiteY6216" fmla="*/ 1877230 h 4406158"/>
              <a:gd name="connsiteX6217" fmla="*/ 5429587 w 13581144"/>
              <a:gd name="connsiteY6217" fmla="*/ 1900923 h 4406158"/>
              <a:gd name="connsiteX6218" fmla="*/ 5398971 w 13581144"/>
              <a:gd name="connsiteY6218" fmla="*/ 1877230 h 4406158"/>
              <a:gd name="connsiteX6219" fmla="*/ 5432984 w 13581144"/>
              <a:gd name="connsiteY6219" fmla="*/ 1853537 h 4406158"/>
              <a:gd name="connsiteX6220" fmla="*/ 5339439 w 13581144"/>
              <a:gd name="connsiteY6220" fmla="*/ 1853537 h 4406158"/>
              <a:gd name="connsiteX6221" fmla="*/ 5370061 w 13581144"/>
              <a:gd name="connsiteY6221" fmla="*/ 1877230 h 4406158"/>
              <a:gd name="connsiteX6222" fmla="*/ 5336029 w 13581144"/>
              <a:gd name="connsiteY6222" fmla="*/ 1900923 h 4406158"/>
              <a:gd name="connsiteX6223" fmla="*/ 5305420 w 13581144"/>
              <a:gd name="connsiteY6223" fmla="*/ 1877230 h 4406158"/>
              <a:gd name="connsiteX6224" fmla="*/ 5339439 w 13581144"/>
              <a:gd name="connsiteY6224" fmla="*/ 1853537 h 4406158"/>
              <a:gd name="connsiteX6225" fmla="*/ 5245931 w 13581144"/>
              <a:gd name="connsiteY6225" fmla="*/ 1853537 h 4406158"/>
              <a:gd name="connsiteX6226" fmla="*/ 5276522 w 13581144"/>
              <a:gd name="connsiteY6226" fmla="*/ 1877230 h 4406158"/>
              <a:gd name="connsiteX6227" fmla="*/ 5242530 w 13581144"/>
              <a:gd name="connsiteY6227" fmla="*/ 1900923 h 4406158"/>
              <a:gd name="connsiteX6228" fmla="*/ 5211890 w 13581144"/>
              <a:gd name="connsiteY6228" fmla="*/ 1877230 h 4406158"/>
              <a:gd name="connsiteX6229" fmla="*/ 5245931 w 13581144"/>
              <a:gd name="connsiteY6229" fmla="*/ 1853537 h 4406158"/>
              <a:gd name="connsiteX6230" fmla="*/ 5152372 w 13581144"/>
              <a:gd name="connsiteY6230" fmla="*/ 1853537 h 4406158"/>
              <a:gd name="connsiteX6231" fmla="*/ 5182991 w 13581144"/>
              <a:gd name="connsiteY6231" fmla="*/ 1877230 h 4406158"/>
              <a:gd name="connsiteX6232" fmla="*/ 5147256 w 13581144"/>
              <a:gd name="connsiteY6232" fmla="*/ 1900923 h 4406158"/>
              <a:gd name="connsiteX6233" fmla="*/ 5116647 w 13581144"/>
              <a:gd name="connsiteY6233" fmla="*/ 1877230 h 4406158"/>
              <a:gd name="connsiteX6234" fmla="*/ 5152372 w 13581144"/>
              <a:gd name="connsiteY6234" fmla="*/ 1853537 h 4406158"/>
              <a:gd name="connsiteX6235" fmla="*/ 5057087 w 13581144"/>
              <a:gd name="connsiteY6235" fmla="*/ 1851843 h 4406158"/>
              <a:gd name="connsiteX6236" fmla="*/ 5087702 w 13581144"/>
              <a:gd name="connsiteY6236" fmla="*/ 1875536 h 4406158"/>
              <a:gd name="connsiteX6237" fmla="*/ 5051991 w 13581144"/>
              <a:gd name="connsiteY6237" fmla="*/ 1899241 h 4406158"/>
              <a:gd name="connsiteX6238" fmla="*/ 5021381 w 13581144"/>
              <a:gd name="connsiteY6238" fmla="*/ 1875536 h 4406158"/>
              <a:gd name="connsiteX6239" fmla="*/ 5057087 w 13581144"/>
              <a:gd name="connsiteY6239" fmla="*/ 1851843 h 4406158"/>
              <a:gd name="connsiteX6240" fmla="*/ 4963598 w 13581144"/>
              <a:gd name="connsiteY6240" fmla="*/ 1851843 h 4406158"/>
              <a:gd name="connsiteX6241" fmla="*/ 4994181 w 13581144"/>
              <a:gd name="connsiteY6241" fmla="*/ 1875536 h 4406158"/>
              <a:gd name="connsiteX6242" fmla="*/ 4958502 w 13581144"/>
              <a:gd name="connsiteY6242" fmla="*/ 1899241 h 4406158"/>
              <a:gd name="connsiteX6243" fmla="*/ 4927928 w 13581144"/>
              <a:gd name="connsiteY6243" fmla="*/ 1875536 h 4406158"/>
              <a:gd name="connsiteX6244" fmla="*/ 4963598 w 13581144"/>
              <a:gd name="connsiteY6244" fmla="*/ 1851843 h 4406158"/>
              <a:gd name="connsiteX6245" fmla="*/ 4870252 w 13581144"/>
              <a:gd name="connsiteY6245" fmla="*/ 1851843 h 4406158"/>
              <a:gd name="connsiteX6246" fmla="*/ 4900728 w 13581144"/>
              <a:gd name="connsiteY6246" fmla="*/ 1875536 h 4406158"/>
              <a:gd name="connsiteX6247" fmla="*/ 4865143 w 13581144"/>
              <a:gd name="connsiteY6247" fmla="*/ 1899241 h 4406158"/>
              <a:gd name="connsiteX6248" fmla="*/ 4834533 w 13581144"/>
              <a:gd name="connsiteY6248" fmla="*/ 1875536 h 4406158"/>
              <a:gd name="connsiteX6249" fmla="*/ 4870252 w 13581144"/>
              <a:gd name="connsiteY6249" fmla="*/ 1851843 h 4406158"/>
              <a:gd name="connsiteX6250" fmla="*/ 4781835 w 13581144"/>
              <a:gd name="connsiteY6250" fmla="*/ 1851843 h 4406158"/>
              <a:gd name="connsiteX6251" fmla="*/ 4812431 w 13581144"/>
              <a:gd name="connsiteY6251" fmla="*/ 1875536 h 4406158"/>
              <a:gd name="connsiteX6252" fmla="*/ 4776725 w 13581144"/>
              <a:gd name="connsiteY6252" fmla="*/ 1899241 h 4406158"/>
              <a:gd name="connsiteX6253" fmla="*/ 4746127 w 13581144"/>
              <a:gd name="connsiteY6253" fmla="*/ 1875536 h 4406158"/>
              <a:gd name="connsiteX6254" fmla="*/ 4781835 w 13581144"/>
              <a:gd name="connsiteY6254" fmla="*/ 1851843 h 4406158"/>
              <a:gd name="connsiteX6255" fmla="*/ 1684024 w 13581144"/>
              <a:gd name="connsiteY6255" fmla="*/ 1845067 h 4406158"/>
              <a:gd name="connsiteX6256" fmla="*/ 1706130 w 13581144"/>
              <a:gd name="connsiteY6256" fmla="*/ 1868772 h 4406158"/>
              <a:gd name="connsiteX6257" fmla="*/ 1661931 w 13581144"/>
              <a:gd name="connsiteY6257" fmla="*/ 1892465 h 4406158"/>
              <a:gd name="connsiteX6258" fmla="*/ 1639825 w 13581144"/>
              <a:gd name="connsiteY6258" fmla="*/ 1868772 h 4406158"/>
              <a:gd name="connsiteX6259" fmla="*/ 1684024 w 13581144"/>
              <a:gd name="connsiteY6259" fmla="*/ 1845067 h 4406158"/>
              <a:gd name="connsiteX6260" fmla="*/ 2161847 w 13581144"/>
              <a:gd name="connsiteY6260" fmla="*/ 1843385 h 4406158"/>
              <a:gd name="connsiteX6261" fmla="*/ 2185651 w 13581144"/>
              <a:gd name="connsiteY6261" fmla="*/ 1867078 h 4406158"/>
              <a:gd name="connsiteX6262" fmla="*/ 2143150 w 13581144"/>
              <a:gd name="connsiteY6262" fmla="*/ 1890771 h 4406158"/>
              <a:gd name="connsiteX6263" fmla="*/ 2119347 w 13581144"/>
              <a:gd name="connsiteY6263" fmla="*/ 1867078 h 4406158"/>
              <a:gd name="connsiteX6264" fmla="*/ 2161847 w 13581144"/>
              <a:gd name="connsiteY6264" fmla="*/ 1843385 h 4406158"/>
              <a:gd name="connsiteX6265" fmla="*/ 2071728 w 13581144"/>
              <a:gd name="connsiteY6265" fmla="*/ 1843385 h 4406158"/>
              <a:gd name="connsiteX6266" fmla="*/ 2095520 w 13581144"/>
              <a:gd name="connsiteY6266" fmla="*/ 1867078 h 4406158"/>
              <a:gd name="connsiteX6267" fmla="*/ 2053031 w 13581144"/>
              <a:gd name="connsiteY6267" fmla="*/ 1890771 h 4406158"/>
              <a:gd name="connsiteX6268" fmla="*/ 2029215 w 13581144"/>
              <a:gd name="connsiteY6268" fmla="*/ 1867078 h 4406158"/>
              <a:gd name="connsiteX6269" fmla="*/ 2071728 w 13581144"/>
              <a:gd name="connsiteY6269" fmla="*/ 1843385 h 4406158"/>
              <a:gd name="connsiteX6270" fmla="*/ 1233481 w 13581144"/>
              <a:gd name="connsiteY6270" fmla="*/ 1843385 h 4406158"/>
              <a:gd name="connsiteX6271" fmla="*/ 1253888 w 13581144"/>
              <a:gd name="connsiteY6271" fmla="*/ 1867078 h 4406158"/>
              <a:gd name="connsiteX6272" fmla="*/ 1209689 w 13581144"/>
              <a:gd name="connsiteY6272" fmla="*/ 1890771 h 4406158"/>
              <a:gd name="connsiteX6273" fmla="*/ 1189283 w 13581144"/>
              <a:gd name="connsiteY6273" fmla="*/ 1867078 h 4406158"/>
              <a:gd name="connsiteX6274" fmla="*/ 1233481 w 13581144"/>
              <a:gd name="connsiteY6274" fmla="*/ 1843385 h 4406158"/>
              <a:gd name="connsiteX6275" fmla="*/ 1136583 w 13581144"/>
              <a:gd name="connsiteY6275" fmla="*/ 1843385 h 4406158"/>
              <a:gd name="connsiteX6276" fmla="*/ 1156983 w 13581144"/>
              <a:gd name="connsiteY6276" fmla="*/ 1867078 h 4406158"/>
              <a:gd name="connsiteX6277" fmla="*/ 1112782 w 13581144"/>
              <a:gd name="connsiteY6277" fmla="*/ 1890771 h 4406158"/>
              <a:gd name="connsiteX6278" fmla="*/ 1092384 w 13581144"/>
              <a:gd name="connsiteY6278" fmla="*/ 1867078 h 4406158"/>
              <a:gd name="connsiteX6279" fmla="*/ 1136583 w 13581144"/>
              <a:gd name="connsiteY6279" fmla="*/ 1843385 h 4406158"/>
              <a:gd name="connsiteX6280" fmla="*/ 1043067 w 13581144"/>
              <a:gd name="connsiteY6280" fmla="*/ 1843385 h 4406158"/>
              <a:gd name="connsiteX6281" fmla="*/ 1063469 w 13581144"/>
              <a:gd name="connsiteY6281" fmla="*/ 1867078 h 4406158"/>
              <a:gd name="connsiteX6282" fmla="*/ 1017565 w 13581144"/>
              <a:gd name="connsiteY6282" fmla="*/ 1890771 h 4406158"/>
              <a:gd name="connsiteX6283" fmla="*/ 997163 w 13581144"/>
              <a:gd name="connsiteY6283" fmla="*/ 1867078 h 4406158"/>
              <a:gd name="connsiteX6284" fmla="*/ 1043067 w 13581144"/>
              <a:gd name="connsiteY6284" fmla="*/ 1843385 h 4406158"/>
              <a:gd name="connsiteX6285" fmla="*/ 12489441 w 13581144"/>
              <a:gd name="connsiteY6285" fmla="*/ 1842032 h 4406158"/>
              <a:gd name="connsiteX6286" fmla="*/ 12540399 w 13581144"/>
              <a:gd name="connsiteY6286" fmla="*/ 1865737 h 4406158"/>
              <a:gd name="connsiteX6287" fmla="*/ 12518222 w 13581144"/>
              <a:gd name="connsiteY6287" fmla="*/ 1889430 h 4406158"/>
              <a:gd name="connsiteX6288" fmla="*/ 12467265 w 13581144"/>
              <a:gd name="connsiteY6288" fmla="*/ 1865737 h 4406158"/>
              <a:gd name="connsiteX6289" fmla="*/ 12489441 w 13581144"/>
              <a:gd name="connsiteY6289" fmla="*/ 1842032 h 4406158"/>
              <a:gd name="connsiteX6290" fmla="*/ 949577 w 13581144"/>
              <a:gd name="connsiteY6290" fmla="*/ 1841691 h 4406158"/>
              <a:gd name="connsiteX6291" fmla="*/ 969979 w 13581144"/>
              <a:gd name="connsiteY6291" fmla="*/ 1865384 h 4406158"/>
              <a:gd name="connsiteX6292" fmla="*/ 924075 w 13581144"/>
              <a:gd name="connsiteY6292" fmla="*/ 1889077 h 4406158"/>
              <a:gd name="connsiteX6293" fmla="*/ 903673 w 13581144"/>
              <a:gd name="connsiteY6293" fmla="*/ 1865384 h 4406158"/>
              <a:gd name="connsiteX6294" fmla="*/ 949577 w 13581144"/>
              <a:gd name="connsiteY6294" fmla="*/ 1841691 h 4406158"/>
              <a:gd name="connsiteX6295" fmla="*/ 10480496 w 13581144"/>
              <a:gd name="connsiteY6295" fmla="*/ 1804445 h 4406158"/>
              <a:gd name="connsiteX6296" fmla="*/ 10524695 w 13581144"/>
              <a:gd name="connsiteY6296" fmla="*/ 1828138 h 4406158"/>
              <a:gd name="connsiteX6297" fmla="*/ 10502601 w 13581144"/>
              <a:gd name="connsiteY6297" fmla="*/ 1851843 h 4406158"/>
              <a:gd name="connsiteX6298" fmla="*/ 10458390 w 13581144"/>
              <a:gd name="connsiteY6298" fmla="*/ 1828138 h 4406158"/>
              <a:gd name="connsiteX6299" fmla="*/ 10480496 w 13581144"/>
              <a:gd name="connsiteY6299" fmla="*/ 1804445 h 4406158"/>
              <a:gd name="connsiteX6300" fmla="*/ 9426415 w 13581144"/>
              <a:gd name="connsiteY6300" fmla="*/ 1797669 h 4406158"/>
              <a:gd name="connsiteX6301" fmla="*/ 9467206 w 13581144"/>
              <a:gd name="connsiteY6301" fmla="*/ 1821362 h 4406158"/>
              <a:gd name="connsiteX6302" fmla="*/ 9443414 w 13581144"/>
              <a:gd name="connsiteY6302" fmla="*/ 1845079 h 4406158"/>
              <a:gd name="connsiteX6303" fmla="*/ 9402611 w 13581144"/>
              <a:gd name="connsiteY6303" fmla="*/ 1821362 h 4406158"/>
              <a:gd name="connsiteX6304" fmla="*/ 9426415 w 13581144"/>
              <a:gd name="connsiteY6304" fmla="*/ 1797669 h 4406158"/>
              <a:gd name="connsiteX6305" fmla="*/ 9332897 w 13581144"/>
              <a:gd name="connsiteY6305" fmla="*/ 1797669 h 4406158"/>
              <a:gd name="connsiteX6306" fmla="*/ 9373688 w 13581144"/>
              <a:gd name="connsiteY6306" fmla="*/ 1821362 h 4406158"/>
              <a:gd name="connsiteX6307" fmla="*/ 9349895 w 13581144"/>
              <a:gd name="connsiteY6307" fmla="*/ 1845079 h 4406158"/>
              <a:gd name="connsiteX6308" fmla="*/ 9309093 w 13581144"/>
              <a:gd name="connsiteY6308" fmla="*/ 1821362 h 4406158"/>
              <a:gd name="connsiteX6309" fmla="*/ 9332897 w 13581144"/>
              <a:gd name="connsiteY6309" fmla="*/ 1797669 h 4406158"/>
              <a:gd name="connsiteX6310" fmla="*/ 10266258 w 13581144"/>
              <a:gd name="connsiteY6310" fmla="*/ 1795975 h 4406158"/>
              <a:gd name="connsiteX6311" fmla="*/ 10308759 w 13581144"/>
              <a:gd name="connsiteY6311" fmla="*/ 1819668 h 4406158"/>
              <a:gd name="connsiteX6312" fmla="*/ 10286666 w 13581144"/>
              <a:gd name="connsiteY6312" fmla="*/ 1843385 h 4406158"/>
              <a:gd name="connsiteX6313" fmla="*/ 10244165 w 13581144"/>
              <a:gd name="connsiteY6313" fmla="*/ 1819668 h 4406158"/>
              <a:gd name="connsiteX6314" fmla="*/ 10266258 w 13581144"/>
              <a:gd name="connsiteY6314" fmla="*/ 1795975 h 4406158"/>
              <a:gd name="connsiteX6315" fmla="*/ 10172765 w 13581144"/>
              <a:gd name="connsiteY6315" fmla="*/ 1795975 h 4406158"/>
              <a:gd name="connsiteX6316" fmla="*/ 10215265 w 13581144"/>
              <a:gd name="connsiteY6316" fmla="*/ 1819668 h 4406158"/>
              <a:gd name="connsiteX6317" fmla="*/ 10193171 w 13581144"/>
              <a:gd name="connsiteY6317" fmla="*/ 1843385 h 4406158"/>
              <a:gd name="connsiteX6318" fmla="*/ 10150671 w 13581144"/>
              <a:gd name="connsiteY6318" fmla="*/ 1819668 h 4406158"/>
              <a:gd name="connsiteX6319" fmla="*/ 10172765 w 13581144"/>
              <a:gd name="connsiteY6319" fmla="*/ 1795975 h 4406158"/>
              <a:gd name="connsiteX6320" fmla="*/ 10079247 w 13581144"/>
              <a:gd name="connsiteY6320" fmla="*/ 1795975 h 4406158"/>
              <a:gd name="connsiteX6321" fmla="*/ 10121759 w 13581144"/>
              <a:gd name="connsiteY6321" fmla="*/ 1819668 h 4406158"/>
              <a:gd name="connsiteX6322" fmla="*/ 10099666 w 13581144"/>
              <a:gd name="connsiteY6322" fmla="*/ 1843385 h 4406158"/>
              <a:gd name="connsiteX6323" fmla="*/ 10057153 w 13581144"/>
              <a:gd name="connsiteY6323" fmla="*/ 1819668 h 4406158"/>
              <a:gd name="connsiteX6324" fmla="*/ 10079247 w 13581144"/>
              <a:gd name="connsiteY6324" fmla="*/ 1795975 h 4406158"/>
              <a:gd name="connsiteX6325" fmla="*/ 9985753 w 13581144"/>
              <a:gd name="connsiteY6325" fmla="*/ 1795975 h 4406158"/>
              <a:gd name="connsiteX6326" fmla="*/ 10028253 w 13581144"/>
              <a:gd name="connsiteY6326" fmla="*/ 1819668 h 4406158"/>
              <a:gd name="connsiteX6327" fmla="*/ 10006148 w 13581144"/>
              <a:gd name="connsiteY6327" fmla="*/ 1843385 h 4406158"/>
              <a:gd name="connsiteX6328" fmla="*/ 9963635 w 13581144"/>
              <a:gd name="connsiteY6328" fmla="*/ 1819668 h 4406158"/>
              <a:gd name="connsiteX6329" fmla="*/ 9985753 w 13581144"/>
              <a:gd name="connsiteY6329" fmla="*/ 1795975 h 4406158"/>
              <a:gd name="connsiteX6330" fmla="*/ 9893934 w 13581144"/>
              <a:gd name="connsiteY6330" fmla="*/ 1795975 h 4406158"/>
              <a:gd name="connsiteX6331" fmla="*/ 9936434 w 13581144"/>
              <a:gd name="connsiteY6331" fmla="*/ 1819668 h 4406158"/>
              <a:gd name="connsiteX6332" fmla="*/ 9914341 w 13581144"/>
              <a:gd name="connsiteY6332" fmla="*/ 1843385 h 4406158"/>
              <a:gd name="connsiteX6333" fmla="*/ 9871828 w 13581144"/>
              <a:gd name="connsiteY6333" fmla="*/ 1819668 h 4406158"/>
              <a:gd name="connsiteX6334" fmla="*/ 9893934 w 13581144"/>
              <a:gd name="connsiteY6334" fmla="*/ 1795975 h 4406158"/>
              <a:gd name="connsiteX6335" fmla="*/ 9802126 w 13581144"/>
              <a:gd name="connsiteY6335" fmla="*/ 1795975 h 4406158"/>
              <a:gd name="connsiteX6336" fmla="*/ 9844627 w 13581144"/>
              <a:gd name="connsiteY6336" fmla="*/ 1819668 h 4406158"/>
              <a:gd name="connsiteX6337" fmla="*/ 9820823 w 13581144"/>
              <a:gd name="connsiteY6337" fmla="*/ 1843385 h 4406158"/>
              <a:gd name="connsiteX6338" fmla="*/ 9778322 w 13581144"/>
              <a:gd name="connsiteY6338" fmla="*/ 1819668 h 4406158"/>
              <a:gd name="connsiteX6339" fmla="*/ 9802126 w 13581144"/>
              <a:gd name="connsiteY6339" fmla="*/ 1795975 h 4406158"/>
              <a:gd name="connsiteX6340" fmla="*/ 9703524 w 13581144"/>
              <a:gd name="connsiteY6340" fmla="*/ 1795975 h 4406158"/>
              <a:gd name="connsiteX6341" fmla="*/ 9746025 w 13581144"/>
              <a:gd name="connsiteY6341" fmla="*/ 1819668 h 4406158"/>
              <a:gd name="connsiteX6342" fmla="*/ 9722221 w 13581144"/>
              <a:gd name="connsiteY6342" fmla="*/ 1843385 h 4406158"/>
              <a:gd name="connsiteX6343" fmla="*/ 9679720 w 13581144"/>
              <a:gd name="connsiteY6343" fmla="*/ 1819668 h 4406158"/>
              <a:gd name="connsiteX6344" fmla="*/ 9703524 w 13581144"/>
              <a:gd name="connsiteY6344" fmla="*/ 1795975 h 4406158"/>
              <a:gd name="connsiteX6345" fmla="*/ 9239381 w 13581144"/>
              <a:gd name="connsiteY6345" fmla="*/ 1795975 h 4406158"/>
              <a:gd name="connsiteX6346" fmla="*/ 9280182 w 13581144"/>
              <a:gd name="connsiteY6346" fmla="*/ 1819668 h 4406158"/>
              <a:gd name="connsiteX6347" fmla="*/ 9256378 w 13581144"/>
              <a:gd name="connsiteY6347" fmla="*/ 1843385 h 4406158"/>
              <a:gd name="connsiteX6348" fmla="*/ 9215576 w 13581144"/>
              <a:gd name="connsiteY6348" fmla="*/ 1819668 h 4406158"/>
              <a:gd name="connsiteX6349" fmla="*/ 9239381 w 13581144"/>
              <a:gd name="connsiteY6349" fmla="*/ 1795975 h 4406158"/>
              <a:gd name="connsiteX6350" fmla="*/ 9147584 w 13581144"/>
              <a:gd name="connsiteY6350" fmla="*/ 1795975 h 4406158"/>
              <a:gd name="connsiteX6351" fmla="*/ 9188374 w 13581144"/>
              <a:gd name="connsiteY6351" fmla="*/ 1819668 h 4406158"/>
              <a:gd name="connsiteX6352" fmla="*/ 9164582 w 13581144"/>
              <a:gd name="connsiteY6352" fmla="*/ 1843385 h 4406158"/>
              <a:gd name="connsiteX6353" fmla="*/ 9123768 w 13581144"/>
              <a:gd name="connsiteY6353" fmla="*/ 1819668 h 4406158"/>
              <a:gd name="connsiteX6354" fmla="*/ 9147584 w 13581144"/>
              <a:gd name="connsiteY6354" fmla="*/ 1795975 h 4406158"/>
              <a:gd name="connsiteX6355" fmla="*/ 9054066 w 13581144"/>
              <a:gd name="connsiteY6355" fmla="*/ 1795975 h 4406158"/>
              <a:gd name="connsiteX6356" fmla="*/ 9094868 w 13581144"/>
              <a:gd name="connsiteY6356" fmla="*/ 1819668 h 4406158"/>
              <a:gd name="connsiteX6357" fmla="*/ 9069365 w 13581144"/>
              <a:gd name="connsiteY6357" fmla="*/ 1843385 h 4406158"/>
              <a:gd name="connsiteX6358" fmla="*/ 9028564 w 13581144"/>
              <a:gd name="connsiteY6358" fmla="*/ 1819668 h 4406158"/>
              <a:gd name="connsiteX6359" fmla="*/ 9054066 w 13581144"/>
              <a:gd name="connsiteY6359" fmla="*/ 1795975 h 4406158"/>
              <a:gd name="connsiteX6360" fmla="*/ 8962271 w 13581144"/>
              <a:gd name="connsiteY6360" fmla="*/ 1795975 h 4406158"/>
              <a:gd name="connsiteX6361" fmla="*/ 9003073 w 13581144"/>
              <a:gd name="connsiteY6361" fmla="*/ 1819668 h 4406158"/>
              <a:gd name="connsiteX6362" fmla="*/ 8977570 w 13581144"/>
              <a:gd name="connsiteY6362" fmla="*/ 1843385 h 4406158"/>
              <a:gd name="connsiteX6363" fmla="*/ 8936768 w 13581144"/>
              <a:gd name="connsiteY6363" fmla="*/ 1819668 h 4406158"/>
              <a:gd name="connsiteX6364" fmla="*/ 8962271 w 13581144"/>
              <a:gd name="connsiteY6364" fmla="*/ 1795975 h 4406158"/>
              <a:gd name="connsiteX6365" fmla="*/ 8868754 w 13581144"/>
              <a:gd name="connsiteY6365" fmla="*/ 1795975 h 4406158"/>
              <a:gd name="connsiteX6366" fmla="*/ 8907857 w 13581144"/>
              <a:gd name="connsiteY6366" fmla="*/ 1819668 h 4406158"/>
              <a:gd name="connsiteX6367" fmla="*/ 8882354 w 13581144"/>
              <a:gd name="connsiteY6367" fmla="*/ 1843385 h 4406158"/>
              <a:gd name="connsiteX6368" fmla="*/ 8843262 w 13581144"/>
              <a:gd name="connsiteY6368" fmla="*/ 1819668 h 4406158"/>
              <a:gd name="connsiteX6369" fmla="*/ 8868754 w 13581144"/>
              <a:gd name="connsiteY6369" fmla="*/ 1795975 h 4406158"/>
              <a:gd name="connsiteX6370" fmla="*/ 8776946 w 13581144"/>
              <a:gd name="connsiteY6370" fmla="*/ 1795975 h 4406158"/>
              <a:gd name="connsiteX6371" fmla="*/ 8816061 w 13581144"/>
              <a:gd name="connsiteY6371" fmla="*/ 1819668 h 4406158"/>
              <a:gd name="connsiteX6372" fmla="*/ 8790546 w 13581144"/>
              <a:gd name="connsiteY6372" fmla="*/ 1843385 h 4406158"/>
              <a:gd name="connsiteX6373" fmla="*/ 8751443 w 13581144"/>
              <a:gd name="connsiteY6373" fmla="*/ 1819668 h 4406158"/>
              <a:gd name="connsiteX6374" fmla="*/ 8776946 w 13581144"/>
              <a:gd name="connsiteY6374" fmla="*/ 1795975 h 4406158"/>
              <a:gd name="connsiteX6375" fmla="*/ 8683452 w 13581144"/>
              <a:gd name="connsiteY6375" fmla="*/ 1795975 h 4406158"/>
              <a:gd name="connsiteX6376" fmla="*/ 8722543 w 13581144"/>
              <a:gd name="connsiteY6376" fmla="*/ 1819668 h 4406158"/>
              <a:gd name="connsiteX6377" fmla="*/ 8697040 w 13581144"/>
              <a:gd name="connsiteY6377" fmla="*/ 1843385 h 4406158"/>
              <a:gd name="connsiteX6378" fmla="*/ 8657937 w 13581144"/>
              <a:gd name="connsiteY6378" fmla="*/ 1819668 h 4406158"/>
              <a:gd name="connsiteX6379" fmla="*/ 8683452 w 13581144"/>
              <a:gd name="connsiteY6379" fmla="*/ 1795975 h 4406158"/>
              <a:gd name="connsiteX6380" fmla="*/ 9611705 w 13581144"/>
              <a:gd name="connsiteY6380" fmla="*/ 1794293 h 4406158"/>
              <a:gd name="connsiteX6381" fmla="*/ 9652519 w 13581144"/>
              <a:gd name="connsiteY6381" fmla="*/ 1817986 h 4406158"/>
              <a:gd name="connsiteX6382" fmla="*/ 9628715 w 13581144"/>
              <a:gd name="connsiteY6382" fmla="*/ 1841691 h 4406158"/>
              <a:gd name="connsiteX6383" fmla="*/ 9587913 w 13581144"/>
              <a:gd name="connsiteY6383" fmla="*/ 1817986 h 4406158"/>
              <a:gd name="connsiteX6384" fmla="*/ 9611705 w 13581144"/>
              <a:gd name="connsiteY6384" fmla="*/ 1794293 h 4406158"/>
              <a:gd name="connsiteX6385" fmla="*/ 9518199 w 13581144"/>
              <a:gd name="connsiteY6385" fmla="*/ 1794293 h 4406158"/>
              <a:gd name="connsiteX6386" fmla="*/ 9559013 w 13581144"/>
              <a:gd name="connsiteY6386" fmla="*/ 1817986 h 4406158"/>
              <a:gd name="connsiteX6387" fmla="*/ 9535209 w 13581144"/>
              <a:gd name="connsiteY6387" fmla="*/ 1841691 h 4406158"/>
              <a:gd name="connsiteX6388" fmla="*/ 9494395 w 13581144"/>
              <a:gd name="connsiteY6388" fmla="*/ 1817986 h 4406158"/>
              <a:gd name="connsiteX6389" fmla="*/ 9518199 w 13581144"/>
              <a:gd name="connsiteY6389" fmla="*/ 1794293 h 4406158"/>
              <a:gd name="connsiteX6390" fmla="*/ 8591645 w 13581144"/>
              <a:gd name="connsiteY6390" fmla="*/ 1794293 h 4406158"/>
              <a:gd name="connsiteX6391" fmla="*/ 8630748 w 13581144"/>
              <a:gd name="connsiteY6391" fmla="*/ 1817986 h 4406158"/>
              <a:gd name="connsiteX6392" fmla="*/ 8605245 w 13581144"/>
              <a:gd name="connsiteY6392" fmla="*/ 1841691 h 4406158"/>
              <a:gd name="connsiteX6393" fmla="*/ 8566154 w 13581144"/>
              <a:gd name="connsiteY6393" fmla="*/ 1817986 h 4406158"/>
              <a:gd name="connsiteX6394" fmla="*/ 8591645 w 13581144"/>
              <a:gd name="connsiteY6394" fmla="*/ 1794293 h 4406158"/>
              <a:gd name="connsiteX6395" fmla="*/ 8498138 w 13581144"/>
              <a:gd name="connsiteY6395" fmla="*/ 1794293 h 4406158"/>
              <a:gd name="connsiteX6396" fmla="*/ 8537230 w 13581144"/>
              <a:gd name="connsiteY6396" fmla="*/ 1817986 h 4406158"/>
              <a:gd name="connsiteX6397" fmla="*/ 8511739 w 13581144"/>
              <a:gd name="connsiteY6397" fmla="*/ 1841691 h 4406158"/>
              <a:gd name="connsiteX6398" fmla="*/ 8472636 w 13581144"/>
              <a:gd name="connsiteY6398" fmla="*/ 1817986 h 4406158"/>
              <a:gd name="connsiteX6399" fmla="*/ 8498138 w 13581144"/>
              <a:gd name="connsiteY6399" fmla="*/ 1794293 h 4406158"/>
              <a:gd name="connsiteX6400" fmla="*/ 8414824 w 13581144"/>
              <a:gd name="connsiteY6400" fmla="*/ 1794293 h 4406158"/>
              <a:gd name="connsiteX6401" fmla="*/ 8453927 w 13581144"/>
              <a:gd name="connsiteY6401" fmla="*/ 1817986 h 4406158"/>
              <a:gd name="connsiteX6402" fmla="*/ 8426726 w 13581144"/>
              <a:gd name="connsiteY6402" fmla="*/ 1841691 h 4406158"/>
              <a:gd name="connsiteX6403" fmla="*/ 8387623 w 13581144"/>
              <a:gd name="connsiteY6403" fmla="*/ 1817986 h 4406158"/>
              <a:gd name="connsiteX6404" fmla="*/ 8414824 w 13581144"/>
              <a:gd name="connsiteY6404" fmla="*/ 1794293 h 4406158"/>
              <a:gd name="connsiteX6405" fmla="*/ 8321318 w 13581144"/>
              <a:gd name="connsiteY6405" fmla="*/ 1794293 h 4406158"/>
              <a:gd name="connsiteX6406" fmla="*/ 8360410 w 13581144"/>
              <a:gd name="connsiteY6406" fmla="*/ 1817986 h 4406158"/>
              <a:gd name="connsiteX6407" fmla="*/ 8333221 w 13581144"/>
              <a:gd name="connsiteY6407" fmla="*/ 1841691 h 4406158"/>
              <a:gd name="connsiteX6408" fmla="*/ 8294105 w 13581144"/>
              <a:gd name="connsiteY6408" fmla="*/ 1817986 h 4406158"/>
              <a:gd name="connsiteX6409" fmla="*/ 8321318 w 13581144"/>
              <a:gd name="connsiteY6409" fmla="*/ 1794293 h 4406158"/>
              <a:gd name="connsiteX6410" fmla="*/ 7848669 w 13581144"/>
              <a:gd name="connsiteY6410" fmla="*/ 1794293 h 4406158"/>
              <a:gd name="connsiteX6411" fmla="*/ 7886074 w 13581144"/>
              <a:gd name="connsiteY6411" fmla="*/ 1817986 h 4406158"/>
              <a:gd name="connsiteX6412" fmla="*/ 7858873 w 13581144"/>
              <a:gd name="connsiteY6412" fmla="*/ 1841691 h 4406158"/>
              <a:gd name="connsiteX6413" fmla="*/ 7821456 w 13581144"/>
              <a:gd name="connsiteY6413" fmla="*/ 1817986 h 4406158"/>
              <a:gd name="connsiteX6414" fmla="*/ 7848669 w 13581144"/>
              <a:gd name="connsiteY6414" fmla="*/ 1794293 h 4406158"/>
              <a:gd name="connsiteX6415" fmla="*/ 7760283 w 13581144"/>
              <a:gd name="connsiteY6415" fmla="*/ 1794293 h 4406158"/>
              <a:gd name="connsiteX6416" fmla="*/ 7797676 w 13581144"/>
              <a:gd name="connsiteY6416" fmla="*/ 1817986 h 4406158"/>
              <a:gd name="connsiteX6417" fmla="*/ 7768777 w 13581144"/>
              <a:gd name="connsiteY6417" fmla="*/ 1841691 h 4406158"/>
              <a:gd name="connsiteX6418" fmla="*/ 7731383 w 13581144"/>
              <a:gd name="connsiteY6418" fmla="*/ 1817986 h 4406158"/>
              <a:gd name="connsiteX6419" fmla="*/ 7760283 w 13581144"/>
              <a:gd name="connsiteY6419" fmla="*/ 1794293 h 4406158"/>
              <a:gd name="connsiteX6420" fmla="*/ 7658261 w 13581144"/>
              <a:gd name="connsiteY6420" fmla="*/ 1794293 h 4406158"/>
              <a:gd name="connsiteX6421" fmla="*/ 7695666 w 13581144"/>
              <a:gd name="connsiteY6421" fmla="*/ 1817986 h 4406158"/>
              <a:gd name="connsiteX6422" fmla="*/ 7666765 w 13581144"/>
              <a:gd name="connsiteY6422" fmla="*/ 1841691 h 4406158"/>
              <a:gd name="connsiteX6423" fmla="*/ 7629361 w 13581144"/>
              <a:gd name="connsiteY6423" fmla="*/ 1817986 h 4406158"/>
              <a:gd name="connsiteX6424" fmla="*/ 7658261 w 13581144"/>
              <a:gd name="connsiteY6424" fmla="*/ 1794293 h 4406158"/>
              <a:gd name="connsiteX6425" fmla="*/ 7573250 w 13581144"/>
              <a:gd name="connsiteY6425" fmla="*/ 1794293 h 4406158"/>
              <a:gd name="connsiteX6426" fmla="*/ 7608955 w 13581144"/>
              <a:gd name="connsiteY6426" fmla="*/ 1817986 h 4406158"/>
              <a:gd name="connsiteX6427" fmla="*/ 7580053 w 13581144"/>
              <a:gd name="connsiteY6427" fmla="*/ 1841691 h 4406158"/>
              <a:gd name="connsiteX6428" fmla="*/ 7544358 w 13581144"/>
              <a:gd name="connsiteY6428" fmla="*/ 1817986 h 4406158"/>
              <a:gd name="connsiteX6429" fmla="*/ 7573250 w 13581144"/>
              <a:gd name="connsiteY6429" fmla="*/ 1794293 h 4406158"/>
              <a:gd name="connsiteX6430" fmla="*/ 7476366 w 13581144"/>
              <a:gd name="connsiteY6430" fmla="*/ 1794293 h 4406158"/>
              <a:gd name="connsiteX6431" fmla="*/ 7512061 w 13581144"/>
              <a:gd name="connsiteY6431" fmla="*/ 1817986 h 4406158"/>
              <a:gd name="connsiteX6432" fmla="*/ 7483171 w 13581144"/>
              <a:gd name="connsiteY6432" fmla="*/ 1841691 h 4406158"/>
              <a:gd name="connsiteX6433" fmla="*/ 7447456 w 13581144"/>
              <a:gd name="connsiteY6433" fmla="*/ 1817986 h 4406158"/>
              <a:gd name="connsiteX6434" fmla="*/ 7476366 w 13581144"/>
              <a:gd name="connsiteY6434" fmla="*/ 1794293 h 4406158"/>
              <a:gd name="connsiteX6435" fmla="*/ 7387968 w 13581144"/>
              <a:gd name="connsiteY6435" fmla="*/ 1794293 h 4406158"/>
              <a:gd name="connsiteX6436" fmla="*/ 7423666 w 13581144"/>
              <a:gd name="connsiteY6436" fmla="*/ 1817986 h 4406158"/>
              <a:gd name="connsiteX6437" fmla="*/ 7394762 w 13581144"/>
              <a:gd name="connsiteY6437" fmla="*/ 1841691 h 4406158"/>
              <a:gd name="connsiteX6438" fmla="*/ 7359068 w 13581144"/>
              <a:gd name="connsiteY6438" fmla="*/ 1817986 h 4406158"/>
              <a:gd name="connsiteX6439" fmla="*/ 7387968 w 13581144"/>
              <a:gd name="connsiteY6439" fmla="*/ 1794293 h 4406158"/>
              <a:gd name="connsiteX6440" fmla="*/ 7294447 w 13581144"/>
              <a:gd name="connsiteY6440" fmla="*/ 1790893 h 4406158"/>
              <a:gd name="connsiteX6441" fmla="*/ 7330143 w 13581144"/>
              <a:gd name="connsiteY6441" fmla="*/ 1814598 h 4406158"/>
              <a:gd name="connsiteX6442" fmla="*/ 7301241 w 13581144"/>
              <a:gd name="connsiteY6442" fmla="*/ 1838291 h 4406158"/>
              <a:gd name="connsiteX6443" fmla="*/ 7265546 w 13581144"/>
              <a:gd name="connsiteY6443" fmla="*/ 1814598 h 4406158"/>
              <a:gd name="connsiteX6444" fmla="*/ 7294447 w 13581144"/>
              <a:gd name="connsiteY6444" fmla="*/ 1790893 h 4406158"/>
              <a:gd name="connsiteX6445" fmla="*/ 7200925 w 13581144"/>
              <a:gd name="connsiteY6445" fmla="*/ 1790893 h 4406158"/>
              <a:gd name="connsiteX6446" fmla="*/ 7236635 w 13581144"/>
              <a:gd name="connsiteY6446" fmla="*/ 1814598 h 4406158"/>
              <a:gd name="connsiteX6447" fmla="*/ 7207733 w 13581144"/>
              <a:gd name="connsiteY6447" fmla="*/ 1838291 h 4406158"/>
              <a:gd name="connsiteX6448" fmla="*/ 7172025 w 13581144"/>
              <a:gd name="connsiteY6448" fmla="*/ 1814598 h 4406158"/>
              <a:gd name="connsiteX6449" fmla="*/ 7200925 w 13581144"/>
              <a:gd name="connsiteY6449" fmla="*/ 1790893 h 4406158"/>
              <a:gd name="connsiteX6450" fmla="*/ 7109123 w 13581144"/>
              <a:gd name="connsiteY6450" fmla="*/ 1789211 h 4406158"/>
              <a:gd name="connsiteX6451" fmla="*/ 7144824 w 13581144"/>
              <a:gd name="connsiteY6451" fmla="*/ 1812904 h 4406158"/>
              <a:gd name="connsiteX6452" fmla="*/ 7115915 w 13581144"/>
              <a:gd name="connsiteY6452" fmla="*/ 1836609 h 4406158"/>
              <a:gd name="connsiteX6453" fmla="*/ 7080228 w 13581144"/>
              <a:gd name="connsiteY6453" fmla="*/ 1812904 h 4406158"/>
              <a:gd name="connsiteX6454" fmla="*/ 7109123 w 13581144"/>
              <a:gd name="connsiteY6454" fmla="*/ 1789211 h 4406158"/>
              <a:gd name="connsiteX6455" fmla="*/ 7017332 w 13581144"/>
              <a:gd name="connsiteY6455" fmla="*/ 1789211 h 4406158"/>
              <a:gd name="connsiteX6456" fmla="*/ 7053030 w 13581144"/>
              <a:gd name="connsiteY6456" fmla="*/ 1812904 h 4406158"/>
              <a:gd name="connsiteX6457" fmla="*/ 7022437 w 13581144"/>
              <a:gd name="connsiteY6457" fmla="*/ 1836609 h 4406158"/>
              <a:gd name="connsiteX6458" fmla="*/ 6986726 w 13581144"/>
              <a:gd name="connsiteY6458" fmla="*/ 1812904 h 4406158"/>
              <a:gd name="connsiteX6459" fmla="*/ 7017332 w 13581144"/>
              <a:gd name="connsiteY6459" fmla="*/ 1789211 h 4406158"/>
              <a:gd name="connsiteX6460" fmla="*/ 6830356 w 13581144"/>
              <a:gd name="connsiteY6460" fmla="*/ 1787516 h 4406158"/>
              <a:gd name="connsiteX6461" fmla="*/ 6864346 w 13581144"/>
              <a:gd name="connsiteY6461" fmla="*/ 1811209 h 4406158"/>
              <a:gd name="connsiteX6462" fmla="*/ 6833752 w 13581144"/>
              <a:gd name="connsiteY6462" fmla="*/ 1834902 h 4406158"/>
              <a:gd name="connsiteX6463" fmla="*/ 6799761 w 13581144"/>
              <a:gd name="connsiteY6463" fmla="*/ 1811209 h 4406158"/>
              <a:gd name="connsiteX6464" fmla="*/ 6830356 w 13581144"/>
              <a:gd name="connsiteY6464" fmla="*/ 1787516 h 4406158"/>
              <a:gd name="connsiteX6465" fmla="*/ 6736889 w 13581144"/>
              <a:gd name="connsiteY6465" fmla="*/ 1787516 h 4406158"/>
              <a:gd name="connsiteX6466" fmla="*/ 6770887 w 13581144"/>
              <a:gd name="connsiteY6466" fmla="*/ 1811209 h 4406158"/>
              <a:gd name="connsiteX6467" fmla="*/ 6740284 w 13581144"/>
              <a:gd name="connsiteY6467" fmla="*/ 1834902 h 4406158"/>
              <a:gd name="connsiteX6468" fmla="*/ 6706293 w 13581144"/>
              <a:gd name="connsiteY6468" fmla="*/ 1811209 h 4406158"/>
              <a:gd name="connsiteX6469" fmla="*/ 6736889 w 13581144"/>
              <a:gd name="connsiteY6469" fmla="*/ 1787516 h 4406158"/>
              <a:gd name="connsiteX6470" fmla="*/ 6643412 w 13581144"/>
              <a:gd name="connsiteY6470" fmla="*/ 1785822 h 4406158"/>
              <a:gd name="connsiteX6471" fmla="*/ 6677406 w 13581144"/>
              <a:gd name="connsiteY6471" fmla="*/ 1809515 h 4406158"/>
              <a:gd name="connsiteX6472" fmla="*/ 6646807 w 13581144"/>
              <a:gd name="connsiteY6472" fmla="*/ 1833208 h 4406158"/>
              <a:gd name="connsiteX6473" fmla="*/ 6612804 w 13581144"/>
              <a:gd name="connsiteY6473" fmla="*/ 1809515 h 4406158"/>
              <a:gd name="connsiteX6474" fmla="*/ 6643412 w 13581144"/>
              <a:gd name="connsiteY6474" fmla="*/ 1785822 h 4406158"/>
              <a:gd name="connsiteX6475" fmla="*/ 6551623 w 13581144"/>
              <a:gd name="connsiteY6475" fmla="*/ 1785822 h 4406158"/>
              <a:gd name="connsiteX6476" fmla="*/ 6585620 w 13581144"/>
              <a:gd name="connsiteY6476" fmla="*/ 1809515 h 4406158"/>
              <a:gd name="connsiteX6477" fmla="*/ 6555031 w 13581144"/>
              <a:gd name="connsiteY6477" fmla="*/ 1833208 h 4406158"/>
              <a:gd name="connsiteX6478" fmla="*/ 6521015 w 13581144"/>
              <a:gd name="connsiteY6478" fmla="*/ 1809515 h 4406158"/>
              <a:gd name="connsiteX6479" fmla="*/ 6551623 w 13581144"/>
              <a:gd name="connsiteY6479" fmla="*/ 1785822 h 4406158"/>
              <a:gd name="connsiteX6480" fmla="*/ 6458143 w 13581144"/>
              <a:gd name="connsiteY6480" fmla="*/ 1785822 h 4406158"/>
              <a:gd name="connsiteX6481" fmla="*/ 6492127 w 13581144"/>
              <a:gd name="connsiteY6481" fmla="*/ 1809515 h 4406158"/>
              <a:gd name="connsiteX6482" fmla="*/ 6461534 w 13581144"/>
              <a:gd name="connsiteY6482" fmla="*/ 1833208 h 4406158"/>
              <a:gd name="connsiteX6483" fmla="*/ 6427542 w 13581144"/>
              <a:gd name="connsiteY6483" fmla="*/ 1809515 h 4406158"/>
              <a:gd name="connsiteX6484" fmla="*/ 6458143 w 13581144"/>
              <a:gd name="connsiteY6484" fmla="*/ 1785822 h 4406158"/>
              <a:gd name="connsiteX6485" fmla="*/ 6366334 w 13581144"/>
              <a:gd name="connsiteY6485" fmla="*/ 1785822 h 4406158"/>
              <a:gd name="connsiteX6486" fmla="*/ 6400327 w 13581144"/>
              <a:gd name="connsiteY6486" fmla="*/ 1809515 h 4406158"/>
              <a:gd name="connsiteX6487" fmla="*/ 6368032 w 13581144"/>
              <a:gd name="connsiteY6487" fmla="*/ 1833208 h 4406158"/>
              <a:gd name="connsiteX6488" fmla="*/ 6334045 w 13581144"/>
              <a:gd name="connsiteY6488" fmla="*/ 1809515 h 4406158"/>
              <a:gd name="connsiteX6489" fmla="*/ 6366334 w 13581144"/>
              <a:gd name="connsiteY6489" fmla="*/ 1785822 h 4406158"/>
              <a:gd name="connsiteX6490" fmla="*/ 6272838 w 13581144"/>
              <a:gd name="connsiteY6490" fmla="*/ 1785822 h 4406158"/>
              <a:gd name="connsiteX6491" fmla="*/ 6306848 w 13581144"/>
              <a:gd name="connsiteY6491" fmla="*/ 1809515 h 4406158"/>
              <a:gd name="connsiteX6492" fmla="*/ 6274539 w 13581144"/>
              <a:gd name="connsiteY6492" fmla="*/ 1833208 h 4406158"/>
              <a:gd name="connsiteX6493" fmla="*/ 6240546 w 13581144"/>
              <a:gd name="connsiteY6493" fmla="*/ 1809515 h 4406158"/>
              <a:gd name="connsiteX6494" fmla="*/ 6272838 w 13581144"/>
              <a:gd name="connsiteY6494" fmla="*/ 1785822 h 4406158"/>
              <a:gd name="connsiteX6495" fmla="*/ 6181056 w 13581144"/>
              <a:gd name="connsiteY6495" fmla="*/ 1785822 h 4406158"/>
              <a:gd name="connsiteX6496" fmla="*/ 6213348 w 13581144"/>
              <a:gd name="connsiteY6496" fmla="*/ 1809515 h 4406158"/>
              <a:gd name="connsiteX6497" fmla="*/ 6181056 w 13581144"/>
              <a:gd name="connsiteY6497" fmla="*/ 1833208 h 4406158"/>
              <a:gd name="connsiteX6498" fmla="*/ 6148755 w 13581144"/>
              <a:gd name="connsiteY6498" fmla="*/ 1809515 h 4406158"/>
              <a:gd name="connsiteX6499" fmla="*/ 6181056 w 13581144"/>
              <a:gd name="connsiteY6499" fmla="*/ 1785822 h 4406158"/>
              <a:gd name="connsiteX6500" fmla="*/ 6089247 w 13581144"/>
              <a:gd name="connsiteY6500" fmla="*/ 1785822 h 4406158"/>
              <a:gd name="connsiteX6501" fmla="*/ 6121543 w 13581144"/>
              <a:gd name="connsiteY6501" fmla="*/ 1809515 h 4406158"/>
              <a:gd name="connsiteX6502" fmla="*/ 6089247 w 13581144"/>
              <a:gd name="connsiteY6502" fmla="*/ 1833208 h 4406158"/>
              <a:gd name="connsiteX6503" fmla="*/ 6056951 w 13581144"/>
              <a:gd name="connsiteY6503" fmla="*/ 1809515 h 4406158"/>
              <a:gd name="connsiteX6504" fmla="*/ 6089247 w 13581144"/>
              <a:gd name="connsiteY6504" fmla="*/ 1785822 h 4406158"/>
              <a:gd name="connsiteX6505" fmla="*/ 5995778 w 13581144"/>
              <a:gd name="connsiteY6505" fmla="*/ 1785822 h 4406158"/>
              <a:gd name="connsiteX6506" fmla="*/ 6028077 w 13581144"/>
              <a:gd name="connsiteY6506" fmla="*/ 1809515 h 4406158"/>
              <a:gd name="connsiteX6507" fmla="*/ 5995778 w 13581144"/>
              <a:gd name="connsiteY6507" fmla="*/ 1833208 h 4406158"/>
              <a:gd name="connsiteX6508" fmla="*/ 5963488 w 13581144"/>
              <a:gd name="connsiteY6508" fmla="*/ 1809515 h 4406158"/>
              <a:gd name="connsiteX6509" fmla="*/ 5995778 w 13581144"/>
              <a:gd name="connsiteY6509" fmla="*/ 1785822 h 4406158"/>
              <a:gd name="connsiteX6510" fmla="*/ 5903983 w 13581144"/>
              <a:gd name="connsiteY6510" fmla="*/ 1784128 h 4406158"/>
              <a:gd name="connsiteX6511" fmla="*/ 5936289 w 13581144"/>
              <a:gd name="connsiteY6511" fmla="*/ 1807833 h 4406158"/>
              <a:gd name="connsiteX6512" fmla="*/ 5903983 w 13581144"/>
              <a:gd name="connsiteY6512" fmla="*/ 1831526 h 4406158"/>
              <a:gd name="connsiteX6513" fmla="*/ 5871679 w 13581144"/>
              <a:gd name="connsiteY6513" fmla="*/ 1807833 h 4406158"/>
              <a:gd name="connsiteX6514" fmla="*/ 5903983 w 13581144"/>
              <a:gd name="connsiteY6514" fmla="*/ 1784128 h 4406158"/>
              <a:gd name="connsiteX6515" fmla="*/ 5808668 w 13581144"/>
              <a:gd name="connsiteY6515" fmla="*/ 1784128 h 4406158"/>
              <a:gd name="connsiteX6516" fmla="*/ 5841028 w 13581144"/>
              <a:gd name="connsiteY6516" fmla="*/ 1807833 h 4406158"/>
              <a:gd name="connsiteX6517" fmla="*/ 5808668 w 13581144"/>
              <a:gd name="connsiteY6517" fmla="*/ 1831526 h 4406158"/>
              <a:gd name="connsiteX6518" fmla="*/ 5776407 w 13581144"/>
              <a:gd name="connsiteY6518" fmla="*/ 1807833 h 4406158"/>
              <a:gd name="connsiteX6519" fmla="*/ 5808668 w 13581144"/>
              <a:gd name="connsiteY6519" fmla="*/ 1784128 h 4406158"/>
              <a:gd name="connsiteX6520" fmla="*/ 5715297 w 13581144"/>
              <a:gd name="connsiteY6520" fmla="*/ 1784128 h 4406158"/>
              <a:gd name="connsiteX6521" fmla="*/ 5747562 w 13581144"/>
              <a:gd name="connsiteY6521" fmla="*/ 1807833 h 4406158"/>
              <a:gd name="connsiteX6522" fmla="*/ 5713584 w 13581144"/>
              <a:gd name="connsiteY6522" fmla="*/ 1831526 h 4406158"/>
              <a:gd name="connsiteX6523" fmla="*/ 5681266 w 13581144"/>
              <a:gd name="connsiteY6523" fmla="*/ 1807833 h 4406158"/>
              <a:gd name="connsiteX6524" fmla="*/ 5715297 w 13581144"/>
              <a:gd name="connsiteY6524" fmla="*/ 1784128 h 4406158"/>
              <a:gd name="connsiteX6525" fmla="*/ 5623430 w 13581144"/>
              <a:gd name="connsiteY6525" fmla="*/ 1784128 h 4406158"/>
              <a:gd name="connsiteX6526" fmla="*/ 5655754 w 13581144"/>
              <a:gd name="connsiteY6526" fmla="*/ 1807833 h 4406158"/>
              <a:gd name="connsiteX6527" fmla="*/ 5621728 w 13581144"/>
              <a:gd name="connsiteY6527" fmla="*/ 1831526 h 4406158"/>
              <a:gd name="connsiteX6528" fmla="*/ 5589429 w 13581144"/>
              <a:gd name="connsiteY6528" fmla="*/ 1807833 h 4406158"/>
              <a:gd name="connsiteX6529" fmla="*/ 5623430 w 13581144"/>
              <a:gd name="connsiteY6529" fmla="*/ 1784128 h 4406158"/>
              <a:gd name="connsiteX6530" fmla="*/ 5529906 w 13581144"/>
              <a:gd name="connsiteY6530" fmla="*/ 1784128 h 4406158"/>
              <a:gd name="connsiteX6531" fmla="*/ 5560515 w 13581144"/>
              <a:gd name="connsiteY6531" fmla="*/ 1807833 h 4406158"/>
              <a:gd name="connsiteX6532" fmla="*/ 5526504 w 13581144"/>
              <a:gd name="connsiteY6532" fmla="*/ 1831526 h 4406158"/>
              <a:gd name="connsiteX6533" fmla="*/ 5495900 w 13581144"/>
              <a:gd name="connsiteY6533" fmla="*/ 1807833 h 4406158"/>
              <a:gd name="connsiteX6534" fmla="*/ 5529906 w 13581144"/>
              <a:gd name="connsiteY6534" fmla="*/ 1784128 h 4406158"/>
              <a:gd name="connsiteX6535" fmla="*/ 5436364 w 13581144"/>
              <a:gd name="connsiteY6535" fmla="*/ 1784128 h 4406158"/>
              <a:gd name="connsiteX6536" fmla="*/ 5466983 w 13581144"/>
              <a:gd name="connsiteY6536" fmla="*/ 1807833 h 4406158"/>
              <a:gd name="connsiteX6537" fmla="*/ 5432967 w 13581144"/>
              <a:gd name="connsiteY6537" fmla="*/ 1831526 h 4406158"/>
              <a:gd name="connsiteX6538" fmla="*/ 5402362 w 13581144"/>
              <a:gd name="connsiteY6538" fmla="*/ 1807833 h 4406158"/>
              <a:gd name="connsiteX6539" fmla="*/ 5436364 w 13581144"/>
              <a:gd name="connsiteY6539" fmla="*/ 1784128 h 4406158"/>
              <a:gd name="connsiteX6540" fmla="*/ 5342848 w 13581144"/>
              <a:gd name="connsiteY6540" fmla="*/ 1784128 h 4406158"/>
              <a:gd name="connsiteX6541" fmla="*/ 5373449 w 13581144"/>
              <a:gd name="connsiteY6541" fmla="*/ 1807833 h 4406158"/>
              <a:gd name="connsiteX6542" fmla="*/ 5339431 w 13581144"/>
              <a:gd name="connsiteY6542" fmla="*/ 1831526 h 4406158"/>
              <a:gd name="connsiteX6543" fmla="*/ 5308808 w 13581144"/>
              <a:gd name="connsiteY6543" fmla="*/ 1807833 h 4406158"/>
              <a:gd name="connsiteX6544" fmla="*/ 5342848 w 13581144"/>
              <a:gd name="connsiteY6544" fmla="*/ 1784128 h 4406158"/>
              <a:gd name="connsiteX6545" fmla="*/ 12453699 w 13581144"/>
              <a:gd name="connsiteY6545" fmla="*/ 1782787 h 4406158"/>
              <a:gd name="connsiteX6546" fmla="*/ 12504656 w 13581144"/>
              <a:gd name="connsiteY6546" fmla="*/ 1806480 h 4406158"/>
              <a:gd name="connsiteX6547" fmla="*/ 12482598 w 13581144"/>
              <a:gd name="connsiteY6547" fmla="*/ 1830185 h 4406158"/>
              <a:gd name="connsiteX6548" fmla="*/ 12431640 w 13581144"/>
              <a:gd name="connsiteY6548" fmla="*/ 1806480 h 4406158"/>
              <a:gd name="connsiteX6549" fmla="*/ 12453699 w 13581144"/>
              <a:gd name="connsiteY6549" fmla="*/ 1782787 h 4406158"/>
              <a:gd name="connsiteX6550" fmla="*/ 5251029 w 13581144"/>
              <a:gd name="connsiteY6550" fmla="*/ 1782434 h 4406158"/>
              <a:gd name="connsiteX6551" fmla="*/ 5281621 w 13581144"/>
              <a:gd name="connsiteY6551" fmla="*/ 1806127 h 4406158"/>
              <a:gd name="connsiteX6552" fmla="*/ 5247625 w 13581144"/>
              <a:gd name="connsiteY6552" fmla="*/ 1829832 h 4406158"/>
              <a:gd name="connsiteX6553" fmla="*/ 5217014 w 13581144"/>
              <a:gd name="connsiteY6553" fmla="*/ 1806127 h 4406158"/>
              <a:gd name="connsiteX6554" fmla="*/ 5251029 w 13581144"/>
              <a:gd name="connsiteY6554" fmla="*/ 1782434 h 4406158"/>
              <a:gd name="connsiteX6555" fmla="*/ 5157474 w 13581144"/>
              <a:gd name="connsiteY6555" fmla="*/ 1782434 h 4406158"/>
              <a:gd name="connsiteX6556" fmla="*/ 5188084 w 13581144"/>
              <a:gd name="connsiteY6556" fmla="*/ 1806127 h 4406158"/>
              <a:gd name="connsiteX6557" fmla="*/ 5154056 w 13581144"/>
              <a:gd name="connsiteY6557" fmla="*/ 1829832 h 4406158"/>
              <a:gd name="connsiteX6558" fmla="*/ 5123445 w 13581144"/>
              <a:gd name="connsiteY6558" fmla="*/ 1806127 h 4406158"/>
              <a:gd name="connsiteX6559" fmla="*/ 5157474 w 13581144"/>
              <a:gd name="connsiteY6559" fmla="*/ 1782434 h 4406158"/>
              <a:gd name="connsiteX6560" fmla="*/ 5063901 w 13581144"/>
              <a:gd name="connsiteY6560" fmla="*/ 1782434 h 4406158"/>
              <a:gd name="connsiteX6561" fmla="*/ 5094510 w 13581144"/>
              <a:gd name="connsiteY6561" fmla="*/ 1806127 h 4406158"/>
              <a:gd name="connsiteX6562" fmla="*/ 5060501 w 13581144"/>
              <a:gd name="connsiteY6562" fmla="*/ 1829832 h 4406158"/>
              <a:gd name="connsiteX6563" fmla="*/ 5029892 w 13581144"/>
              <a:gd name="connsiteY6563" fmla="*/ 1806127 h 4406158"/>
              <a:gd name="connsiteX6564" fmla="*/ 5063901 w 13581144"/>
              <a:gd name="connsiteY6564" fmla="*/ 1782434 h 4406158"/>
              <a:gd name="connsiteX6565" fmla="*/ 4970397 w 13581144"/>
              <a:gd name="connsiteY6565" fmla="*/ 1782434 h 4406158"/>
              <a:gd name="connsiteX6566" fmla="*/ 5000980 w 13581144"/>
              <a:gd name="connsiteY6566" fmla="*/ 1806127 h 4406158"/>
              <a:gd name="connsiteX6567" fmla="*/ 4965298 w 13581144"/>
              <a:gd name="connsiteY6567" fmla="*/ 1829832 h 4406158"/>
              <a:gd name="connsiteX6568" fmla="*/ 4934706 w 13581144"/>
              <a:gd name="connsiteY6568" fmla="*/ 1806127 h 4406158"/>
              <a:gd name="connsiteX6569" fmla="*/ 4970397 w 13581144"/>
              <a:gd name="connsiteY6569" fmla="*/ 1782434 h 4406158"/>
              <a:gd name="connsiteX6570" fmla="*/ 4878741 w 13581144"/>
              <a:gd name="connsiteY6570" fmla="*/ 1782434 h 4406158"/>
              <a:gd name="connsiteX6571" fmla="*/ 4909222 w 13581144"/>
              <a:gd name="connsiteY6571" fmla="*/ 1806127 h 4406158"/>
              <a:gd name="connsiteX6572" fmla="*/ 4873646 w 13581144"/>
              <a:gd name="connsiteY6572" fmla="*/ 1829832 h 4406158"/>
              <a:gd name="connsiteX6573" fmla="*/ 4843044 w 13581144"/>
              <a:gd name="connsiteY6573" fmla="*/ 1806127 h 4406158"/>
              <a:gd name="connsiteX6574" fmla="*/ 4878741 w 13581144"/>
              <a:gd name="connsiteY6574" fmla="*/ 1782434 h 4406158"/>
              <a:gd name="connsiteX6575" fmla="*/ 4793722 w 13581144"/>
              <a:gd name="connsiteY6575" fmla="*/ 1782434 h 4406158"/>
              <a:gd name="connsiteX6576" fmla="*/ 4822615 w 13581144"/>
              <a:gd name="connsiteY6576" fmla="*/ 1806127 h 4406158"/>
              <a:gd name="connsiteX6577" fmla="*/ 4786926 w 13581144"/>
              <a:gd name="connsiteY6577" fmla="*/ 1829832 h 4406158"/>
              <a:gd name="connsiteX6578" fmla="*/ 4758026 w 13581144"/>
              <a:gd name="connsiteY6578" fmla="*/ 1806127 h 4406158"/>
              <a:gd name="connsiteX6579" fmla="*/ 4793722 w 13581144"/>
              <a:gd name="connsiteY6579" fmla="*/ 1782434 h 4406158"/>
              <a:gd name="connsiteX6580" fmla="*/ 1168893 w 13581144"/>
              <a:gd name="connsiteY6580" fmla="*/ 1782434 h 4406158"/>
              <a:gd name="connsiteX6581" fmla="*/ 1189292 w 13581144"/>
              <a:gd name="connsiteY6581" fmla="*/ 1806127 h 4406158"/>
              <a:gd name="connsiteX6582" fmla="*/ 1145081 w 13581144"/>
              <a:gd name="connsiteY6582" fmla="*/ 1829832 h 4406158"/>
              <a:gd name="connsiteX6583" fmla="*/ 1124682 w 13581144"/>
              <a:gd name="connsiteY6583" fmla="*/ 1806127 h 4406158"/>
              <a:gd name="connsiteX6584" fmla="*/ 1168893 w 13581144"/>
              <a:gd name="connsiteY6584" fmla="*/ 1782434 h 4406158"/>
              <a:gd name="connsiteX6585" fmla="*/ 794856 w 13581144"/>
              <a:gd name="connsiteY6585" fmla="*/ 1780740 h 4406158"/>
              <a:gd name="connsiteX6586" fmla="*/ 813557 w 13581144"/>
              <a:gd name="connsiteY6586" fmla="*/ 1804433 h 4406158"/>
              <a:gd name="connsiteX6587" fmla="*/ 767653 w 13581144"/>
              <a:gd name="connsiteY6587" fmla="*/ 1828138 h 4406158"/>
              <a:gd name="connsiteX6588" fmla="*/ 748953 w 13581144"/>
              <a:gd name="connsiteY6588" fmla="*/ 1804433 h 4406158"/>
              <a:gd name="connsiteX6589" fmla="*/ 794856 w 13581144"/>
              <a:gd name="connsiteY6589" fmla="*/ 1780740 h 4406158"/>
              <a:gd name="connsiteX6590" fmla="*/ 1265861 w 13581144"/>
              <a:gd name="connsiteY6590" fmla="*/ 1779058 h 4406158"/>
              <a:gd name="connsiteX6591" fmla="*/ 1286267 w 13581144"/>
              <a:gd name="connsiteY6591" fmla="*/ 1802751 h 4406158"/>
              <a:gd name="connsiteX6592" fmla="*/ 1242068 w 13581144"/>
              <a:gd name="connsiteY6592" fmla="*/ 1826444 h 4406158"/>
              <a:gd name="connsiteX6593" fmla="*/ 1221662 w 13581144"/>
              <a:gd name="connsiteY6593" fmla="*/ 1802751 h 4406158"/>
              <a:gd name="connsiteX6594" fmla="*/ 1265861 w 13581144"/>
              <a:gd name="connsiteY6594" fmla="*/ 1779058 h 4406158"/>
              <a:gd name="connsiteX6595" fmla="*/ 1080561 w 13581144"/>
              <a:gd name="connsiteY6595" fmla="*/ 1772282 h 4406158"/>
              <a:gd name="connsiteX6596" fmla="*/ 1100964 w 13581144"/>
              <a:gd name="connsiteY6596" fmla="*/ 1795975 h 4406158"/>
              <a:gd name="connsiteX6597" fmla="*/ 1056759 w 13581144"/>
              <a:gd name="connsiteY6597" fmla="*/ 1819668 h 4406158"/>
              <a:gd name="connsiteX6598" fmla="*/ 1036359 w 13581144"/>
              <a:gd name="connsiteY6598" fmla="*/ 1795975 h 4406158"/>
              <a:gd name="connsiteX6599" fmla="*/ 1080561 w 13581144"/>
              <a:gd name="connsiteY6599" fmla="*/ 1772282 h 4406158"/>
              <a:gd name="connsiteX6600" fmla="*/ 985343 w 13581144"/>
              <a:gd name="connsiteY6600" fmla="*/ 1772282 h 4406158"/>
              <a:gd name="connsiteX6601" fmla="*/ 1007445 w 13581144"/>
              <a:gd name="connsiteY6601" fmla="*/ 1795975 h 4406158"/>
              <a:gd name="connsiteX6602" fmla="*/ 961543 w 13581144"/>
              <a:gd name="connsiteY6602" fmla="*/ 1819668 h 4406158"/>
              <a:gd name="connsiteX6603" fmla="*/ 941141 w 13581144"/>
              <a:gd name="connsiteY6603" fmla="*/ 1795975 h 4406158"/>
              <a:gd name="connsiteX6604" fmla="*/ 985343 w 13581144"/>
              <a:gd name="connsiteY6604" fmla="*/ 1772282 h 4406158"/>
              <a:gd name="connsiteX6605" fmla="*/ 12751072 w 13581144"/>
              <a:gd name="connsiteY6605" fmla="*/ 1766047 h 4406158"/>
              <a:gd name="connsiteX6606" fmla="*/ 12802149 w 13581144"/>
              <a:gd name="connsiteY6606" fmla="*/ 1789740 h 4406158"/>
              <a:gd name="connsiteX6607" fmla="*/ 12779973 w 13581144"/>
              <a:gd name="connsiteY6607" fmla="*/ 1813445 h 4406158"/>
              <a:gd name="connsiteX6608" fmla="*/ 12729014 w 13581144"/>
              <a:gd name="connsiteY6608" fmla="*/ 1789740 h 4406158"/>
              <a:gd name="connsiteX6609" fmla="*/ 12751072 w 13581144"/>
              <a:gd name="connsiteY6609" fmla="*/ 1766047 h 4406158"/>
              <a:gd name="connsiteX6610" fmla="*/ 12647387 w 13581144"/>
              <a:gd name="connsiteY6610" fmla="*/ 1766047 h 4406158"/>
              <a:gd name="connsiteX6611" fmla="*/ 12698346 w 13581144"/>
              <a:gd name="connsiteY6611" fmla="*/ 1789740 h 4406158"/>
              <a:gd name="connsiteX6612" fmla="*/ 12676287 w 13581144"/>
              <a:gd name="connsiteY6612" fmla="*/ 1813445 h 4406158"/>
              <a:gd name="connsiteX6613" fmla="*/ 12625328 w 13581144"/>
              <a:gd name="connsiteY6613" fmla="*/ 1789740 h 4406158"/>
              <a:gd name="connsiteX6614" fmla="*/ 12647387 w 13581144"/>
              <a:gd name="connsiteY6614" fmla="*/ 1766047 h 4406158"/>
              <a:gd name="connsiteX6615" fmla="*/ 12543702 w 13581144"/>
              <a:gd name="connsiteY6615" fmla="*/ 1766047 h 4406158"/>
              <a:gd name="connsiteX6616" fmla="*/ 12593008 w 13581144"/>
              <a:gd name="connsiteY6616" fmla="*/ 1789740 h 4406158"/>
              <a:gd name="connsiteX6617" fmla="*/ 12570949 w 13581144"/>
              <a:gd name="connsiteY6617" fmla="*/ 1813445 h 4406158"/>
              <a:gd name="connsiteX6618" fmla="*/ 12521525 w 13581144"/>
              <a:gd name="connsiteY6618" fmla="*/ 1789740 h 4406158"/>
              <a:gd name="connsiteX6619" fmla="*/ 12543702 w 13581144"/>
              <a:gd name="connsiteY6619" fmla="*/ 1766047 h 4406158"/>
              <a:gd name="connsiteX6620" fmla="*/ 10327467 w 13581144"/>
              <a:gd name="connsiteY6620" fmla="*/ 1738436 h 4406158"/>
              <a:gd name="connsiteX6621" fmla="*/ 10369968 w 13581144"/>
              <a:gd name="connsiteY6621" fmla="*/ 1762129 h 4406158"/>
              <a:gd name="connsiteX6622" fmla="*/ 10347874 w 13581144"/>
              <a:gd name="connsiteY6622" fmla="*/ 1785822 h 4406158"/>
              <a:gd name="connsiteX6623" fmla="*/ 10305362 w 13581144"/>
              <a:gd name="connsiteY6623" fmla="*/ 1762129 h 4406158"/>
              <a:gd name="connsiteX6624" fmla="*/ 10327467 w 13581144"/>
              <a:gd name="connsiteY6624" fmla="*/ 1738436 h 4406158"/>
              <a:gd name="connsiteX6625" fmla="*/ 10237382 w 13581144"/>
              <a:gd name="connsiteY6625" fmla="*/ 1738436 h 4406158"/>
              <a:gd name="connsiteX6626" fmla="*/ 10279883 w 13581144"/>
              <a:gd name="connsiteY6626" fmla="*/ 1762129 h 4406158"/>
              <a:gd name="connsiteX6627" fmla="*/ 10257778 w 13581144"/>
              <a:gd name="connsiteY6627" fmla="*/ 1785822 h 4406158"/>
              <a:gd name="connsiteX6628" fmla="*/ 10215265 w 13581144"/>
              <a:gd name="connsiteY6628" fmla="*/ 1762129 h 4406158"/>
              <a:gd name="connsiteX6629" fmla="*/ 10237382 w 13581144"/>
              <a:gd name="connsiteY6629" fmla="*/ 1738436 h 4406158"/>
              <a:gd name="connsiteX6630" fmla="*/ 10145563 w 13581144"/>
              <a:gd name="connsiteY6630" fmla="*/ 1736730 h 4406158"/>
              <a:gd name="connsiteX6631" fmla="*/ 10188064 w 13581144"/>
              <a:gd name="connsiteY6631" fmla="*/ 1760435 h 4406158"/>
              <a:gd name="connsiteX6632" fmla="*/ 10165971 w 13581144"/>
              <a:gd name="connsiteY6632" fmla="*/ 1784128 h 4406158"/>
              <a:gd name="connsiteX6633" fmla="*/ 10123458 w 13581144"/>
              <a:gd name="connsiteY6633" fmla="*/ 1760435 h 4406158"/>
              <a:gd name="connsiteX6634" fmla="*/ 10145563 w 13581144"/>
              <a:gd name="connsiteY6634" fmla="*/ 1736730 h 4406158"/>
              <a:gd name="connsiteX6635" fmla="*/ 10053744 w 13581144"/>
              <a:gd name="connsiteY6635" fmla="*/ 1736730 h 4406158"/>
              <a:gd name="connsiteX6636" fmla="*/ 10096256 w 13581144"/>
              <a:gd name="connsiteY6636" fmla="*/ 1760435 h 4406158"/>
              <a:gd name="connsiteX6637" fmla="*/ 10074151 w 13581144"/>
              <a:gd name="connsiteY6637" fmla="*/ 1784128 h 4406158"/>
              <a:gd name="connsiteX6638" fmla="*/ 10031650 w 13581144"/>
              <a:gd name="connsiteY6638" fmla="*/ 1760435 h 4406158"/>
              <a:gd name="connsiteX6639" fmla="*/ 10053744 w 13581144"/>
              <a:gd name="connsiteY6639" fmla="*/ 1736730 h 4406158"/>
              <a:gd name="connsiteX6640" fmla="*/ 9960238 w 13581144"/>
              <a:gd name="connsiteY6640" fmla="*/ 1736730 h 4406158"/>
              <a:gd name="connsiteX6641" fmla="*/ 10002739 w 13581144"/>
              <a:gd name="connsiteY6641" fmla="*/ 1760435 h 4406158"/>
              <a:gd name="connsiteX6642" fmla="*/ 9980633 w 13581144"/>
              <a:gd name="connsiteY6642" fmla="*/ 1784128 h 4406158"/>
              <a:gd name="connsiteX6643" fmla="*/ 9938133 w 13581144"/>
              <a:gd name="connsiteY6643" fmla="*/ 1760435 h 4406158"/>
              <a:gd name="connsiteX6644" fmla="*/ 9960238 w 13581144"/>
              <a:gd name="connsiteY6644" fmla="*/ 1736730 h 4406158"/>
              <a:gd name="connsiteX6645" fmla="*/ 9868419 w 13581144"/>
              <a:gd name="connsiteY6645" fmla="*/ 1736730 h 4406158"/>
              <a:gd name="connsiteX6646" fmla="*/ 9910931 w 13581144"/>
              <a:gd name="connsiteY6646" fmla="*/ 1760435 h 4406158"/>
              <a:gd name="connsiteX6647" fmla="*/ 9888838 w 13581144"/>
              <a:gd name="connsiteY6647" fmla="*/ 1784128 h 4406158"/>
              <a:gd name="connsiteX6648" fmla="*/ 9846325 w 13581144"/>
              <a:gd name="connsiteY6648" fmla="*/ 1760435 h 4406158"/>
              <a:gd name="connsiteX6649" fmla="*/ 9868419 w 13581144"/>
              <a:gd name="connsiteY6649" fmla="*/ 1736730 h 4406158"/>
              <a:gd name="connsiteX6650" fmla="*/ 9776635 w 13581144"/>
              <a:gd name="connsiteY6650" fmla="*/ 1736730 h 4406158"/>
              <a:gd name="connsiteX6651" fmla="*/ 9819136 w 13581144"/>
              <a:gd name="connsiteY6651" fmla="*/ 1760435 h 4406158"/>
              <a:gd name="connsiteX6652" fmla="*/ 9797042 w 13581144"/>
              <a:gd name="connsiteY6652" fmla="*/ 1784128 h 4406158"/>
              <a:gd name="connsiteX6653" fmla="*/ 9754541 w 13581144"/>
              <a:gd name="connsiteY6653" fmla="*/ 1760435 h 4406158"/>
              <a:gd name="connsiteX6654" fmla="*/ 9776635 w 13581144"/>
              <a:gd name="connsiteY6654" fmla="*/ 1736730 h 4406158"/>
              <a:gd name="connsiteX6655" fmla="*/ 9681430 w 13581144"/>
              <a:gd name="connsiteY6655" fmla="*/ 1736730 h 4406158"/>
              <a:gd name="connsiteX6656" fmla="*/ 9722221 w 13581144"/>
              <a:gd name="connsiteY6656" fmla="*/ 1760435 h 4406158"/>
              <a:gd name="connsiteX6657" fmla="*/ 9698428 w 13581144"/>
              <a:gd name="connsiteY6657" fmla="*/ 1784128 h 4406158"/>
              <a:gd name="connsiteX6658" fmla="*/ 9657626 w 13581144"/>
              <a:gd name="connsiteY6658" fmla="*/ 1760435 h 4406158"/>
              <a:gd name="connsiteX6659" fmla="*/ 9681430 w 13581144"/>
              <a:gd name="connsiteY6659" fmla="*/ 1736730 h 4406158"/>
              <a:gd name="connsiteX6660" fmla="*/ 9587913 w 13581144"/>
              <a:gd name="connsiteY6660" fmla="*/ 1736730 h 4406158"/>
              <a:gd name="connsiteX6661" fmla="*/ 9628715 w 13581144"/>
              <a:gd name="connsiteY6661" fmla="*/ 1760435 h 4406158"/>
              <a:gd name="connsiteX6662" fmla="*/ 9604911 w 13581144"/>
              <a:gd name="connsiteY6662" fmla="*/ 1784128 h 4406158"/>
              <a:gd name="connsiteX6663" fmla="*/ 9564109 w 13581144"/>
              <a:gd name="connsiteY6663" fmla="*/ 1760435 h 4406158"/>
              <a:gd name="connsiteX6664" fmla="*/ 9587913 w 13581144"/>
              <a:gd name="connsiteY6664" fmla="*/ 1736730 h 4406158"/>
              <a:gd name="connsiteX6665" fmla="*/ 9496105 w 13581144"/>
              <a:gd name="connsiteY6665" fmla="*/ 1736730 h 4406158"/>
              <a:gd name="connsiteX6666" fmla="*/ 9536907 w 13581144"/>
              <a:gd name="connsiteY6666" fmla="*/ 1760435 h 4406158"/>
              <a:gd name="connsiteX6667" fmla="*/ 9513103 w 13581144"/>
              <a:gd name="connsiteY6667" fmla="*/ 1784128 h 4406158"/>
              <a:gd name="connsiteX6668" fmla="*/ 9472301 w 13581144"/>
              <a:gd name="connsiteY6668" fmla="*/ 1760435 h 4406158"/>
              <a:gd name="connsiteX6669" fmla="*/ 9496105 w 13581144"/>
              <a:gd name="connsiteY6669" fmla="*/ 1736730 h 4406158"/>
              <a:gd name="connsiteX6670" fmla="*/ 9402600 w 13581144"/>
              <a:gd name="connsiteY6670" fmla="*/ 1729966 h 4406158"/>
              <a:gd name="connsiteX6671" fmla="*/ 9443402 w 13581144"/>
              <a:gd name="connsiteY6671" fmla="*/ 1753659 h 4406158"/>
              <a:gd name="connsiteX6672" fmla="*/ 9419598 w 13581144"/>
              <a:gd name="connsiteY6672" fmla="*/ 1777364 h 4406158"/>
              <a:gd name="connsiteX6673" fmla="*/ 9378784 w 13581144"/>
              <a:gd name="connsiteY6673" fmla="*/ 1753659 h 4406158"/>
              <a:gd name="connsiteX6674" fmla="*/ 9402600 w 13581144"/>
              <a:gd name="connsiteY6674" fmla="*/ 1729966 h 4406158"/>
              <a:gd name="connsiteX6675" fmla="*/ 9309093 w 13581144"/>
              <a:gd name="connsiteY6675" fmla="*/ 1729966 h 4406158"/>
              <a:gd name="connsiteX6676" fmla="*/ 9349895 w 13581144"/>
              <a:gd name="connsiteY6676" fmla="*/ 1753659 h 4406158"/>
              <a:gd name="connsiteX6677" fmla="*/ 9326091 w 13581144"/>
              <a:gd name="connsiteY6677" fmla="*/ 1777364 h 4406158"/>
              <a:gd name="connsiteX6678" fmla="*/ 9285301 w 13581144"/>
              <a:gd name="connsiteY6678" fmla="*/ 1753659 h 4406158"/>
              <a:gd name="connsiteX6679" fmla="*/ 9309093 w 13581144"/>
              <a:gd name="connsiteY6679" fmla="*/ 1729966 h 4406158"/>
              <a:gd name="connsiteX6680" fmla="*/ 9215576 w 13581144"/>
              <a:gd name="connsiteY6680" fmla="*/ 1729966 h 4406158"/>
              <a:gd name="connsiteX6681" fmla="*/ 9256389 w 13581144"/>
              <a:gd name="connsiteY6681" fmla="*/ 1753659 h 4406158"/>
              <a:gd name="connsiteX6682" fmla="*/ 9232573 w 13581144"/>
              <a:gd name="connsiteY6682" fmla="*/ 1777364 h 4406158"/>
              <a:gd name="connsiteX6683" fmla="*/ 9191783 w 13581144"/>
              <a:gd name="connsiteY6683" fmla="*/ 1753659 h 4406158"/>
              <a:gd name="connsiteX6684" fmla="*/ 9215576 w 13581144"/>
              <a:gd name="connsiteY6684" fmla="*/ 1729966 h 4406158"/>
              <a:gd name="connsiteX6685" fmla="*/ 9123769 w 13581144"/>
              <a:gd name="connsiteY6685" fmla="*/ 1729966 h 4406158"/>
              <a:gd name="connsiteX6686" fmla="*/ 9164583 w 13581144"/>
              <a:gd name="connsiteY6686" fmla="*/ 1753659 h 4406158"/>
              <a:gd name="connsiteX6687" fmla="*/ 9140766 w 13581144"/>
              <a:gd name="connsiteY6687" fmla="*/ 1777364 h 4406158"/>
              <a:gd name="connsiteX6688" fmla="*/ 9099964 w 13581144"/>
              <a:gd name="connsiteY6688" fmla="*/ 1753659 h 4406158"/>
              <a:gd name="connsiteX6689" fmla="*/ 9123769 w 13581144"/>
              <a:gd name="connsiteY6689" fmla="*/ 1729966 h 4406158"/>
              <a:gd name="connsiteX6690" fmla="*/ 9030274 w 13581144"/>
              <a:gd name="connsiteY6690" fmla="*/ 1729966 h 4406158"/>
              <a:gd name="connsiteX6691" fmla="*/ 9072775 w 13581144"/>
              <a:gd name="connsiteY6691" fmla="*/ 1753659 h 4406158"/>
              <a:gd name="connsiteX6692" fmla="*/ 9047284 w 13581144"/>
              <a:gd name="connsiteY6692" fmla="*/ 1777364 h 4406158"/>
              <a:gd name="connsiteX6693" fmla="*/ 9006470 w 13581144"/>
              <a:gd name="connsiteY6693" fmla="*/ 1753659 h 4406158"/>
              <a:gd name="connsiteX6694" fmla="*/ 9030274 w 13581144"/>
              <a:gd name="connsiteY6694" fmla="*/ 1729966 h 4406158"/>
              <a:gd name="connsiteX6695" fmla="*/ 8941876 w 13581144"/>
              <a:gd name="connsiteY6695" fmla="*/ 1729966 h 4406158"/>
              <a:gd name="connsiteX6696" fmla="*/ 8980968 w 13581144"/>
              <a:gd name="connsiteY6696" fmla="*/ 1753659 h 4406158"/>
              <a:gd name="connsiteX6697" fmla="*/ 8955465 w 13581144"/>
              <a:gd name="connsiteY6697" fmla="*/ 1777364 h 4406158"/>
              <a:gd name="connsiteX6698" fmla="*/ 8916362 w 13581144"/>
              <a:gd name="connsiteY6698" fmla="*/ 1753659 h 4406158"/>
              <a:gd name="connsiteX6699" fmla="*/ 8941876 w 13581144"/>
              <a:gd name="connsiteY6699" fmla="*/ 1729966 h 4406158"/>
              <a:gd name="connsiteX6700" fmla="*/ 7464440 w 13581144"/>
              <a:gd name="connsiteY6700" fmla="*/ 1729966 h 4406158"/>
              <a:gd name="connsiteX6701" fmla="*/ 7500145 w 13581144"/>
              <a:gd name="connsiteY6701" fmla="*/ 1753659 h 4406158"/>
              <a:gd name="connsiteX6702" fmla="*/ 7471245 w 13581144"/>
              <a:gd name="connsiteY6702" fmla="*/ 1777364 h 4406158"/>
              <a:gd name="connsiteX6703" fmla="*/ 7435541 w 13581144"/>
              <a:gd name="connsiteY6703" fmla="*/ 1753659 h 4406158"/>
              <a:gd name="connsiteX6704" fmla="*/ 7464440 w 13581144"/>
              <a:gd name="connsiteY6704" fmla="*/ 1729966 h 4406158"/>
              <a:gd name="connsiteX6705" fmla="*/ 7377763 w 13581144"/>
              <a:gd name="connsiteY6705" fmla="*/ 1729966 h 4406158"/>
              <a:gd name="connsiteX6706" fmla="*/ 7413462 w 13581144"/>
              <a:gd name="connsiteY6706" fmla="*/ 1753659 h 4406158"/>
              <a:gd name="connsiteX6707" fmla="*/ 7384559 w 13581144"/>
              <a:gd name="connsiteY6707" fmla="*/ 1777364 h 4406158"/>
              <a:gd name="connsiteX6708" fmla="*/ 7348852 w 13581144"/>
              <a:gd name="connsiteY6708" fmla="*/ 1753659 h 4406158"/>
              <a:gd name="connsiteX6709" fmla="*/ 7377763 w 13581144"/>
              <a:gd name="connsiteY6709" fmla="*/ 1729966 h 4406158"/>
              <a:gd name="connsiteX6710" fmla="*/ 8848370 w 13581144"/>
              <a:gd name="connsiteY6710" fmla="*/ 1728272 h 4406158"/>
              <a:gd name="connsiteX6711" fmla="*/ 8887474 w 13581144"/>
              <a:gd name="connsiteY6711" fmla="*/ 1751965 h 4406158"/>
              <a:gd name="connsiteX6712" fmla="*/ 8861971 w 13581144"/>
              <a:gd name="connsiteY6712" fmla="*/ 1775670 h 4406158"/>
              <a:gd name="connsiteX6713" fmla="*/ 8822868 w 13581144"/>
              <a:gd name="connsiteY6713" fmla="*/ 1751965 h 4406158"/>
              <a:gd name="connsiteX6714" fmla="*/ 8848370 w 13581144"/>
              <a:gd name="connsiteY6714" fmla="*/ 1728272 h 4406158"/>
              <a:gd name="connsiteX6715" fmla="*/ 8756563 w 13581144"/>
              <a:gd name="connsiteY6715" fmla="*/ 1728272 h 4406158"/>
              <a:gd name="connsiteX6716" fmla="*/ 8795655 w 13581144"/>
              <a:gd name="connsiteY6716" fmla="*/ 1751965 h 4406158"/>
              <a:gd name="connsiteX6717" fmla="*/ 8770164 w 13581144"/>
              <a:gd name="connsiteY6717" fmla="*/ 1775670 h 4406158"/>
              <a:gd name="connsiteX6718" fmla="*/ 8731060 w 13581144"/>
              <a:gd name="connsiteY6718" fmla="*/ 1751965 h 4406158"/>
              <a:gd name="connsiteX6719" fmla="*/ 8756563 w 13581144"/>
              <a:gd name="connsiteY6719" fmla="*/ 1728272 h 4406158"/>
              <a:gd name="connsiteX6720" fmla="*/ 8664732 w 13581144"/>
              <a:gd name="connsiteY6720" fmla="*/ 1728272 h 4406158"/>
              <a:gd name="connsiteX6721" fmla="*/ 8703835 w 13581144"/>
              <a:gd name="connsiteY6721" fmla="*/ 1751965 h 4406158"/>
              <a:gd name="connsiteX6722" fmla="*/ 8678332 w 13581144"/>
              <a:gd name="connsiteY6722" fmla="*/ 1775670 h 4406158"/>
              <a:gd name="connsiteX6723" fmla="*/ 8639228 w 13581144"/>
              <a:gd name="connsiteY6723" fmla="*/ 1751965 h 4406158"/>
              <a:gd name="connsiteX6724" fmla="*/ 8664732 w 13581144"/>
              <a:gd name="connsiteY6724" fmla="*/ 1728272 h 4406158"/>
              <a:gd name="connsiteX6725" fmla="*/ 8571249 w 13581144"/>
              <a:gd name="connsiteY6725" fmla="*/ 1728272 h 4406158"/>
              <a:gd name="connsiteX6726" fmla="*/ 8610341 w 13581144"/>
              <a:gd name="connsiteY6726" fmla="*/ 1751965 h 4406158"/>
              <a:gd name="connsiteX6727" fmla="*/ 8584850 w 13581144"/>
              <a:gd name="connsiteY6727" fmla="*/ 1775670 h 4406158"/>
              <a:gd name="connsiteX6728" fmla="*/ 8545735 w 13581144"/>
              <a:gd name="connsiteY6728" fmla="*/ 1751965 h 4406158"/>
              <a:gd name="connsiteX6729" fmla="*/ 8571249 w 13581144"/>
              <a:gd name="connsiteY6729" fmla="*/ 1728272 h 4406158"/>
              <a:gd name="connsiteX6730" fmla="*/ 8479430 w 13581144"/>
              <a:gd name="connsiteY6730" fmla="*/ 1728272 h 4406158"/>
              <a:gd name="connsiteX6731" fmla="*/ 8518522 w 13581144"/>
              <a:gd name="connsiteY6731" fmla="*/ 1751965 h 4406158"/>
              <a:gd name="connsiteX6732" fmla="*/ 8493031 w 13581144"/>
              <a:gd name="connsiteY6732" fmla="*/ 1775670 h 4406158"/>
              <a:gd name="connsiteX6733" fmla="*/ 8453927 w 13581144"/>
              <a:gd name="connsiteY6733" fmla="*/ 1751965 h 4406158"/>
              <a:gd name="connsiteX6734" fmla="*/ 8479430 w 13581144"/>
              <a:gd name="connsiteY6734" fmla="*/ 1728272 h 4406158"/>
              <a:gd name="connsiteX6735" fmla="*/ 8385912 w 13581144"/>
              <a:gd name="connsiteY6735" fmla="*/ 1728272 h 4406158"/>
              <a:gd name="connsiteX6736" fmla="*/ 8425016 w 13581144"/>
              <a:gd name="connsiteY6736" fmla="*/ 1751965 h 4406158"/>
              <a:gd name="connsiteX6737" fmla="*/ 8399513 w 13581144"/>
              <a:gd name="connsiteY6737" fmla="*/ 1775670 h 4406158"/>
              <a:gd name="connsiteX6738" fmla="*/ 8360410 w 13581144"/>
              <a:gd name="connsiteY6738" fmla="*/ 1751965 h 4406158"/>
              <a:gd name="connsiteX6739" fmla="*/ 8385912 w 13581144"/>
              <a:gd name="connsiteY6739" fmla="*/ 1728272 h 4406158"/>
              <a:gd name="connsiteX6740" fmla="*/ 8302623 w 13581144"/>
              <a:gd name="connsiteY6740" fmla="*/ 1728272 h 4406158"/>
              <a:gd name="connsiteX6741" fmla="*/ 8340027 w 13581144"/>
              <a:gd name="connsiteY6741" fmla="*/ 1751965 h 4406158"/>
              <a:gd name="connsiteX6742" fmla="*/ 8312826 w 13581144"/>
              <a:gd name="connsiteY6742" fmla="*/ 1775670 h 4406158"/>
              <a:gd name="connsiteX6743" fmla="*/ 8275421 w 13581144"/>
              <a:gd name="connsiteY6743" fmla="*/ 1751965 h 4406158"/>
              <a:gd name="connsiteX6744" fmla="*/ 8302623 w 13581144"/>
              <a:gd name="connsiteY6744" fmla="*/ 1728272 h 4406158"/>
              <a:gd name="connsiteX6745" fmla="*/ 8209116 w 13581144"/>
              <a:gd name="connsiteY6745" fmla="*/ 1728272 h 4406158"/>
              <a:gd name="connsiteX6746" fmla="*/ 8246509 w 13581144"/>
              <a:gd name="connsiteY6746" fmla="*/ 1751965 h 4406158"/>
              <a:gd name="connsiteX6747" fmla="*/ 8219319 w 13581144"/>
              <a:gd name="connsiteY6747" fmla="*/ 1775670 h 4406158"/>
              <a:gd name="connsiteX6748" fmla="*/ 8181903 w 13581144"/>
              <a:gd name="connsiteY6748" fmla="*/ 1751965 h 4406158"/>
              <a:gd name="connsiteX6749" fmla="*/ 8209116 w 13581144"/>
              <a:gd name="connsiteY6749" fmla="*/ 1728272 h 4406158"/>
              <a:gd name="connsiteX6750" fmla="*/ 7925189 w 13581144"/>
              <a:gd name="connsiteY6750" fmla="*/ 1728272 h 4406158"/>
              <a:gd name="connsiteX6751" fmla="*/ 7962595 w 13581144"/>
              <a:gd name="connsiteY6751" fmla="*/ 1751965 h 4406158"/>
              <a:gd name="connsiteX6752" fmla="*/ 7935393 w 13581144"/>
              <a:gd name="connsiteY6752" fmla="*/ 1775670 h 4406158"/>
              <a:gd name="connsiteX6753" fmla="*/ 7897988 w 13581144"/>
              <a:gd name="connsiteY6753" fmla="*/ 1751965 h 4406158"/>
              <a:gd name="connsiteX6754" fmla="*/ 7925189 w 13581144"/>
              <a:gd name="connsiteY6754" fmla="*/ 1728272 h 4406158"/>
              <a:gd name="connsiteX6755" fmla="*/ 7831683 w 13581144"/>
              <a:gd name="connsiteY6755" fmla="*/ 1728272 h 4406158"/>
              <a:gd name="connsiteX6756" fmla="*/ 7869087 w 13581144"/>
              <a:gd name="connsiteY6756" fmla="*/ 1751965 h 4406158"/>
              <a:gd name="connsiteX6757" fmla="*/ 7841886 w 13581144"/>
              <a:gd name="connsiteY6757" fmla="*/ 1775670 h 4406158"/>
              <a:gd name="connsiteX6758" fmla="*/ 7804481 w 13581144"/>
              <a:gd name="connsiteY6758" fmla="*/ 1751965 h 4406158"/>
              <a:gd name="connsiteX6759" fmla="*/ 7831683 w 13581144"/>
              <a:gd name="connsiteY6759" fmla="*/ 1728272 h 4406158"/>
              <a:gd name="connsiteX6760" fmla="*/ 8108804 w 13581144"/>
              <a:gd name="connsiteY6760" fmla="*/ 1726578 h 4406158"/>
              <a:gd name="connsiteX6761" fmla="*/ 8146209 w 13581144"/>
              <a:gd name="connsiteY6761" fmla="*/ 1750283 h 4406158"/>
              <a:gd name="connsiteX6762" fmla="*/ 8119007 w 13581144"/>
              <a:gd name="connsiteY6762" fmla="*/ 1773976 h 4406158"/>
              <a:gd name="connsiteX6763" fmla="*/ 8081590 w 13581144"/>
              <a:gd name="connsiteY6763" fmla="*/ 1750283 h 4406158"/>
              <a:gd name="connsiteX6764" fmla="*/ 8108804 w 13581144"/>
              <a:gd name="connsiteY6764" fmla="*/ 1726578 h 4406158"/>
              <a:gd name="connsiteX6765" fmla="*/ 8015297 w 13581144"/>
              <a:gd name="connsiteY6765" fmla="*/ 1726578 h 4406158"/>
              <a:gd name="connsiteX6766" fmla="*/ 8052690 w 13581144"/>
              <a:gd name="connsiteY6766" fmla="*/ 1750283 h 4406158"/>
              <a:gd name="connsiteX6767" fmla="*/ 8025489 w 13581144"/>
              <a:gd name="connsiteY6767" fmla="*/ 1773976 h 4406158"/>
              <a:gd name="connsiteX6768" fmla="*/ 7988096 w 13581144"/>
              <a:gd name="connsiteY6768" fmla="*/ 1750283 h 4406158"/>
              <a:gd name="connsiteX6769" fmla="*/ 8015297 w 13581144"/>
              <a:gd name="connsiteY6769" fmla="*/ 1726578 h 4406158"/>
              <a:gd name="connsiteX6770" fmla="*/ 7746683 w 13581144"/>
              <a:gd name="connsiteY6770" fmla="*/ 1724895 h 4406158"/>
              <a:gd name="connsiteX6771" fmla="*/ 7784075 w 13581144"/>
              <a:gd name="connsiteY6771" fmla="*/ 1748588 h 4406158"/>
              <a:gd name="connsiteX6772" fmla="*/ 7756874 w 13581144"/>
              <a:gd name="connsiteY6772" fmla="*/ 1772281 h 4406158"/>
              <a:gd name="connsiteX6773" fmla="*/ 7719471 w 13581144"/>
              <a:gd name="connsiteY6773" fmla="*/ 1748588 h 4406158"/>
              <a:gd name="connsiteX6774" fmla="*/ 7746683 w 13581144"/>
              <a:gd name="connsiteY6774" fmla="*/ 1724895 h 4406158"/>
              <a:gd name="connsiteX6775" fmla="*/ 7192421 w 13581144"/>
              <a:gd name="connsiteY6775" fmla="*/ 1721507 h 4406158"/>
              <a:gd name="connsiteX6776" fmla="*/ 7228129 w 13581144"/>
              <a:gd name="connsiteY6776" fmla="*/ 1745200 h 4406158"/>
              <a:gd name="connsiteX6777" fmla="*/ 7199227 w 13581144"/>
              <a:gd name="connsiteY6777" fmla="*/ 1768905 h 4406158"/>
              <a:gd name="connsiteX6778" fmla="*/ 7163521 w 13581144"/>
              <a:gd name="connsiteY6778" fmla="*/ 1745200 h 4406158"/>
              <a:gd name="connsiteX6779" fmla="*/ 7192421 w 13581144"/>
              <a:gd name="connsiteY6779" fmla="*/ 1721507 h 4406158"/>
              <a:gd name="connsiteX6780" fmla="*/ 7100623 w 13581144"/>
              <a:gd name="connsiteY6780" fmla="*/ 1721507 h 4406158"/>
              <a:gd name="connsiteX6781" fmla="*/ 7136331 w 13581144"/>
              <a:gd name="connsiteY6781" fmla="*/ 1745200 h 4406158"/>
              <a:gd name="connsiteX6782" fmla="*/ 7107425 w 13581144"/>
              <a:gd name="connsiteY6782" fmla="*/ 1768905 h 4406158"/>
              <a:gd name="connsiteX6783" fmla="*/ 7071725 w 13581144"/>
              <a:gd name="connsiteY6783" fmla="*/ 1745200 h 4406158"/>
              <a:gd name="connsiteX6784" fmla="*/ 7100623 w 13581144"/>
              <a:gd name="connsiteY6784" fmla="*/ 1721507 h 4406158"/>
              <a:gd name="connsiteX6785" fmla="*/ 7008829 w 13581144"/>
              <a:gd name="connsiteY6785" fmla="*/ 1721507 h 4406158"/>
              <a:gd name="connsiteX6786" fmla="*/ 7044527 w 13581144"/>
              <a:gd name="connsiteY6786" fmla="*/ 1745200 h 4406158"/>
              <a:gd name="connsiteX6787" fmla="*/ 7015634 w 13581144"/>
              <a:gd name="connsiteY6787" fmla="*/ 1768905 h 4406158"/>
              <a:gd name="connsiteX6788" fmla="*/ 6979934 w 13581144"/>
              <a:gd name="connsiteY6788" fmla="*/ 1745200 h 4406158"/>
              <a:gd name="connsiteX6789" fmla="*/ 7008829 w 13581144"/>
              <a:gd name="connsiteY6789" fmla="*/ 1721507 h 4406158"/>
              <a:gd name="connsiteX6790" fmla="*/ 7284243 w 13581144"/>
              <a:gd name="connsiteY6790" fmla="*/ 1719801 h 4406158"/>
              <a:gd name="connsiteX6791" fmla="*/ 7319938 w 13581144"/>
              <a:gd name="connsiteY6791" fmla="*/ 1743506 h 4406158"/>
              <a:gd name="connsiteX6792" fmla="*/ 7291037 w 13581144"/>
              <a:gd name="connsiteY6792" fmla="*/ 1767199 h 4406158"/>
              <a:gd name="connsiteX6793" fmla="*/ 7255344 w 13581144"/>
              <a:gd name="connsiteY6793" fmla="*/ 1743506 h 4406158"/>
              <a:gd name="connsiteX6794" fmla="*/ 7284243 w 13581144"/>
              <a:gd name="connsiteY6794" fmla="*/ 1719801 h 4406158"/>
              <a:gd name="connsiteX6795" fmla="*/ 6825261 w 13581144"/>
              <a:gd name="connsiteY6795" fmla="*/ 1719801 h 4406158"/>
              <a:gd name="connsiteX6796" fmla="*/ 6859250 w 13581144"/>
              <a:gd name="connsiteY6796" fmla="*/ 1743506 h 4406158"/>
              <a:gd name="connsiteX6797" fmla="*/ 6828661 w 13581144"/>
              <a:gd name="connsiteY6797" fmla="*/ 1767199 h 4406158"/>
              <a:gd name="connsiteX6798" fmla="*/ 6794669 w 13581144"/>
              <a:gd name="connsiteY6798" fmla="*/ 1743506 h 4406158"/>
              <a:gd name="connsiteX6799" fmla="*/ 6825261 w 13581144"/>
              <a:gd name="connsiteY6799" fmla="*/ 1719801 h 4406158"/>
              <a:gd name="connsiteX6800" fmla="*/ 6731793 w 13581144"/>
              <a:gd name="connsiteY6800" fmla="*/ 1719801 h 4406158"/>
              <a:gd name="connsiteX6801" fmla="*/ 6765791 w 13581144"/>
              <a:gd name="connsiteY6801" fmla="*/ 1743506 h 4406158"/>
              <a:gd name="connsiteX6802" fmla="*/ 6735207 w 13581144"/>
              <a:gd name="connsiteY6802" fmla="*/ 1767199 h 4406158"/>
              <a:gd name="connsiteX6803" fmla="*/ 6701201 w 13581144"/>
              <a:gd name="connsiteY6803" fmla="*/ 1743506 h 4406158"/>
              <a:gd name="connsiteX6804" fmla="*/ 6731793 w 13581144"/>
              <a:gd name="connsiteY6804" fmla="*/ 1719801 h 4406158"/>
              <a:gd name="connsiteX6805" fmla="*/ 6638321 w 13581144"/>
              <a:gd name="connsiteY6805" fmla="*/ 1719801 h 4406158"/>
              <a:gd name="connsiteX6806" fmla="*/ 6672318 w 13581144"/>
              <a:gd name="connsiteY6806" fmla="*/ 1743506 h 4406158"/>
              <a:gd name="connsiteX6807" fmla="*/ 6641725 w 13581144"/>
              <a:gd name="connsiteY6807" fmla="*/ 1767199 h 4406158"/>
              <a:gd name="connsiteX6808" fmla="*/ 6607709 w 13581144"/>
              <a:gd name="connsiteY6808" fmla="*/ 1743506 h 4406158"/>
              <a:gd name="connsiteX6809" fmla="*/ 6638321 w 13581144"/>
              <a:gd name="connsiteY6809" fmla="*/ 1719801 h 4406158"/>
              <a:gd name="connsiteX6810" fmla="*/ 6546524 w 13581144"/>
              <a:gd name="connsiteY6810" fmla="*/ 1719801 h 4406158"/>
              <a:gd name="connsiteX6811" fmla="*/ 6580517 w 13581144"/>
              <a:gd name="connsiteY6811" fmla="*/ 1743506 h 4406158"/>
              <a:gd name="connsiteX6812" fmla="*/ 6549922 w 13581144"/>
              <a:gd name="connsiteY6812" fmla="*/ 1767199 h 4406158"/>
              <a:gd name="connsiteX6813" fmla="*/ 6515931 w 13581144"/>
              <a:gd name="connsiteY6813" fmla="*/ 1743506 h 4406158"/>
              <a:gd name="connsiteX6814" fmla="*/ 6546524 w 13581144"/>
              <a:gd name="connsiteY6814" fmla="*/ 1719801 h 4406158"/>
              <a:gd name="connsiteX6815" fmla="*/ 6454728 w 13581144"/>
              <a:gd name="connsiteY6815" fmla="*/ 1719801 h 4406158"/>
              <a:gd name="connsiteX6816" fmla="*/ 6488723 w 13581144"/>
              <a:gd name="connsiteY6816" fmla="*/ 1743506 h 4406158"/>
              <a:gd name="connsiteX6817" fmla="*/ 6458126 w 13581144"/>
              <a:gd name="connsiteY6817" fmla="*/ 1767199 h 4406158"/>
              <a:gd name="connsiteX6818" fmla="*/ 6424136 w 13581144"/>
              <a:gd name="connsiteY6818" fmla="*/ 1743506 h 4406158"/>
              <a:gd name="connsiteX6819" fmla="*/ 6454728 w 13581144"/>
              <a:gd name="connsiteY6819" fmla="*/ 1719801 h 4406158"/>
              <a:gd name="connsiteX6820" fmla="*/ 6362937 w 13581144"/>
              <a:gd name="connsiteY6820" fmla="*/ 1718107 h 4406158"/>
              <a:gd name="connsiteX6821" fmla="*/ 6396928 w 13581144"/>
              <a:gd name="connsiteY6821" fmla="*/ 1741812 h 4406158"/>
              <a:gd name="connsiteX6822" fmla="*/ 6366334 w 13581144"/>
              <a:gd name="connsiteY6822" fmla="*/ 1765505 h 4406158"/>
              <a:gd name="connsiteX6823" fmla="*/ 6332341 w 13581144"/>
              <a:gd name="connsiteY6823" fmla="*/ 1741812 h 4406158"/>
              <a:gd name="connsiteX6824" fmla="*/ 6362937 w 13581144"/>
              <a:gd name="connsiteY6824" fmla="*/ 1718107 h 4406158"/>
              <a:gd name="connsiteX6825" fmla="*/ 6271139 w 13581144"/>
              <a:gd name="connsiteY6825" fmla="*/ 1718107 h 4406158"/>
              <a:gd name="connsiteX6826" fmla="*/ 6303436 w 13581144"/>
              <a:gd name="connsiteY6826" fmla="*/ 1741812 h 4406158"/>
              <a:gd name="connsiteX6827" fmla="*/ 6271139 w 13581144"/>
              <a:gd name="connsiteY6827" fmla="*/ 1765505 h 4406158"/>
              <a:gd name="connsiteX6828" fmla="*/ 6238845 w 13581144"/>
              <a:gd name="connsiteY6828" fmla="*/ 1741812 h 4406158"/>
              <a:gd name="connsiteX6829" fmla="*/ 6271139 w 13581144"/>
              <a:gd name="connsiteY6829" fmla="*/ 1718107 h 4406158"/>
              <a:gd name="connsiteX6830" fmla="*/ 6179345 w 13581144"/>
              <a:gd name="connsiteY6830" fmla="*/ 1718107 h 4406158"/>
              <a:gd name="connsiteX6831" fmla="*/ 6211650 w 13581144"/>
              <a:gd name="connsiteY6831" fmla="*/ 1741812 h 4406158"/>
              <a:gd name="connsiteX6832" fmla="*/ 6179345 w 13581144"/>
              <a:gd name="connsiteY6832" fmla="*/ 1765505 h 4406158"/>
              <a:gd name="connsiteX6833" fmla="*/ 6147057 w 13581144"/>
              <a:gd name="connsiteY6833" fmla="*/ 1741812 h 4406158"/>
              <a:gd name="connsiteX6834" fmla="*/ 6179345 w 13581144"/>
              <a:gd name="connsiteY6834" fmla="*/ 1718107 h 4406158"/>
              <a:gd name="connsiteX6835" fmla="*/ 6087566 w 13581144"/>
              <a:gd name="connsiteY6835" fmla="*/ 1718107 h 4406158"/>
              <a:gd name="connsiteX6836" fmla="*/ 6119865 w 13581144"/>
              <a:gd name="connsiteY6836" fmla="*/ 1741812 h 4406158"/>
              <a:gd name="connsiteX6837" fmla="*/ 6087566 w 13581144"/>
              <a:gd name="connsiteY6837" fmla="*/ 1765505 h 4406158"/>
              <a:gd name="connsiteX6838" fmla="*/ 6055272 w 13581144"/>
              <a:gd name="connsiteY6838" fmla="*/ 1741812 h 4406158"/>
              <a:gd name="connsiteX6839" fmla="*/ 6087566 w 13581144"/>
              <a:gd name="connsiteY6839" fmla="*/ 1718107 h 4406158"/>
              <a:gd name="connsiteX6840" fmla="*/ 5995778 w 13581144"/>
              <a:gd name="connsiteY6840" fmla="*/ 1718107 h 4406158"/>
              <a:gd name="connsiteX6841" fmla="*/ 6028077 w 13581144"/>
              <a:gd name="connsiteY6841" fmla="*/ 1741812 h 4406158"/>
              <a:gd name="connsiteX6842" fmla="*/ 5995778 w 13581144"/>
              <a:gd name="connsiteY6842" fmla="*/ 1765505 h 4406158"/>
              <a:gd name="connsiteX6843" fmla="*/ 5963488 w 13581144"/>
              <a:gd name="connsiteY6843" fmla="*/ 1741812 h 4406158"/>
              <a:gd name="connsiteX6844" fmla="*/ 5995778 w 13581144"/>
              <a:gd name="connsiteY6844" fmla="*/ 1718107 h 4406158"/>
              <a:gd name="connsiteX6845" fmla="*/ 5903983 w 13581144"/>
              <a:gd name="connsiteY6845" fmla="*/ 1718107 h 4406158"/>
              <a:gd name="connsiteX6846" fmla="*/ 5936289 w 13581144"/>
              <a:gd name="connsiteY6846" fmla="*/ 1741812 h 4406158"/>
              <a:gd name="connsiteX6847" fmla="*/ 5903983 w 13581144"/>
              <a:gd name="connsiteY6847" fmla="*/ 1765505 h 4406158"/>
              <a:gd name="connsiteX6848" fmla="*/ 5871679 w 13581144"/>
              <a:gd name="connsiteY6848" fmla="*/ 1741812 h 4406158"/>
              <a:gd name="connsiteX6849" fmla="*/ 5903983 w 13581144"/>
              <a:gd name="connsiteY6849" fmla="*/ 1718107 h 4406158"/>
              <a:gd name="connsiteX6850" fmla="*/ 5810345 w 13581144"/>
              <a:gd name="connsiteY6850" fmla="*/ 1718107 h 4406158"/>
              <a:gd name="connsiteX6851" fmla="*/ 5842743 w 13581144"/>
              <a:gd name="connsiteY6851" fmla="*/ 1741812 h 4406158"/>
              <a:gd name="connsiteX6852" fmla="*/ 5810345 w 13581144"/>
              <a:gd name="connsiteY6852" fmla="*/ 1765505 h 4406158"/>
              <a:gd name="connsiteX6853" fmla="*/ 5778104 w 13581144"/>
              <a:gd name="connsiteY6853" fmla="*/ 1741812 h 4406158"/>
              <a:gd name="connsiteX6854" fmla="*/ 5810345 w 13581144"/>
              <a:gd name="connsiteY6854" fmla="*/ 1718107 h 4406158"/>
              <a:gd name="connsiteX6855" fmla="*/ 5716975 w 13581144"/>
              <a:gd name="connsiteY6855" fmla="*/ 1718107 h 4406158"/>
              <a:gd name="connsiteX6856" fmla="*/ 5749240 w 13581144"/>
              <a:gd name="connsiteY6856" fmla="*/ 1741812 h 4406158"/>
              <a:gd name="connsiteX6857" fmla="*/ 5716975 w 13581144"/>
              <a:gd name="connsiteY6857" fmla="*/ 1765505 h 4406158"/>
              <a:gd name="connsiteX6858" fmla="*/ 5684657 w 13581144"/>
              <a:gd name="connsiteY6858" fmla="*/ 1741812 h 4406158"/>
              <a:gd name="connsiteX6859" fmla="*/ 5716975 w 13581144"/>
              <a:gd name="connsiteY6859" fmla="*/ 1718107 h 4406158"/>
              <a:gd name="connsiteX6860" fmla="*/ 5626828 w 13581144"/>
              <a:gd name="connsiteY6860" fmla="*/ 1716413 h 4406158"/>
              <a:gd name="connsiteX6861" fmla="*/ 5657439 w 13581144"/>
              <a:gd name="connsiteY6861" fmla="*/ 1740130 h 4406158"/>
              <a:gd name="connsiteX6862" fmla="*/ 5623430 w 13581144"/>
              <a:gd name="connsiteY6862" fmla="*/ 1763823 h 4406158"/>
              <a:gd name="connsiteX6863" fmla="*/ 5592826 w 13581144"/>
              <a:gd name="connsiteY6863" fmla="*/ 1740130 h 4406158"/>
              <a:gd name="connsiteX6864" fmla="*/ 5626828 w 13581144"/>
              <a:gd name="connsiteY6864" fmla="*/ 1716413 h 4406158"/>
              <a:gd name="connsiteX6865" fmla="*/ 5531615 w 13581144"/>
              <a:gd name="connsiteY6865" fmla="*/ 1716413 h 4406158"/>
              <a:gd name="connsiteX6866" fmla="*/ 5562224 w 13581144"/>
              <a:gd name="connsiteY6866" fmla="*/ 1740130 h 4406158"/>
              <a:gd name="connsiteX6867" fmla="*/ 5528204 w 13581144"/>
              <a:gd name="connsiteY6867" fmla="*/ 1763823 h 4406158"/>
              <a:gd name="connsiteX6868" fmla="*/ 5497597 w 13581144"/>
              <a:gd name="connsiteY6868" fmla="*/ 1740130 h 4406158"/>
              <a:gd name="connsiteX6869" fmla="*/ 5531615 w 13581144"/>
              <a:gd name="connsiteY6869" fmla="*/ 1716413 h 4406158"/>
              <a:gd name="connsiteX6870" fmla="*/ 5439771 w 13581144"/>
              <a:gd name="connsiteY6870" fmla="*/ 1716413 h 4406158"/>
              <a:gd name="connsiteX6871" fmla="*/ 5470408 w 13581144"/>
              <a:gd name="connsiteY6871" fmla="*/ 1740130 h 4406158"/>
              <a:gd name="connsiteX6872" fmla="*/ 5436376 w 13581144"/>
              <a:gd name="connsiteY6872" fmla="*/ 1763823 h 4406158"/>
              <a:gd name="connsiteX6873" fmla="*/ 5405767 w 13581144"/>
              <a:gd name="connsiteY6873" fmla="*/ 1740130 h 4406158"/>
              <a:gd name="connsiteX6874" fmla="*/ 5439771 w 13581144"/>
              <a:gd name="connsiteY6874" fmla="*/ 1716413 h 4406158"/>
              <a:gd name="connsiteX6875" fmla="*/ 5347944 w 13581144"/>
              <a:gd name="connsiteY6875" fmla="*/ 1716413 h 4406158"/>
              <a:gd name="connsiteX6876" fmla="*/ 5378559 w 13581144"/>
              <a:gd name="connsiteY6876" fmla="*/ 1740130 h 4406158"/>
              <a:gd name="connsiteX6877" fmla="*/ 5344544 w 13581144"/>
              <a:gd name="connsiteY6877" fmla="*/ 1763823 h 4406158"/>
              <a:gd name="connsiteX6878" fmla="*/ 5313930 w 13581144"/>
              <a:gd name="connsiteY6878" fmla="*/ 1740130 h 4406158"/>
              <a:gd name="connsiteX6879" fmla="*/ 5347944 w 13581144"/>
              <a:gd name="connsiteY6879" fmla="*/ 1716413 h 4406158"/>
              <a:gd name="connsiteX6880" fmla="*/ 5256134 w 13581144"/>
              <a:gd name="connsiteY6880" fmla="*/ 1716413 h 4406158"/>
              <a:gd name="connsiteX6881" fmla="*/ 5286725 w 13581144"/>
              <a:gd name="connsiteY6881" fmla="*/ 1740130 h 4406158"/>
              <a:gd name="connsiteX6882" fmla="*/ 5252731 w 13581144"/>
              <a:gd name="connsiteY6882" fmla="*/ 1763823 h 4406158"/>
              <a:gd name="connsiteX6883" fmla="*/ 5222110 w 13581144"/>
              <a:gd name="connsiteY6883" fmla="*/ 1740130 h 4406158"/>
              <a:gd name="connsiteX6884" fmla="*/ 5256134 w 13581144"/>
              <a:gd name="connsiteY6884" fmla="*/ 1716413 h 4406158"/>
              <a:gd name="connsiteX6885" fmla="*/ 5164251 w 13581144"/>
              <a:gd name="connsiteY6885" fmla="*/ 1716413 h 4406158"/>
              <a:gd name="connsiteX6886" fmla="*/ 5194887 w 13581144"/>
              <a:gd name="connsiteY6886" fmla="*/ 1740130 h 4406158"/>
              <a:gd name="connsiteX6887" fmla="*/ 5160857 w 13581144"/>
              <a:gd name="connsiteY6887" fmla="*/ 1763823 h 4406158"/>
              <a:gd name="connsiteX6888" fmla="*/ 5130239 w 13581144"/>
              <a:gd name="connsiteY6888" fmla="*/ 1740130 h 4406158"/>
              <a:gd name="connsiteX6889" fmla="*/ 5164251 w 13581144"/>
              <a:gd name="connsiteY6889" fmla="*/ 1716413 h 4406158"/>
              <a:gd name="connsiteX6890" fmla="*/ 5070724 w 13581144"/>
              <a:gd name="connsiteY6890" fmla="*/ 1716413 h 4406158"/>
              <a:gd name="connsiteX6891" fmla="*/ 5101351 w 13581144"/>
              <a:gd name="connsiteY6891" fmla="*/ 1740130 h 4406158"/>
              <a:gd name="connsiteX6892" fmla="*/ 5067320 w 13581144"/>
              <a:gd name="connsiteY6892" fmla="*/ 1763823 h 4406158"/>
              <a:gd name="connsiteX6893" fmla="*/ 5036700 w 13581144"/>
              <a:gd name="connsiteY6893" fmla="*/ 1740130 h 4406158"/>
              <a:gd name="connsiteX6894" fmla="*/ 5070724 w 13581144"/>
              <a:gd name="connsiteY6894" fmla="*/ 1716413 h 4406158"/>
              <a:gd name="connsiteX6895" fmla="*/ 4977197 w 13581144"/>
              <a:gd name="connsiteY6895" fmla="*/ 1716413 h 4406158"/>
              <a:gd name="connsiteX6896" fmla="*/ 5007787 w 13581144"/>
              <a:gd name="connsiteY6896" fmla="*/ 1740130 h 4406158"/>
              <a:gd name="connsiteX6897" fmla="*/ 4973792 w 13581144"/>
              <a:gd name="connsiteY6897" fmla="*/ 1763823 h 4406158"/>
              <a:gd name="connsiteX6898" fmla="*/ 4943218 w 13581144"/>
              <a:gd name="connsiteY6898" fmla="*/ 1740130 h 4406158"/>
              <a:gd name="connsiteX6899" fmla="*/ 4977197 w 13581144"/>
              <a:gd name="connsiteY6899" fmla="*/ 1716413 h 4406158"/>
              <a:gd name="connsiteX6900" fmla="*/ 4888939 w 13581144"/>
              <a:gd name="connsiteY6900" fmla="*/ 1714719 h 4406158"/>
              <a:gd name="connsiteX6901" fmla="*/ 4917716 w 13581144"/>
              <a:gd name="connsiteY6901" fmla="*/ 1738436 h 4406158"/>
              <a:gd name="connsiteX6902" fmla="*/ 4882147 w 13581144"/>
              <a:gd name="connsiteY6902" fmla="*/ 1762129 h 4406158"/>
              <a:gd name="connsiteX6903" fmla="*/ 4853242 w 13581144"/>
              <a:gd name="connsiteY6903" fmla="*/ 1738436 h 4406158"/>
              <a:gd name="connsiteX6904" fmla="*/ 4888939 w 13581144"/>
              <a:gd name="connsiteY6904" fmla="*/ 1714719 h 4406158"/>
              <a:gd name="connsiteX6905" fmla="*/ 1299880 w 13581144"/>
              <a:gd name="connsiteY6905" fmla="*/ 1711343 h 4406158"/>
              <a:gd name="connsiteX6906" fmla="*/ 1320286 w 13581144"/>
              <a:gd name="connsiteY6906" fmla="*/ 1735048 h 4406158"/>
              <a:gd name="connsiteX6907" fmla="*/ 1276076 w 13581144"/>
              <a:gd name="connsiteY6907" fmla="*/ 1758741 h 4406158"/>
              <a:gd name="connsiteX6908" fmla="*/ 1255669 w 13581144"/>
              <a:gd name="connsiteY6908" fmla="*/ 1735048 h 4406158"/>
              <a:gd name="connsiteX6909" fmla="*/ 1299880 w 13581144"/>
              <a:gd name="connsiteY6909" fmla="*/ 1711343 h 4406158"/>
              <a:gd name="connsiteX6910" fmla="*/ 1204662 w 13581144"/>
              <a:gd name="connsiteY6910" fmla="*/ 1711343 h 4406158"/>
              <a:gd name="connsiteX6911" fmla="*/ 1225056 w 13581144"/>
              <a:gd name="connsiteY6911" fmla="*/ 1735048 h 4406158"/>
              <a:gd name="connsiteX6912" fmla="*/ 1180858 w 13581144"/>
              <a:gd name="connsiteY6912" fmla="*/ 1758741 h 4406158"/>
              <a:gd name="connsiteX6913" fmla="*/ 1160451 w 13581144"/>
              <a:gd name="connsiteY6913" fmla="*/ 1735048 h 4406158"/>
              <a:gd name="connsiteX6914" fmla="*/ 1204662 w 13581144"/>
              <a:gd name="connsiteY6914" fmla="*/ 1711343 h 4406158"/>
              <a:gd name="connsiteX6915" fmla="*/ 927542 w 13581144"/>
              <a:gd name="connsiteY6915" fmla="*/ 1711343 h 4406158"/>
              <a:gd name="connsiteX6916" fmla="*/ 947943 w 13581144"/>
              <a:gd name="connsiteY6916" fmla="*/ 1735048 h 4406158"/>
              <a:gd name="connsiteX6917" fmla="*/ 902040 w 13581144"/>
              <a:gd name="connsiteY6917" fmla="*/ 1758741 h 4406158"/>
              <a:gd name="connsiteX6918" fmla="*/ 881638 w 13581144"/>
              <a:gd name="connsiteY6918" fmla="*/ 1735048 h 4406158"/>
              <a:gd name="connsiteX6919" fmla="*/ 927542 w 13581144"/>
              <a:gd name="connsiteY6919" fmla="*/ 1711343 h 4406158"/>
              <a:gd name="connsiteX6920" fmla="*/ 12715331 w 13581144"/>
              <a:gd name="connsiteY6920" fmla="*/ 1706802 h 4406158"/>
              <a:gd name="connsiteX6921" fmla="*/ 12766408 w 13581144"/>
              <a:gd name="connsiteY6921" fmla="*/ 1730507 h 4406158"/>
              <a:gd name="connsiteX6922" fmla="*/ 12744350 w 13581144"/>
              <a:gd name="connsiteY6922" fmla="*/ 1754200 h 4406158"/>
              <a:gd name="connsiteX6923" fmla="*/ 12693273 w 13581144"/>
              <a:gd name="connsiteY6923" fmla="*/ 1730507 h 4406158"/>
              <a:gd name="connsiteX6924" fmla="*/ 12715331 w 13581144"/>
              <a:gd name="connsiteY6924" fmla="*/ 1706802 h 4406158"/>
              <a:gd name="connsiteX6925" fmla="*/ 12613416 w 13581144"/>
              <a:gd name="connsiteY6925" fmla="*/ 1706802 h 4406158"/>
              <a:gd name="connsiteX6926" fmla="*/ 12662722 w 13581144"/>
              <a:gd name="connsiteY6926" fmla="*/ 1730507 h 4406158"/>
              <a:gd name="connsiteX6927" fmla="*/ 12640546 w 13581144"/>
              <a:gd name="connsiteY6927" fmla="*/ 1754200 h 4406158"/>
              <a:gd name="connsiteX6928" fmla="*/ 12591356 w 13581144"/>
              <a:gd name="connsiteY6928" fmla="*/ 1730507 h 4406158"/>
              <a:gd name="connsiteX6929" fmla="*/ 12613416 w 13581144"/>
              <a:gd name="connsiteY6929" fmla="*/ 1706802 h 4406158"/>
              <a:gd name="connsiteX6930" fmla="*/ 12509729 w 13581144"/>
              <a:gd name="connsiteY6930" fmla="*/ 1706802 h 4406158"/>
              <a:gd name="connsiteX6931" fmla="*/ 12558917 w 13581144"/>
              <a:gd name="connsiteY6931" fmla="*/ 1730507 h 4406158"/>
              <a:gd name="connsiteX6932" fmla="*/ 12536977 w 13581144"/>
              <a:gd name="connsiteY6932" fmla="*/ 1754200 h 4406158"/>
              <a:gd name="connsiteX6933" fmla="*/ 12487553 w 13581144"/>
              <a:gd name="connsiteY6933" fmla="*/ 1730507 h 4406158"/>
              <a:gd name="connsiteX6934" fmla="*/ 12509729 w 13581144"/>
              <a:gd name="connsiteY6934" fmla="*/ 1706802 h 4406158"/>
              <a:gd name="connsiteX6935" fmla="*/ 12409347 w 13581144"/>
              <a:gd name="connsiteY6935" fmla="*/ 1706802 h 4406158"/>
              <a:gd name="connsiteX6936" fmla="*/ 12458653 w 13581144"/>
              <a:gd name="connsiteY6936" fmla="*/ 1730507 h 4406158"/>
              <a:gd name="connsiteX6937" fmla="*/ 12436594 w 13581144"/>
              <a:gd name="connsiteY6937" fmla="*/ 1754200 h 4406158"/>
              <a:gd name="connsiteX6938" fmla="*/ 12387170 w 13581144"/>
              <a:gd name="connsiteY6938" fmla="*/ 1730507 h 4406158"/>
              <a:gd name="connsiteX6939" fmla="*/ 12409347 w 13581144"/>
              <a:gd name="connsiteY6939" fmla="*/ 1706802 h 4406158"/>
              <a:gd name="connsiteX6940" fmla="*/ 1114543 w 13581144"/>
              <a:gd name="connsiteY6940" fmla="*/ 1706261 h 4406158"/>
              <a:gd name="connsiteX6941" fmla="*/ 1134943 w 13581144"/>
              <a:gd name="connsiteY6941" fmla="*/ 1729966 h 4406158"/>
              <a:gd name="connsiteX6942" fmla="*/ 1090742 w 13581144"/>
              <a:gd name="connsiteY6942" fmla="*/ 1753671 h 4406158"/>
              <a:gd name="connsiteX6943" fmla="*/ 1070340 w 13581144"/>
              <a:gd name="connsiteY6943" fmla="*/ 1729966 h 4406158"/>
              <a:gd name="connsiteX6944" fmla="*/ 1114543 w 13581144"/>
              <a:gd name="connsiteY6944" fmla="*/ 1706261 h 4406158"/>
              <a:gd name="connsiteX6945" fmla="*/ 1024441 w 13581144"/>
              <a:gd name="connsiteY6945" fmla="*/ 1706261 h 4406158"/>
              <a:gd name="connsiteX6946" fmla="*/ 1044842 w 13581144"/>
              <a:gd name="connsiteY6946" fmla="*/ 1729966 h 4406158"/>
              <a:gd name="connsiteX6947" fmla="*/ 1000639 w 13581144"/>
              <a:gd name="connsiteY6947" fmla="*/ 1753671 h 4406158"/>
              <a:gd name="connsiteX6948" fmla="*/ 980237 w 13581144"/>
              <a:gd name="connsiteY6948" fmla="*/ 1729966 h 4406158"/>
              <a:gd name="connsiteX6949" fmla="*/ 1024441 w 13581144"/>
              <a:gd name="connsiteY6949" fmla="*/ 1706261 h 4406158"/>
              <a:gd name="connsiteX6950" fmla="*/ 10296869 w 13581144"/>
              <a:gd name="connsiteY6950" fmla="*/ 1670721 h 4406158"/>
              <a:gd name="connsiteX6951" fmla="*/ 10339369 w 13581144"/>
              <a:gd name="connsiteY6951" fmla="*/ 1694414 h 4406158"/>
              <a:gd name="connsiteX6952" fmla="*/ 10318963 w 13581144"/>
              <a:gd name="connsiteY6952" fmla="*/ 1718107 h 4406158"/>
              <a:gd name="connsiteX6953" fmla="*/ 10276462 w 13581144"/>
              <a:gd name="connsiteY6953" fmla="*/ 1694414 h 4406158"/>
              <a:gd name="connsiteX6954" fmla="*/ 10296869 w 13581144"/>
              <a:gd name="connsiteY6954" fmla="*/ 1670721 h 4406158"/>
              <a:gd name="connsiteX6955" fmla="*/ 10206748 w 13581144"/>
              <a:gd name="connsiteY6955" fmla="*/ 1670721 h 4406158"/>
              <a:gd name="connsiteX6956" fmla="*/ 10249261 w 13581144"/>
              <a:gd name="connsiteY6956" fmla="*/ 1694414 h 4406158"/>
              <a:gd name="connsiteX6957" fmla="*/ 10227155 w 13581144"/>
              <a:gd name="connsiteY6957" fmla="*/ 1718107 h 4406158"/>
              <a:gd name="connsiteX6958" fmla="*/ 10184655 w 13581144"/>
              <a:gd name="connsiteY6958" fmla="*/ 1694414 h 4406158"/>
              <a:gd name="connsiteX6959" fmla="*/ 10206748 w 13581144"/>
              <a:gd name="connsiteY6959" fmla="*/ 1670721 h 4406158"/>
              <a:gd name="connsiteX6960" fmla="*/ 10116652 w 13581144"/>
              <a:gd name="connsiteY6960" fmla="*/ 1670721 h 4406158"/>
              <a:gd name="connsiteX6961" fmla="*/ 10159153 w 13581144"/>
              <a:gd name="connsiteY6961" fmla="*/ 1694414 h 4406158"/>
              <a:gd name="connsiteX6962" fmla="*/ 10137058 w 13581144"/>
              <a:gd name="connsiteY6962" fmla="*/ 1718107 h 4406158"/>
              <a:gd name="connsiteX6963" fmla="*/ 10094546 w 13581144"/>
              <a:gd name="connsiteY6963" fmla="*/ 1694414 h 4406158"/>
              <a:gd name="connsiteX6964" fmla="*/ 10116652 w 13581144"/>
              <a:gd name="connsiteY6964" fmla="*/ 1670721 h 4406158"/>
              <a:gd name="connsiteX6965" fmla="*/ 10023145 w 13581144"/>
              <a:gd name="connsiteY6965" fmla="*/ 1670721 h 4406158"/>
              <a:gd name="connsiteX6966" fmla="*/ 10065646 w 13581144"/>
              <a:gd name="connsiteY6966" fmla="*/ 1694414 h 4406158"/>
              <a:gd name="connsiteX6967" fmla="*/ 10043541 w 13581144"/>
              <a:gd name="connsiteY6967" fmla="*/ 1718107 h 4406158"/>
              <a:gd name="connsiteX6968" fmla="*/ 10001028 w 13581144"/>
              <a:gd name="connsiteY6968" fmla="*/ 1694414 h 4406158"/>
              <a:gd name="connsiteX6969" fmla="*/ 10023145 w 13581144"/>
              <a:gd name="connsiteY6969" fmla="*/ 1670721 h 4406158"/>
              <a:gd name="connsiteX6970" fmla="*/ 9931338 w 13581144"/>
              <a:gd name="connsiteY6970" fmla="*/ 1669027 h 4406158"/>
              <a:gd name="connsiteX6971" fmla="*/ 9973839 w 13581144"/>
              <a:gd name="connsiteY6971" fmla="*/ 1692720 h 4406158"/>
              <a:gd name="connsiteX6972" fmla="*/ 9951745 w 13581144"/>
              <a:gd name="connsiteY6972" fmla="*/ 1716413 h 4406158"/>
              <a:gd name="connsiteX6973" fmla="*/ 9909244 w 13581144"/>
              <a:gd name="connsiteY6973" fmla="*/ 1692720 h 4406158"/>
              <a:gd name="connsiteX6974" fmla="*/ 9931338 w 13581144"/>
              <a:gd name="connsiteY6974" fmla="*/ 1669027 h 4406158"/>
              <a:gd name="connsiteX6975" fmla="*/ 9839531 w 13581144"/>
              <a:gd name="connsiteY6975" fmla="*/ 1669027 h 4406158"/>
              <a:gd name="connsiteX6976" fmla="*/ 9882044 w 13581144"/>
              <a:gd name="connsiteY6976" fmla="*/ 1692720 h 4406158"/>
              <a:gd name="connsiteX6977" fmla="*/ 9859938 w 13581144"/>
              <a:gd name="connsiteY6977" fmla="*/ 1716413 h 4406158"/>
              <a:gd name="connsiteX6978" fmla="*/ 9817438 w 13581144"/>
              <a:gd name="connsiteY6978" fmla="*/ 1692720 h 4406158"/>
              <a:gd name="connsiteX6979" fmla="*/ 9839531 w 13581144"/>
              <a:gd name="connsiteY6979" fmla="*/ 1669027 h 4406158"/>
              <a:gd name="connsiteX6980" fmla="*/ 9749422 w 13581144"/>
              <a:gd name="connsiteY6980" fmla="*/ 1669027 h 4406158"/>
              <a:gd name="connsiteX6981" fmla="*/ 9791934 w 13581144"/>
              <a:gd name="connsiteY6981" fmla="*/ 1692720 h 4406158"/>
              <a:gd name="connsiteX6982" fmla="*/ 9769841 w 13581144"/>
              <a:gd name="connsiteY6982" fmla="*/ 1716413 h 4406158"/>
              <a:gd name="connsiteX6983" fmla="*/ 9727328 w 13581144"/>
              <a:gd name="connsiteY6983" fmla="*/ 1692720 h 4406158"/>
              <a:gd name="connsiteX6984" fmla="*/ 9749422 w 13581144"/>
              <a:gd name="connsiteY6984" fmla="*/ 1669027 h 4406158"/>
              <a:gd name="connsiteX6985" fmla="*/ 9654229 w 13581144"/>
              <a:gd name="connsiteY6985" fmla="*/ 1669027 h 4406158"/>
              <a:gd name="connsiteX6986" fmla="*/ 9695031 w 13581144"/>
              <a:gd name="connsiteY6986" fmla="*/ 1692720 h 4406158"/>
              <a:gd name="connsiteX6987" fmla="*/ 9672938 w 13581144"/>
              <a:gd name="connsiteY6987" fmla="*/ 1716413 h 4406158"/>
              <a:gd name="connsiteX6988" fmla="*/ 9632135 w 13581144"/>
              <a:gd name="connsiteY6988" fmla="*/ 1692720 h 4406158"/>
              <a:gd name="connsiteX6989" fmla="*/ 9654229 w 13581144"/>
              <a:gd name="connsiteY6989" fmla="*/ 1669027 h 4406158"/>
              <a:gd name="connsiteX6990" fmla="*/ 9562410 w 13581144"/>
              <a:gd name="connsiteY6990" fmla="*/ 1669027 h 4406158"/>
              <a:gd name="connsiteX6991" fmla="*/ 9603212 w 13581144"/>
              <a:gd name="connsiteY6991" fmla="*/ 1692720 h 4406158"/>
              <a:gd name="connsiteX6992" fmla="*/ 9579408 w 13581144"/>
              <a:gd name="connsiteY6992" fmla="*/ 1716413 h 4406158"/>
              <a:gd name="connsiteX6993" fmla="*/ 9538606 w 13581144"/>
              <a:gd name="connsiteY6993" fmla="*/ 1692720 h 4406158"/>
              <a:gd name="connsiteX6994" fmla="*/ 9562410 w 13581144"/>
              <a:gd name="connsiteY6994" fmla="*/ 1669027 h 4406158"/>
              <a:gd name="connsiteX6995" fmla="*/ 9470603 w 13581144"/>
              <a:gd name="connsiteY6995" fmla="*/ 1669027 h 4406158"/>
              <a:gd name="connsiteX6996" fmla="*/ 9511394 w 13581144"/>
              <a:gd name="connsiteY6996" fmla="*/ 1692720 h 4406158"/>
              <a:gd name="connsiteX6997" fmla="*/ 9487601 w 13581144"/>
              <a:gd name="connsiteY6997" fmla="*/ 1716413 h 4406158"/>
              <a:gd name="connsiteX6998" fmla="*/ 9446799 w 13581144"/>
              <a:gd name="connsiteY6998" fmla="*/ 1692720 h 4406158"/>
              <a:gd name="connsiteX6999" fmla="*/ 9470603 w 13581144"/>
              <a:gd name="connsiteY6999" fmla="*/ 1669027 h 4406158"/>
              <a:gd name="connsiteX7000" fmla="*/ 7367562 w 13581144"/>
              <a:gd name="connsiteY7000" fmla="*/ 1663945 h 4406158"/>
              <a:gd name="connsiteX7001" fmla="*/ 7403256 w 13581144"/>
              <a:gd name="connsiteY7001" fmla="*/ 1687650 h 4406158"/>
              <a:gd name="connsiteX7002" fmla="*/ 7374355 w 13581144"/>
              <a:gd name="connsiteY7002" fmla="*/ 1711343 h 4406158"/>
              <a:gd name="connsiteX7003" fmla="*/ 7338650 w 13581144"/>
              <a:gd name="connsiteY7003" fmla="*/ 1687650 h 4406158"/>
              <a:gd name="connsiteX7004" fmla="*/ 7367562 w 13581144"/>
              <a:gd name="connsiteY7004" fmla="*/ 1663945 h 4406158"/>
              <a:gd name="connsiteX7005" fmla="*/ 9377085 w 13581144"/>
              <a:gd name="connsiteY7005" fmla="*/ 1662251 h 4406158"/>
              <a:gd name="connsiteX7006" fmla="*/ 9417887 w 13581144"/>
              <a:gd name="connsiteY7006" fmla="*/ 1685956 h 4406158"/>
              <a:gd name="connsiteX7007" fmla="*/ 9394095 w 13581144"/>
              <a:gd name="connsiteY7007" fmla="*/ 1709649 h 4406158"/>
              <a:gd name="connsiteX7008" fmla="*/ 9353281 w 13581144"/>
              <a:gd name="connsiteY7008" fmla="*/ 1685956 h 4406158"/>
              <a:gd name="connsiteX7009" fmla="*/ 9377085 w 13581144"/>
              <a:gd name="connsiteY7009" fmla="*/ 1662251 h 4406158"/>
              <a:gd name="connsiteX7010" fmla="*/ 9283602 w 13581144"/>
              <a:gd name="connsiteY7010" fmla="*/ 1662251 h 4406158"/>
              <a:gd name="connsiteX7011" fmla="*/ 9324404 w 13581144"/>
              <a:gd name="connsiteY7011" fmla="*/ 1685956 h 4406158"/>
              <a:gd name="connsiteX7012" fmla="*/ 9300600 w 13581144"/>
              <a:gd name="connsiteY7012" fmla="*/ 1709649 h 4406158"/>
              <a:gd name="connsiteX7013" fmla="*/ 9259786 w 13581144"/>
              <a:gd name="connsiteY7013" fmla="*/ 1685956 h 4406158"/>
              <a:gd name="connsiteX7014" fmla="*/ 9283602 w 13581144"/>
              <a:gd name="connsiteY7014" fmla="*/ 1662251 h 4406158"/>
              <a:gd name="connsiteX7015" fmla="*/ 9191784 w 13581144"/>
              <a:gd name="connsiteY7015" fmla="*/ 1662251 h 4406158"/>
              <a:gd name="connsiteX7016" fmla="*/ 9232585 w 13581144"/>
              <a:gd name="connsiteY7016" fmla="*/ 1685956 h 4406158"/>
              <a:gd name="connsiteX7017" fmla="*/ 9208782 w 13581144"/>
              <a:gd name="connsiteY7017" fmla="*/ 1709649 h 4406158"/>
              <a:gd name="connsiteX7018" fmla="*/ 9167979 w 13581144"/>
              <a:gd name="connsiteY7018" fmla="*/ 1685956 h 4406158"/>
              <a:gd name="connsiteX7019" fmla="*/ 9191784 w 13581144"/>
              <a:gd name="connsiteY7019" fmla="*/ 1662251 h 4406158"/>
              <a:gd name="connsiteX7020" fmla="*/ 9101675 w 13581144"/>
              <a:gd name="connsiteY7020" fmla="*/ 1662251 h 4406158"/>
              <a:gd name="connsiteX7021" fmla="*/ 9142488 w 13581144"/>
              <a:gd name="connsiteY7021" fmla="*/ 1685956 h 4406158"/>
              <a:gd name="connsiteX7022" fmla="*/ 9118672 w 13581144"/>
              <a:gd name="connsiteY7022" fmla="*/ 1709649 h 4406158"/>
              <a:gd name="connsiteX7023" fmla="*/ 9077870 w 13581144"/>
              <a:gd name="connsiteY7023" fmla="*/ 1685956 h 4406158"/>
              <a:gd name="connsiteX7024" fmla="*/ 9101675 w 13581144"/>
              <a:gd name="connsiteY7024" fmla="*/ 1662251 h 4406158"/>
              <a:gd name="connsiteX7025" fmla="*/ 9011566 w 13581144"/>
              <a:gd name="connsiteY7025" fmla="*/ 1662251 h 4406158"/>
              <a:gd name="connsiteX7026" fmla="*/ 9050669 w 13581144"/>
              <a:gd name="connsiteY7026" fmla="*/ 1685956 h 4406158"/>
              <a:gd name="connsiteX7027" fmla="*/ 9026877 w 13581144"/>
              <a:gd name="connsiteY7027" fmla="*/ 1709649 h 4406158"/>
              <a:gd name="connsiteX7028" fmla="*/ 8987762 w 13581144"/>
              <a:gd name="connsiteY7028" fmla="*/ 1685956 h 4406158"/>
              <a:gd name="connsiteX7029" fmla="*/ 9011566 w 13581144"/>
              <a:gd name="connsiteY7029" fmla="*/ 1662251 h 4406158"/>
              <a:gd name="connsiteX7030" fmla="*/ 8919758 w 13581144"/>
              <a:gd name="connsiteY7030" fmla="*/ 1662251 h 4406158"/>
              <a:gd name="connsiteX7031" fmla="*/ 8958862 w 13581144"/>
              <a:gd name="connsiteY7031" fmla="*/ 1685956 h 4406158"/>
              <a:gd name="connsiteX7032" fmla="*/ 8935058 w 13581144"/>
              <a:gd name="connsiteY7032" fmla="*/ 1709649 h 4406158"/>
              <a:gd name="connsiteX7033" fmla="*/ 8895954 w 13581144"/>
              <a:gd name="connsiteY7033" fmla="*/ 1685956 h 4406158"/>
              <a:gd name="connsiteX7034" fmla="*/ 8919758 w 13581144"/>
              <a:gd name="connsiteY7034" fmla="*/ 1662251 h 4406158"/>
              <a:gd name="connsiteX7035" fmla="*/ 8827963 w 13581144"/>
              <a:gd name="connsiteY7035" fmla="*/ 1662251 h 4406158"/>
              <a:gd name="connsiteX7036" fmla="*/ 8867055 w 13581144"/>
              <a:gd name="connsiteY7036" fmla="*/ 1685956 h 4406158"/>
              <a:gd name="connsiteX7037" fmla="*/ 8841553 w 13581144"/>
              <a:gd name="connsiteY7037" fmla="*/ 1709649 h 4406158"/>
              <a:gd name="connsiteX7038" fmla="*/ 8802461 w 13581144"/>
              <a:gd name="connsiteY7038" fmla="*/ 1685956 h 4406158"/>
              <a:gd name="connsiteX7039" fmla="*/ 8827963 w 13581144"/>
              <a:gd name="connsiteY7039" fmla="*/ 1662251 h 4406158"/>
              <a:gd name="connsiteX7040" fmla="*/ 8736144 w 13581144"/>
              <a:gd name="connsiteY7040" fmla="*/ 1662251 h 4406158"/>
              <a:gd name="connsiteX7041" fmla="*/ 8775248 w 13581144"/>
              <a:gd name="connsiteY7041" fmla="*/ 1685956 h 4406158"/>
              <a:gd name="connsiteX7042" fmla="*/ 8749745 w 13581144"/>
              <a:gd name="connsiteY7042" fmla="*/ 1709649 h 4406158"/>
              <a:gd name="connsiteX7043" fmla="*/ 8710642 w 13581144"/>
              <a:gd name="connsiteY7043" fmla="*/ 1685956 h 4406158"/>
              <a:gd name="connsiteX7044" fmla="*/ 8736144 w 13581144"/>
              <a:gd name="connsiteY7044" fmla="*/ 1662251 h 4406158"/>
              <a:gd name="connsiteX7045" fmla="*/ 8644336 w 13581144"/>
              <a:gd name="connsiteY7045" fmla="*/ 1662251 h 4406158"/>
              <a:gd name="connsiteX7046" fmla="*/ 8683451 w 13581144"/>
              <a:gd name="connsiteY7046" fmla="*/ 1685956 h 4406158"/>
              <a:gd name="connsiteX7047" fmla="*/ 8657937 w 13581144"/>
              <a:gd name="connsiteY7047" fmla="*/ 1709649 h 4406158"/>
              <a:gd name="connsiteX7048" fmla="*/ 8618834 w 13581144"/>
              <a:gd name="connsiteY7048" fmla="*/ 1685956 h 4406158"/>
              <a:gd name="connsiteX7049" fmla="*/ 8644336 w 13581144"/>
              <a:gd name="connsiteY7049" fmla="*/ 1662251 h 4406158"/>
              <a:gd name="connsiteX7050" fmla="*/ 8552529 w 13581144"/>
              <a:gd name="connsiteY7050" fmla="*/ 1660557 h 4406158"/>
              <a:gd name="connsiteX7051" fmla="*/ 8591644 w 13581144"/>
              <a:gd name="connsiteY7051" fmla="*/ 1684262 h 4406158"/>
              <a:gd name="connsiteX7052" fmla="*/ 8566142 w 13581144"/>
              <a:gd name="connsiteY7052" fmla="*/ 1707955 h 4406158"/>
              <a:gd name="connsiteX7053" fmla="*/ 8527027 w 13581144"/>
              <a:gd name="connsiteY7053" fmla="*/ 1684262 h 4406158"/>
              <a:gd name="connsiteX7054" fmla="*/ 8552529 w 13581144"/>
              <a:gd name="connsiteY7054" fmla="*/ 1660557 h 4406158"/>
              <a:gd name="connsiteX7055" fmla="*/ 8462433 w 13581144"/>
              <a:gd name="connsiteY7055" fmla="*/ 1660557 h 4406158"/>
              <a:gd name="connsiteX7056" fmla="*/ 8501536 w 13581144"/>
              <a:gd name="connsiteY7056" fmla="*/ 1684262 h 4406158"/>
              <a:gd name="connsiteX7057" fmla="*/ 8476034 w 13581144"/>
              <a:gd name="connsiteY7057" fmla="*/ 1707955 h 4406158"/>
              <a:gd name="connsiteX7058" fmla="*/ 8436930 w 13581144"/>
              <a:gd name="connsiteY7058" fmla="*/ 1684262 h 4406158"/>
              <a:gd name="connsiteX7059" fmla="*/ 8462433 w 13581144"/>
              <a:gd name="connsiteY7059" fmla="*/ 1660557 h 4406158"/>
              <a:gd name="connsiteX7060" fmla="*/ 8370613 w 13581144"/>
              <a:gd name="connsiteY7060" fmla="*/ 1660557 h 4406158"/>
              <a:gd name="connsiteX7061" fmla="*/ 8408018 w 13581144"/>
              <a:gd name="connsiteY7061" fmla="*/ 1684262 h 4406158"/>
              <a:gd name="connsiteX7062" fmla="*/ 8382515 w 13581144"/>
              <a:gd name="connsiteY7062" fmla="*/ 1707955 h 4406158"/>
              <a:gd name="connsiteX7063" fmla="*/ 8345111 w 13581144"/>
              <a:gd name="connsiteY7063" fmla="*/ 1684262 h 4406158"/>
              <a:gd name="connsiteX7064" fmla="*/ 8370613 w 13581144"/>
              <a:gd name="connsiteY7064" fmla="*/ 1660557 h 4406158"/>
              <a:gd name="connsiteX7065" fmla="*/ 8278806 w 13581144"/>
              <a:gd name="connsiteY7065" fmla="*/ 1660557 h 4406158"/>
              <a:gd name="connsiteX7066" fmla="*/ 8316199 w 13581144"/>
              <a:gd name="connsiteY7066" fmla="*/ 1684262 h 4406158"/>
              <a:gd name="connsiteX7067" fmla="*/ 8290708 w 13581144"/>
              <a:gd name="connsiteY7067" fmla="*/ 1707955 h 4406158"/>
              <a:gd name="connsiteX7068" fmla="*/ 8253303 w 13581144"/>
              <a:gd name="connsiteY7068" fmla="*/ 1684262 h 4406158"/>
              <a:gd name="connsiteX7069" fmla="*/ 8278806 w 13581144"/>
              <a:gd name="connsiteY7069" fmla="*/ 1660557 h 4406158"/>
              <a:gd name="connsiteX7070" fmla="*/ 8187010 w 13581144"/>
              <a:gd name="connsiteY7070" fmla="*/ 1660557 h 4406158"/>
              <a:gd name="connsiteX7071" fmla="*/ 8224427 w 13581144"/>
              <a:gd name="connsiteY7071" fmla="*/ 1684262 h 4406158"/>
              <a:gd name="connsiteX7072" fmla="*/ 8197213 w 13581144"/>
              <a:gd name="connsiteY7072" fmla="*/ 1707955 h 4406158"/>
              <a:gd name="connsiteX7073" fmla="*/ 8159809 w 13581144"/>
              <a:gd name="connsiteY7073" fmla="*/ 1684262 h 4406158"/>
              <a:gd name="connsiteX7074" fmla="*/ 8187010 w 13581144"/>
              <a:gd name="connsiteY7074" fmla="*/ 1660557 h 4406158"/>
              <a:gd name="connsiteX7075" fmla="*/ 7909890 w 13581144"/>
              <a:gd name="connsiteY7075" fmla="*/ 1660557 h 4406158"/>
              <a:gd name="connsiteX7076" fmla="*/ 7947307 w 13581144"/>
              <a:gd name="connsiteY7076" fmla="*/ 1684262 h 4406158"/>
              <a:gd name="connsiteX7077" fmla="*/ 7920094 w 13581144"/>
              <a:gd name="connsiteY7077" fmla="*/ 1707955 h 4406158"/>
              <a:gd name="connsiteX7078" fmla="*/ 7882689 w 13581144"/>
              <a:gd name="connsiteY7078" fmla="*/ 1684262 h 4406158"/>
              <a:gd name="connsiteX7079" fmla="*/ 7909890 w 13581144"/>
              <a:gd name="connsiteY7079" fmla="*/ 1660557 h 4406158"/>
              <a:gd name="connsiteX7080" fmla="*/ 8093493 w 13581144"/>
              <a:gd name="connsiteY7080" fmla="*/ 1658874 h 4406158"/>
              <a:gd name="connsiteX7081" fmla="*/ 8130909 w 13581144"/>
              <a:gd name="connsiteY7081" fmla="*/ 1682567 h 4406158"/>
              <a:gd name="connsiteX7082" fmla="*/ 8103707 w 13581144"/>
              <a:gd name="connsiteY7082" fmla="*/ 1706260 h 4406158"/>
              <a:gd name="connsiteX7083" fmla="*/ 8066291 w 13581144"/>
              <a:gd name="connsiteY7083" fmla="*/ 1682567 h 4406158"/>
              <a:gd name="connsiteX7084" fmla="*/ 8093493 w 13581144"/>
              <a:gd name="connsiteY7084" fmla="*/ 1658874 h 4406158"/>
              <a:gd name="connsiteX7085" fmla="*/ 8001685 w 13581144"/>
              <a:gd name="connsiteY7085" fmla="*/ 1658874 h 4406158"/>
              <a:gd name="connsiteX7086" fmla="*/ 8039090 w 13581144"/>
              <a:gd name="connsiteY7086" fmla="*/ 1682567 h 4406158"/>
              <a:gd name="connsiteX7087" fmla="*/ 8011888 w 13581144"/>
              <a:gd name="connsiteY7087" fmla="*/ 1706260 h 4406158"/>
              <a:gd name="connsiteX7088" fmla="*/ 7974484 w 13581144"/>
              <a:gd name="connsiteY7088" fmla="*/ 1682567 h 4406158"/>
              <a:gd name="connsiteX7089" fmla="*/ 8001685 w 13581144"/>
              <a:gd name="connsiteY7089" fmla="*/ 1658874 h 4406158"/>
              <a:gd name="connsiteX7090" fmla="*/ 7818059 w 13581144"/>
              <a:gd name="connsiteY7090" fmla="*/ 1658874 h 4406158"/>
              <a:gd name="connsiteX7091" fmla="*/ 7855464 w 13581144"/>
              <a:gd name="connsiteY7091" fmla="*/ 1682567 h 4406158"/>
              <a:gd name="connsiteX7092" fmla="*/ 7828262 w 13581144"/>
              <a:gd name="connsiteY7092" fmla="*/ 1706260 h 4406158"/>
              <a:gd name="connsiteX7093" fmla="*/ 7790869 w 13581144"/>
              <a:gd name="connsiteY7093" fmla="*/ 1682567 h 4406158"/>
              <a:gd name="connsiteX7094" fmla="*/ 7818059 w 13581144"/>
              <a:gd name="connsiteY7094" fmla="*/ 1658874 h 4406158"/>
              <a:gd name="connsiteX7095" fmla="*/ 7727974 w 13581144"/>
              <a:gd name="connsiteY7095" fmla="*/ 1658874 h 4406158"/>
              <a:gd name="connsiteX7096" fmla="*/ 7765366 w 13581144"/>
              <a:gd name="connsiteY7096" fmla="*/ 1682567 h 4406158"/>
              <a:gd name="connsiteX7097" fmla="*/ 7738165 w 13581144"/>
              <a:gd name="connsiteY7097" fmla="*/ 1706260 h 4406158"/>
              <a:gd name="connsiteX7098" fmla="*/ 7700760 w 13581144"/>
              <a:gd name="connsiteY7098" fmla="*/ 1682567 h 4406158"/>
              <a:gd name="connsiteX7099" fmla="*/ 7727974 w 13581144"/>
              <a:gd name="connsiteY7099" fmla="*/ 1658874 h 4406158"/>
              <a:gd name="connsiteX7100" fmla="*/ 7636178 w 13581144"/>
              <a:gd name="connsiteY7100" fmla="*/ 1658874 h 4406158"/>
              <a:gd name="connsiteX7101" fmla="*/ 7671873 w 13581144"/>
              <a:gd name="connsiteY7101" fmla="*/ 1682567 h 4406158"/>
              <a:gd name="connsiteX7102" fmla="*/ 7644671 w 13581144"/>
              <a:gd name="connsiteY7102" fmla="*/ 1706260 h 4406158"/>
              <a:gd name="connsiteX7103" fmla="*/ 7608978 w 13581144"/>
              <a:gd name="connsiteY7103" fmla="*/ 1682567 h 4406158"/>
              <a:gd name="connsiteX7104" fmla="*/ 7636178 w 13581144"/>
              <a:gd name="connsiteY7104" fmla="*/ 1658874 h 4406158"/>
              <a:gd name="connsiteX7105" fmla="*/ 7544367 w 13581144"/>
              <a:gd name="connsiteY7105" fmla="*/ 1658874 h 4406158"/>
              <a:gd name="connsiteX7106" fmla="*/ 7580053 w 13581144"/>
              <a:gd name="connsiteY7106" fmla="*/ 1682567 h 4406158"/>
              <a:gd name="connsiteX7107" fmla="*/ 7551162 w 13581144"/>
              <a:gd name="connsiteY7107" fmla="*/ 1706260 h 4406158"/>
              <a:gd name="connsiteX7108" fmla="*/ 7515470 w 13581144"/>
              <a:gd name="connsiteY7108" fmla="*/ 1682567 h 4406158"/>
              <a:gd name="connsiteX7109" fmla="*/ 7544367 w 13581144"/>
              <a:gd name="connsiteY7109" fmla="*/ 1658874 h 4406158"/>
              <a:gd name="connsiteX7110" fmla="*/ 7183926 w 13581144"/>
              <a:gd name="connsiteY7110" fmla="*/ 1658874 h 4406158"/>
              <a:gd name="connsiteX7111" fmla="*/ 7219625 w 13581144"/>
              <a:gd name="connsiteY7111" fmla="*/ 1682567 h 4406158"/>
              <a:gd name="connsiteX7112" fmla="*/ 7190724 w 13581144"/>
              <a:gd name="connsiteY7112" fmla="*/ 1706260 h 4406158"/>
              <a:gd name="connsiteX7113" fmla="*/ 7155026 w 13581144"/>
              <a:gd name="connsiteY7113" fmla="*/ 1682567 h 4406158"/>
              <a:gd name="connsiteX7114" fmla="*/ 7183926 w 13581144"/>
              <a:gd name="connsiteY7114" fmla="*/ 1658874 h 4406158"/>
              <a:gd name="connsiteX7115" fmla="*/ 7275738 w 13581144"/>
              <a:gd name="connsiteY7115" fmla="*/ 1657180 h 4406158"/>
              <a:gd name="connsiteX7116" fmla="*/ 7311435 w 13581144"/>
              <a:gd name="connsiteY7116" fmla="*/ 1680873 h 4406158"/>
              <a:gd name="connsiteX7117" fmla="*/ 7282533 w 13581144"/>
              <a:gd name="connsiteY7117" fmla="*/ 1704566 h 4406158"/>
              <a:gd name="connsiteX7118" fmla="*/ 7246838 w 13581144"/>
              <a:gd name="connsiteY7118" fmla="*/ 1680873 h 4406158"/>
              <a:gd name="connsiteX7119" fmla="*/ 7275738 w 13581144"/>
              <a:gd name="connsiteY7119" fmla="*/ 1657180 h 4406158"/>
              <a:gd name="connsiteX7120" fmla="*/ 7092130 w 13581144"/>
              <a:gd name="connsiteY7120" fmla="*/ 1657180 h 4406158"/>
              <a:gd name="connsiteX7121" fmla="*/ 7127816 w 13581144"/>
              <a:gd name="connsiteY7121" fmla="*/ 1680873 h 4406158"/>
              <a:gd name="connsiteX7122" fmla="*/ 7098922 w 13581144"/>
              <a:gd name="connsiteY7122" fmla="*/ 1704566 h 4406158"/>
              <a:gd name="connsiteX7123" fmla="*/ 7063232 w 13581144"/>
              <a:gd name="connsiteY7123" fmla="*/ 1680873 h 4406158"/>
              <a:gd name="connsiteX7124" fmla="*/ 7092130 w 13581144"/>
              <a:gd name="connsiteY7124" fmla="*/ 1657180 h 4406158"/>
              <a:gd name="connsiteX7125" fmla="*/ 7003746 w 13581144"/>
              <a:gd name="connsiteY7125" fmla="*/ 1657180 h 4406158"/>
              <a:gd name="connsiteX7126" fmla="*/ 7037746 w 13581144"/>
              <a:gd name="connsiteY7126" fmla="*/ 1680873 h 4406158"/>
              <a:gd name="connsiteX7127" fmla="*/ 7008856 w 13581144"/>
              <a:gd name="connsiteY7127" fmla="*/ 1704566 h 4406158"/>
              <a:gd name="connsiteX7128" fmla="*/ 6974840 w 13581144"/>
              <a:gd name="connsiteY7128" fmla="*/ 1680873 h 4406158"/>
              <a:gd name="connsiteX7129" fmla="*/ 7003746 w 13581144"/>
              <a:gd name="connsiteY7129" fmla="*/ 1657180 h 4406158"/>
              <a:gd name="connsiteX7130" fmla="*/ 6910233 w 13581144"/>
              <a:gd name="connsiteY7130" fmla="*/ 1657180 h 4406158"/>
              <a:gd name="connsiteX7131" fmla="*/ 6942535 w 13581144"/>
              <a:gd name="connsiteY7131" fmla="*/ 1680873 h 4406158"/>
              <a:gd name="connsiteX7132" fmla="*/ 6913632 w 13581144"/>
              <a:gd name="connsiteY7132" fmla="*/ 1704566 h 4406158"/>
              <a:gd name="connsiteX7133" fmla="*/ 6879642 w 13581144"/>
              <a:gd name="connsiteY7133" fmla="*/ 1680873 h 4406158"/>
              <a:gd name="connsiteX7134" fmla="*/ 6910233 w 13581144"/>
              <a:gd name="connsiteY7134" fmla="*/ 1657180 h 4406158"/>
              <a:gd name="connsiteX7135" fmla="*/ 6726711 w 13581144"/>
              <a:gd name="connsiteY7135" fmla="*/ 1657180 h 4406158"/>
              <a:gd name="connsiteX7136" fmla="*/ 6760702 w 13581144"/>
              <a:gd name="connsiteY7136" fmla="*/ 1680873 h 4406158"/>
              <a:gd name="connsiteX7137" fmla="*/ 6730111 w 13581144"/>
              <a:gd name="connsiteY7137" fmla="*/ 1704566 h 4406158"/>
              <a:gd name="connsiteX7138" fmla="*/ 6696117 w 13581144"/>
              <a:gd name="connsiteY7138" fmla="*/ 1680873 h 4406158"/>
              <a:gd name="connsiteX7139" fmla="*/ 6726711 w 13581144"/>
              <a:gd name="connsiteY7139" fmla="*/ 1657180 h 4406158"/>
              <a:gd name="connsiteX7140" fmla="*/ 6634896 w 13581144"/>
              <a:gd name="connsiteY7140" fmla="*/ 1657180 h 4406158"/>
              <a:gd name="connsiteX7141" fmla="*/ 6668910 w 13581144"/>
              <a:gd name="connsiteY7141" fmla="*/ 1680873 h 4406158"/>
              <a:gd name="connsiteX7142" fmla="*/ 6638307 w 13581144"/>
              <a:gd name="connsiteY7142" fmla="*/ 1704566 h 4406158"/>
              <a:gd name="connsiteX7143" fmla="*/ 6604301 w 13581144"/>
              <a:gd name="connsiteY7143" fmla="*/ 1680873 h 4406158"/>
              <a:gd name="connsiteX7144" fmla="*/ 6634896 w 13581144"/>
              <a:gd name="connsiteY7144" fmla="*/ 1657180 h 4406158"/>
              <a:gd name="connsiteX7145" fmla="*/ 6543130 w 13581144"/>
              <a:gd name="connsiteY7145" fmla="*/ 1655486 h 4406158"/>
              <a:gd name="connsiteX7146" fmla="*/ 6577117 w 13581144"/>
              <a:gd name="connsiteY7146" fmla="*/ 1679179 h 4406158"/>
              <a:gd name="connsiteX7147" fmla="*/ 6546524 w 13581144"/>
              <a:gd name="connsiteY7147" fmla="*/ 1702872 h 4406158"/>
              <a:gd name="connsiteX7148" fmla="*/ 6512524 w 13581144"/>
              <a:gd name="connsiteY7148" fmla="*/ 1679179 h 4406158"/>
              <a:gd name="connsiteX7149" fmla="*/ 6543130 w 13581144"/>
              <a:gd name="connsiteY7149" fmla="*/ 1655486 h 4406158"/>
              <a:gd name="connsiteX7150" fmla="*/ 6451317 w 13581144"/>
              <a:gd name="connsiteY7150" fmla="*/ 1655486 h 4406158"/>
              <a:gd name="connsiteX7151" fmla="*/ 6485312 w 13581144"/>
              <a:gd name="connsiteY7151" fmla="*/ 1679179 h 4406158"/>
              <a:gd name="connsiteX7152" fmla="*/ 6454717 w 13581144"/>
              <a:gd name="connsiteY7152" fmla="*/ 1702872 h 4406158"/>
              <a:gd name="connsiteX7153" fmla="*/ 6420729 w 13581144"/>
              <a:gd name="connsiteY7153" fmla="*/ 1679179 h 4406158"/>
              <a:gd name="connsiteX7154" fmla="*/ 6451317 w 13581144"/>
              <a:gd name="connsiteY7154" fmla="*/ 1655486 h 4406158"/>
              <a:gd name="connsiteX7155" fmla="*/ 6362937 w 13581144"/>
              <a:gd name="connsiteY7155" fmla="*/ 1655486 h 4406158"/>
              <a:gd name="connsiteX7156" fmla="*/ 6395231 w 13581144"/>
              <a:gd name="connsiteY7156" fmla="*/ 1679179 h 4406158"/>
              <a:gd name="connsiteX7157" fmla="*/ 6364631 w 13581144"/>
              <a:gd name="connsiteY7157" fmla="*/ 1702872 h 4406158"/>
              <a:gd name="connsiteX7158" fmla="*/ 6332341 w 13581144"/>
              <a:gd name="connsiteY7158" fmla="*/ 1679179 h 4406158"/>
              <a:gd name="connsiteX7159" fmla="*/ 6362937 w 13581144"/>
              <a:gd name="connsiteY7159" fmla="*/ 1655486 h 4406158"/>
              <a:gd name="connsiteX7160" fmla="*/ 6269443 w 13581144"/>
              <a:gd name="connsiteY7160" fmla="*/ 1655486 h 4406158"/>
              <a:gd name="connsiteX7161" fmla="*/ 6301732 w 13581144"/>
              <a:gd name="connsiteY7161" fmla="*/ 1679179 h 4406158"/>
              <a:gd name="connsiteX7162" fmla="*/ 6271139 w 13581144"/>
              <a:gd name="connsiteY7162" fmla="*/ 1702872 h 4406158"/>
              <a:gd name="connsiteX7163" fmla="*/ 6238845 w 13581144"/>
              <a:gd name="connsiteY7163" fmla="*/ 1679179 h 4406158"/>
              <a:gd name="connsiteX7164" fmla="*/ 6269443 w 13581144"/>
              <a:gd name="connsiteY7164" fmla="*/ 1655486 h 4406158"/>
              <a:gd name="connsiteX7165" fmla="*/ 6177637 w 13581144"/>
              <a:gd name="connsiteY7165" fmla="*/ 1655486 h 4406158"/>
              <a:gd name="connsiteX7166" fmla="*/ 6209940 w 13581144"/>
              <a:gd name="connsiteY7166" fmla="*/ 1679179 h 4406158"/>
              <a:gd name="connsiteX7167" fmla="*/ 6177637 w 13581144"/>
              <a:gd name="connsiteY7167" fmla="*/ 1702872 h 4406158"/>
              <a:gd name="connsiteX7168" fmla="*/ 6145344 w 13581144"/>
              <a:gd name="connsiteY7168" fmla="*/ 1679179 h 4406158"/>
              <a:gd name="connsiteX7169" fmla="*/ 6177637 w 13581144"/>
              <a:gd name="connsiteY7169" fmla="*/ 1655486 h 4406158"/>
              <a:gd name="connsiteX7170" fmla="*/ 6085855 w 13581144"/>
              <a:gd name="connsiteY7170" fmla="*/ 1655486 h 4406158"/>
              <a:gd name="connsiteX7171" fmla="*/ 6118145 w 13581144"/>
              <a:gd name="connsiteY7171" fmla="*/ 1679179 h 4406158"/>
              <a:gd name="connsiteX7172" fmla="*/ 6085855 w 13581144"/>
              <a:gd name="connsiteY7172" fmla="*/ 1702872 h 4406158"/>
              <a:gd name="connsiteX7173" fmla="*/ 6053545 w 13581144"/>
              <a:gd name="connsiteY7173" fmla="*/ 1679179 h 4406158"/>
              <a:gd name="connsiteX7174" fmla="*/ 6085855 w 13581144"/>
              <a:gd name="connsiteY7174" fmla="*/ 1655486 h 4406158"/>
              <a:gd name="connsiteX7175" fmla="*/ 5994079 w 13581144"/>
              <a:gd name="connsiteY7175" fmla="*/ 1655486 h 4406158"/>
              <a:gd name="connsiteX7176" fmla="*/ 6026363 w 13581144"/>
              <a:gd name="connsiteY7176" fmla="*/ 1679179 h 4406158"/>
              <a:gd name="connsiteX7177" fmla="*/ 5994079 w 13581144"/>
              <a:gd name="connsiteY7177" fmla="*/ 1702872 h 4406158"/>
              <a:gd name="connsiteX7178" fmla="*/ 5961786 w 13581144"/>
              <a:gd name="connsiteY7178" fmla="*/ 1679179 h 4406158"/>
              <a:gd name="connsiteX7179" fmla="*/ 5994079 w 13581144"/>
              <a:gd name="connsiteY7179" fmla="*/ 1655486 h 4406158"/>
              <a:gd name="connsiteX7180" fmla="*/ 5903983 w 13581144"/>
              <a:gd name="connsiteY7180" fmla="*/ 1655486 h 4406158"/>
              <a:gd name="connsiteX7181" fmla="*/ 5936289 w 13581144"/>
              <a:gd name="connsiteY7181" fmla="*/ 1679179 h 4406158"/>
              <a:gd name="connsiteX7182" fmla="*/ 5903983 w 13581144"/>
              <a:gd name="connsiteY7182" fmla="*/ 1702872 h 4406158"/>
              <a:gd name="connsiteX7183" fmla="*/ 5871679 w 13581144"/>
              <a:gd name="connsiteY7183" fmla="*/ 1679179 h 4406158"/>
              <a:gd name="connsiteX7184" fmla="*/ 5903983 w 13581144"/>
              <a:gd name="connsiteY7184" fmla="*/ 1655486 h 4406158"/>
              <a:gd name="connsiteX7185" fmla="*/ 5810345 w 13581144"/>
              <a:gd name="connsiteY7185" fmla="*/ 1655486 h 4406158"/>
              <a:gd name="connsiteX7186" fmla="*/ 5842743 w 13581144"/>
              <a:gd name="connsiteY7186" fmla="*/ 1679179 h 4406158"/>
              <a:gd name="connsiteX7187" fmla="*/ 5810345 w 13581144"/>
              <a:gd name="connsiteY7187" fmla="*/ 1702872 h 4406158"/>
              <a:gd name="connsiteX7188" fmla="*/ 5778104 w 13581144"/>
              <a:gd name="connsiteY7188" fmla="*/ 1679179 h 4406158"/>
              <a:gd name="connsiteX7189" fmla="*/ 5810345 w 13581144"/>
              <a:gd name="connsiteY7189" fmla="*/ 1655486 h 4406158"/>
              <a:gd name="connsiteX7190" fmla="*/ 5720383 w 13581144"/>
              <a:gd name="connsiteY7190" fmla="*/ 1653792 h 4406158"/>
              <a:gd name="connsiteX7191" fmla="*/ 5750937 w 13581144"/>
              <a:gd name="connsiteY7191" fmla="*/ 1677485 h 4406158"/>
              <a:gd name="connsiteX7192" fmla="*/ 5718679 w 13581144"/>
              <a:gd name="connsiteY7192" fmla="*/ 1701190 h 4406158"/>
              <a:gd name="connsiteX7193" fmla="*/ 5688062 w 13581144"/>
              <a:gd name="connsiteY7193" fmla="*/ 1677485 h 4406158"/>
              <a:gd name="connsiteX7194" fmla="*/ 5720383 w 13581144"/>
              <a:gd name="connsiteY7194" fmla="*/ 1653792 h 4406158"/>
              <a:gd name="connsiteX7195" fmla="*/ 5630228 w 13581144"/>
              <a:gd name="connsiteY7195" fmla="*/ 1653792 h 4406158"/>
              <a:gd name="connsiteX7196" fmla="*/ 5660839 w 13581144"/>
              <a:gd name="connsiteY7196" fmla="*/ 1677485 h 4406158"/>
              <a:gd name="connsiteX7197" fmla="*/ 5628528 w 13581144"/>
              <a:gd name="connsiteY7197" fmla="*/ 1701190 h 4406158"/>
              <a:gd name="connsiteX7198" fmla="*/ 5597919 w 13581144"/>
              <a:gd name="connsiteY7198" fmla="*/ 1677485 h 4406158"/>
              <a:gd name="connsiteX7199" fmla="*/ 5630228 w 13581144"/>
              <a:gd name="connsiteY7199" fmla="*/ 1653792 h 4406158"/>
              <a:gd name="connsiteX7200" fmla="*/ 5535016 w 13581144"/>
              <a:gd name="connsiteY7200" fmla="*/ 1653792 h 4406158"/>
              <a:gd name="connsiteX7201" fmla="*/ 5565619 w 13581144"/>
              <a:gd name="connsiteY7201" fmla="*/ 1677485 h 4406158"/>
              <a:gd name="connsiteX7202" fmla="*/ 5531602 w 13581144"/>
              <a:gd name="connsiteY7202" fmla="*/ 1701190 h 4406158"/>
              <a:gd name="connsiteX7203" fmla="*/ 5500994 w 13581144"/>
              <a:gd name="connsiteY7203" fmla="*/ 1677485 h 4406158"/>
              <a:gd name="connsiteX7204" fmla="*/ 5535016 w 13581144"/>
              <a:gd name="connsiteY7204" fmla="*/ 1653792 h 4406158"/>
              <a:gd name="connsiteX7205" fmla="*/ 5443168 w 13581144"/>
              <a:gd name="connsiteY7205" fmla="*/ 1653792 h 4406158"/>
              <a:gd name="connsiteX7206" fmla="*/ 5473793 w 13581144"/>
              <a:gd name="connsiteY7206" fmla="*/ 1677485 h 4406158"/>
              <a:gd name="connsiteX7207" fmla="*/ 5439771 w 13581144"/>
              <a:gd name="connsiteY7207" fmla="*/ 1701190 h 4406158"/>
              <a:gd name="connsiteX7208" fmla="*/ 5409171 w 13581144"/>
              <a:gd name="connsiteY7208" fmla="*/ 1677485 h 4406158"/>
              <a:gd name="connsiteX7209" fmla="*/ 5443168 w 13581144"/>
              <a:gd name="connsiteY7209" fmla="*/ 1653792 h 4406158"/>
              <a:gd name="connsiteX7210" fmla="*/ 5351361 w 13581144"/>
              <a:gd name="connsiteY7210" fmla="*/ 1653792 h 4406158"/>
              <a:gd name="connsiteX7211" fmla="*/ 5381971 w 13581144"/>
              <a:gd name="connsiteY7211" fmla="*/ 1677485 h 4406158"/>
              <a:gd name="connsiteX7212" fmla="*/ 5347973 w 13581144"/>
              <a:gd name="connsiteY7212" fmla="*/ 1701190 h 4406158"/>
              <a:gd name="connsiteX7213" fmla="*/ 5317347 w 13581144"/>
              <a:gd name="connsiteY7213" fmla="*/ 1677485 h 4406158"/>
              <a:gd name="connsiteX7214" fmla="*/ 5351361 w 13581144"/>
              <a:gd name="connsiteY7214" fmla="*/ 1653792 h 4406158"/>
              <a:gd name="connsiteX7215" fmla="*/ 5261230 w 13581144"/>
              <a:gd name="connsiteY7215" fmla="*/ 1653792 h 4406158"/>
              <a:gd name="connsiteX7216" fmla="*/ 5291827 w 13581144"/>
              <a:gd name="connsiteY7216" fmla="*/ 1677485 h 4406158"/>
              <a:gd name="connsiteX7217" fmla="*/ 5257832 w 13581144"/>
              <a:gd name="connsiteY7217" fmla="*/ 1701190 h 4406158"/>
              <a:gd name="connsiteX7218" fmla="*/ 5227218 w 13581144"/>
              <a:gd name="connsiteY7218" fmla="*/ 1677485 h 4406158"/>
              <a:gd name="connsiteX7219" fmla="*/ 5261230 w 13581144"/>
              <a:gd name="connsiteY7219" fmla="*/ 1653792 h 4406158"/>
              <a:gd name="connsiteX7220" fmla="*/ 5169381 w 13581144"/>
              <a:gd name="connsiteY7220" fmla="*/ 1653792 h 4406158"/>
              <a:gd name="connsiteX7221" fmla="*/ 5199994 w 13581144"/>
              <a:gd name="connsiteY7221" fmla="*/ 1677485 h 4406158"/>
              <a:gd name="connsiteX7222" fmla="*/ 5165981 w 13581144"/>
              <a:gd name="connsiteY7222" fmla="*/ 1701190 h 4406158"/>
              <a:gd name="connsiteX7223" fmla="*/ 5135367 w 13581144"/>
              <a:gd name="connsiteY7223" fmla="*/ 1677485 h 4406158"/>
              <a:gd name="connsiteX7224" fmla="*/ 5169381 w 13581144"/>
              <a:gd name="connsiteY7224" fmla="*/ 1653792 h 4406158"/>
              <a:gd name="connsiteX7225" fmla="*/ 5075814 w 13581144"/>
              <a:gd name="connsiteY7225" fmla="*/ 1653792 h 4406158"/>
              <a:gd name="connsiteX7226" fmla="*/ 5106438 w 13581144"/>
              <a:gd name="connsiteY7226" fmla="*/ 1677485 h 4406158"/>
              <a:gd name="connsiteX7227" fmla="*/ 5072412 w 13581144"/>
              <a:gd name="connsiteY7227" fmla="*/ 1701190 h 4406158"/>
              <a:gd name="connsiteX7228" fmla="*/ 5041796 w 13581144"/>
              <a:gd name="connsiteY7228" fmla="*/ 1677485 h 4406158"/>
              <a:gd name="connsiteX7229" fmla="*/ 5075814 w 13581144"/>
              <a:gd name="connsiteY7229" fmla="*/ 1653792 h 4406158"/>
              <a:gd name="connsiteX7230" fmla="*/ 4985690 w 13581144"/>
              <a:gd name="connsiteY7230" fmla="*/ 1652098 h 4406158"/>
              <a:gd name="connsiteX7231" fmla="*/ 5014595 w 13581144"/>
              <a:gd name="connsiteY7231" fmla="*/ 1675791 h 4406158"/>
              <a:gd name="connsiteX7232" fmla="*/ 4980600 w 13581144"/>
              <a:gd name="connsiteY7232" fmla="*/ 1699496 h 4406158"/>
              <a:gd name="connsiteX7233" fmla="*/ 4951712 w 13581144"/>
              <a:gd name="connsiteY7233" fmla="*/ 1675791 h 4406158"/>
              <a:gd name="connsiteX7234" fmla="*/ 4985690 w 13581144"/>
              <a:gd name="connsiteY7234" fmla="*/ 1652098 h 4406158"/>
              <a:gd name="connsiteX7235" fmla="*/ 4893928 w 13581144"/>
              <a:gd name="connsiteY7235" fmla="*/ 1652098 h 4406158"/>
              <a:gd name="connsiteX7236" fmla="*/ 4924510 w 13581144"/>
              <a:gd name="connsiteY7236" fmla="*/ 1675791 h 4406158"/>
              <a:gd name="connsiteX7237" fmla="*/ 4888935 w 13581144"/>
              <a:gd name="connsiteY7237" fmla="*/ 1699496 h 4406158"/>
              <a:gd name="connsiteX7238" fmla="*/ 4860044 w 13581144"/>
              <a:gd name="connsiteY7238" fmla="*/ 1675791 h 4406158"/>
              <a:gd name="connsiteX7239" fmla="*/ 4893928 w 13581144"/>
              <a:gd name="connsiteY7239" fmla="*/ 1652098 h 4406158"/>
              <a:gd name="connsiteX7240" fmla="*/ 2064933 w 13581144"/>
              <a:gd name="connsiteY7240" fmla="*/ 1650404 h 4406158"/>
              <a:gd name="connsiteX7241" fmla="*/ 2087027 w 13581144"/>
              <a:gd name="connsiteY7241" fmla="*/ 1674097 h 4406158"/>
              <a:gd name="connsiteX7242" fmla="*/ 2044526 w 13581144"/>
              <a:gd name="connsiteY7242" fmla="*/ 1697802 h 4406158"/>
              <a:gd name="connsiteX7243" fmla="*/ 2022433 w 13581144"/>
              <a:gd name="connsiteY7243" fmla="*/ 1674097 h 4406158"/>
              <a:gd name="connsiteX7244" fmla="*/ 2064933 w 13581144"/>
              <a:gd name="connsiteY7244" fmla="*/ 1650404 h 4406158"/>
              <a:gd name="connsiteX7245" fmla="*/ 1236876 w 13581144"/>
              <a:gd name="connsiteY7245" fmla="*/ 1650404 h 4406158"/>
              <a:gd name="connsiteX7246" fmla="*/ 1257283 w 13581144"/>
              <a:gd name="connsiteY7246" fmla="*/ 1674097 h 4406158"/>
              <a:gd name="connsiteX7247" fmla="*/ 1213084 w 13581144"/>
              <a:gd name="connsiteY7247" fmla="*/ 1697802 h 4406158"/>
              <a:gd name="connsiteX7248" fmla="*/ 1192677 w 13581144"/>
              <a:gd name="connsiteY7248" fmla="*/ 1674097 h 4406158"/>
              <a:gd name="connsiteX7249" fmla="*/ 1236876 w 13581144"/>
              <a:gd name="connsiteY7249" fmla="*/ 1650404 h 4406158"/>
              <a:gd name="connsiteX7250" fmla="*/ 1423983 w 13581144"/>
              <a:gd name="connsiteY7250" fmla="*/ 1648722 h 4406158"/>
              <a:gd name="connsiteX7251" fmla="*/ 1444378 w 13581144"/>
              <a:gd name="connsiteY7251" fmla="*/ 1672415 h 4406158"/>
              <a:gd name="connsiteX7252" fmla="*/ 1400167 w 13581144"/>
              <a:gd name="connsiteY7252" fmla="*/ 1696108 h 4406158"/>
              <a:gd name="connsiteX7253" fmla="*/ 1379773 w 13581144"/>
              <a:gd name="connsiteY7253" fmla="*/ 1672415 h 4406158"/>
              <a:gd name="connsiteX7254" fmla="*/ 1423983 w 13581144"/>
              <a:gd name="connsiteY7254" fmla="*/ 1648722 h 4406158"/>
              <a:gd name="connsiteX7255" fmla="*/ 959864 w 13581144"/>
              <a:gd name="connsiteY7255" fmla="*/ 1648722 h 4406158"/>
              <a:gd name="connsiteX7256" fmla="*/ 978566 w 13581144"/>
              <a:gd name="connsiteY7256" fmla="*/ 1672415 h 4406158"/>
              <a:gd name="connsiteX7257" fmla="*/ 934363 w 13581144"/>
              <a:gd name="connsiteY7257" fmla="*/ 1696108 h 4406158"/>
              <a:gd name="connsiteX7258" fmla="*/ 915662 w 13581144"/>
              <a:gd name="connsiteY7258" fmla="*/ 1672415 h 4406158"/>
              <a:gd name="connsiteX7259" fmla="*/ 959864 w 13581144"/>
              <a:gd name="connsiteY7259" fmla="*/ 1648722 h 4406158"/>
              <a:gd name="connsiteX7260" fmla="*/ 1333791 w 13581144"/>
              <a:gd name="connsiteY7260" fmla="*/ 1647016 h 4406158"/>
              <a:gd name="connsiteX7261" fmla="*/ 1354198 w 13581144"/>
              <a:gd name="connsiteY7261" fmla="*/ 1670721 h 4406158"/>
              <a:gd name="connsiteX7262" fmla="*/ 1309999 w 13581144"/>
              <a:gd name="connsiteY7262" fmla="*/ 1694414 h 4406158"/>
              <a:gd name="connsiteX7263" fmla="*/ 1289592 w 13581144"/>
              <a:gd name="connsiteY7263" fmla="*/ 1670721 h 4406158"/>
              <a:gd name="connsiteX7264" fmla="*/ 1333791 w 13581144"/>
              <a:gd name="connsiteY7264" fmla="*/ 1647016 h 4406158"/>
              <a:gd name="connsiteX7265" fmla="*/ 774540 w 13581144"/>
              <a:gd name="connsiteY7265" fmla="*/ 1647016 h 4406158"/>
              <a:gd name="connsiteX7266" fmla="*/ 793242 w 13581144"/>
              <a:gd name="connsiteY7266" fmla="*/ 1670721 h 4406158"/>
              <a:gd name="connsiteX7267" fmla="*/ 747338 w 13581144"/>
              <a:gd name="connsiteY7267" fmla="*/ 1694414 h 4406158"/>
              <a:gd name="connsiteX7268" fmla="*/ 728638 w 13581144"/>
              <a:gd name="connsiteY7268" fmla="*/ 1670721 h 4406158"/>
              <a:gd name="connsiteX7269" fmla="*/ 774540 w 13581144"/>
              <a:gd name="connsiteY7269" fmla="*/ 1647016 h 4406158"/>
              <a:gd name="connsiteX7270" fmla="*/ 1148555 w 13581144"/>
              <a:gd name="connsiteY7270" fmla="*/ 1643640 h 4406158"/>
              <a:gd name="connsiteX7271" fmla="*/ 1168967 w 13581144"/>
              <a:gd name="connsiteY7271" fmla="*/ 1667333 h 4406158"/>
              <a:gd name="connsiteX7272" fmla="*/ 1124756 w 13581144"/>
              <a:gd name="connsiteY7272" fmla="*/ 1691026 h 4406158"/>
              <a:gd name="connsiteX7273" fmla="*/ 1104356 w 13581144"/>
              <a:gd name="connsiteY7273" fmla="*/ 1667333 h 4406158"/>
              <a:gd name="connsiteX7274" fmla="*/ 1148555 w 13581144"/>
              <a:gd name="connsiteY7274" fmla="*/ 1643640 h 4406158"/>
              <a:gd name="connsiteX7275" fmla="*/ 1058455 w 13581144"/>
              <a:gd name="connsiteY7275" fmla="*/ 1641946 h 4406158"/>
              <a:gd name="connsiteX7276" fmla="*/ 1078857 w 13581144"/>
              <a:gd name="connsiteY7276" fmla="*/ 1665639 h 4406158"/>
              <a:gd name="connsiteX7277" fmla="*/ 1034654 w 13581144"/>
              <a:gd name="connsiteY7277" fmla="*/ 1689332 h 4406158"/>
              <a:gd name="connsiteX7278" fmla="*/ 1014253 w 13581144"/>
              <a:gd name="connsiteY7278" fmla="*/ 1665639 h 4406158"/>
              <a:gd name="connsiteX7279" fmla="*/ 1058455 w 13581144"/>
              <a:gd name="connsiteY7279" fmla="*/ 1641946 h 4406158"/>
              <a:gd name="connsiteX7280" fmla="*/ 12572601 w 13581144"/>
              <a:gd name="connsiteY7280" fmla="*/ 1639099 h 4406158"/>
              <a:gd name="connsiteX7281" fmla="*/ 12621908 w 13581144"/>
              <a:gd name="connsiteY7281" fmla="*/ 1662792 h 4406158"/>
              <a:gd name="connsiteX7282" fmla="*/ 12599732 w 13581144"/>
              <a:gd name="connsiteY7282" fmla="*/ 1686485 h 4406158"/>
              <a:gd name="connsiteX7283" fmla="*/ 12550542 w 13581144"/>
              <a:gd name="connsiteY7283" fmla="*/ 1662792 h 4406158"/>
              <a:gd name="connsiteX7284" fmla="*/ 12572601 w 13581144"/>
              <a:gd name="connsiteY7284" fmla="*/ 1639099 h 4406158"/>
              <a:gd name="connsiteX7285" fmla="*/ 12468798 w 13581144"/>
              <a:gd name="connsiteY7285" fmla="*/ 1639099 h 4406158"/>
              <a:gd name="connsiteX7286" fmla="*/ 12518222 w 13581144"/>
              <a:gd name="connsiteY7286" fmla="*/ 1662792 h 4406158"/>
              <a:gd name="connsiteX7287" fmla="*/ 12496164 w 13581144"/>
              <a:gd name="connsiteY7287" fmla="*/ 1686485 h 4406158"/>
              <a:gd name="connsiteX7288" fmla="*/ 12446740 w 13581144"/>
              <a:gd name="connsiteY7288" fmla="*/ 1662792 h 4406158"/>
              <a:gd name="connsiteX7289" fmla="*/ 12468798 w 13581144"/>
              <a:gd name="connsiteY7289" fmla="*/ 1639099 h 4406158"/>
              <a:gd name="connsiteX7290" fmla="*/ 10339370 w 13581144"/>
              <a:gd name="connsiteY7290" fmla="*/ 1603006 h 4406158"/>
              <a:gd name="connsiteX7291" fmla="*/ 10381882 w 13581144"/>
              <a:gd name="connsiteY7291" fmla="*/ 1626711 h 4406158"/>
              <a:gd name="connsiteX7292" fmla="*/ 10361475 w 13581144"/>
              <a:gd name="connsiteY7292" fmla="*/ 1650404 h 4406158"/>
              <a:gd name="connsiteX7293" fmla="*/ 10318975 w 13581144"/>
              <a:gd name="connsiteY7293" fmla="*/ 1626711 h 4406158"/>
              <a:gd name="connsiteX7294" fmla="*/ 10339370 w 13581144"/>
              <a:gd name="connsiteY7294" fmla="*/ 1603006 h 4406158"/>
              <a:gd name="connsiteX7295" fmla="*/ 10264560 w 13581144"/>
              <a:gd name="connsiteY7295" fmla="*/ 1603006 h 4406158"/>
              <a:gd name="connsiteX7296" fmla="*/ 10307061 w 13581144"/>
              <a:gd name="connsiteY7296" fmla="*/ 1626711 h 4406158"/>
              <a:gd name="connsiteX7297" fmla="*/ 10286666 w 13581144"/>
              <a:gd name="connsiteY7297" fmla="*/ 1650404 h 4406158"/>
              <a:gd name="connsiteX7298" fmla="*/ 10244165 w 13581144"/>
              <a:gd name="connsiteY7298" fmla="*/ 1626711 h 4406158"/>
              <a:gd name="connsiteX7299" fmla="*/ 10264560 w 13581144"/>
              <a:gd name="connsiteY7299" fmla="*/ 1603006 h 4406158"/>
              <a:gd name="connsiteX7300" fmla="*/ 10176150 w 13581144"/>
              <a:gd name="connsiteY7300" fmla="*/ 1603006 h 4406158"/>
              <a:gd name="connsiteX7301" fmla="*/ 10218663 w 13581144"/>
              <a:gd name="connsiteY7301" fmla="*/ 1626711 h 4406158"/>
              <a:gd name="connsiteX7302" fmla="*/ 10198244 w 13581144"/>
              <a:gd name="connsiteY7302" fmla="*/ 1650404 h 4406158"/>
              <a:gd name="connsiteX7303" fmla="*/ 10155755 w 13581144"/>
              <a:gd name="connsiteY7303" fmla="*/ 1626711 h 4406158"/>
              <a:gd name="connsiteX7304" fmla="*/ 10176150 w 13581144"/>
              <a:gd name="connsiteY7304" fmla="*/ 1603006 h 4406158"/>
              <a:gd name="connsiteX7305" fmla="*/ 10086053 w 13581144"/>
              <a:gd name="connsiteY7305" fmla="*/ 1603006 h 4406158"/>
              <a:gd name="connsiteX7306" fmla="*/ 10128565 w 13581144"/>
              <a:gd name="connsiteY7306" fmla="*/ 1626711 h 4406158"/>
              <a:gd name="connsiteX7307" fmla="*/ 10106448 w 13581144"/>
              <a:gd name="connsiteY7307" fmla="*/ 1650404 h 4406158"/>
              <a:gd name="connsiteX7308" fmla="*/ 10063947 w 13581144"/>
              <a:gd name="connsiteY7308" fmla="*/ 1626711 h 4406158"/>
              <a:gd name="connsiteX7309" fmla="*/ 10086053 w 13581144"/>
              <a:gd name="connsiteY7309" fmla="*/ 1603006 h 4406158"/>
              <a:gd name="connsiteX7310" fmla="*/ 9992547 w 13581144"/>
              <a:gd name="connsiteY7310" fmla="*/ 1603006 h 4406158"/>
              <a:gd name="connsiteX7311" fmla="*/ 10035048 w 13581144"/>
              <a:gd name="connsiteY7311" fmla="*/ 1626711 h 4406158"/>
              <a:gd name="connsiteX7312" fmla="*/ 10012942 w 13581144"/>
              <a:gd name="connsiteY7312" fmla="*/ 1650404 h 4406158"/>
              <a:gd name="connsiteX7313" fmla="*/ 9970442 w 13581144"/>
              <a:gd name="connsiteY7313" fmla="*/ 1626711 h 4406158"/>
              <a:gd name="connsiteX7314" fmla="*/ 9992547 w 13581144"/>
              <a:gd name="connsiteY7314" fmla="*/ 1603006 h 4406158"/>
              <a:gd name="connsiteX7315" fmla="*/ 9902438 w 13581144"/>
              <a:gd name="connsiteY7315" fmla="*/ 1603006 h 4406158"/>
              <a:gd name="connsiteX7316" fmla="*/ 9944938 w 13581144"/>
              <a:gd name="connsiteY7316" fmla="*/ 1626711 h 4406158"/>
              <a:gd name="connsiteX7317" fmla="*/ 9922833 w 13581144"/>
              <a:gd name="connsiteY7317" fmla="*/ 1650404 h 4406158"/>
              <a:gd name="connsiteX7318" fmla="*/ 9880332 w 13581144"/>
              <a:gd name="connsiteY7318" fmla="*/ 1626711 h 4406158"/>
              <a:gd name="connsiteX7319" fmla="*/ 9902438 w 13581144"/>
              <a:gd name="connsiteY7319" fmla="*/ 1603006 h 4406158"/>
              <a:gd name="connsiteX7320" fmla="*/ 9812329 w 13581144"/>
              <a:gd name="connsiteY7320" fmla="*/ 1603006 h 4406158"/>
              <a:gd name="connsiteX7321" fmla="*/ 9854818 w 13581144"/>
              <a:gd name="connsiteY7321" fmla="*/ 1626711 h 4406158"/>
              <a:gd name="connsiteX7322" fmla="*/ 9832724 w 13581144"/>
              <a:gd name="connsiteY7322" fmla="*/ 1650404 h 4406158"/>
              <a:gd name="connsiteX7323" fmla="*/ 9790224 w 13581144"/>
              <a:gd name="connsiteY7323" fmla="*/ 1626711 h 4406158"/>
              <a:gd name="connsiteX7324" fmla="*/ 9812329 w 13581144"/>
              <a:gd name="connsiteY7324" fmla="*/ 1603006 h 4406158"/>
              <a:gd name="connsiteX7325" fmla="*/ 9723919 w 13581144"/>
              <a:gd name="connsiteY7325" fmla="*/ 1603006 h 4406158"/>
              <a:gd name="connsiteX7326" fmla="*/ 9764733 w 13581144"/>
              <a:gd name="connsiteY7326" fmla="*/ 1626711 h 4406158"/>
              <a:gd name="connsiteX7327" fmla="*/ 9742627 w 13581144"/>
              <a:gd name="connsiteY7327" fmla="*/ 1650404 h 4406158"/>
              <a:gd name="connsiteX7328" fmla="*/ 9701825 w 13581144"/>
              <a:gd name="connsiteY7328" fmla="*/ 1626711 h 4406158"/>
              <a:gd name="connsiteX7329" fmla="*/ 9723919 w 13581144"/>
              <a:gd name="connsiteY7329" fmla="*/ 1603006 h 4406158"/>
              <a:gd name="connsiteX7330" fmla="*/ 9627028 w 13581144"/>
              <a:gd name="connsiteY7330" fmla="*/ 1601324 h 4406158"/>
              <a:gd name="connsiteX7331" fmla="*/ 9667830 w 13581144"/>
              <a:gd name="connsiteY7331" fmla="*/ 1625017 h 4406158"/>
              <a:gd name="connsiteX7332" fmla="*/ 9645736 w 13581144"/>
              <a:gd name="connsiteY7332" fmla="*/ 1648710 h 4406158"/>
              <a:gd name="connsiteX7333" fmla="*/ 9604922 w 13581144"/>
              <a:gd name="connsiteY7333" fmla="*/ 1625017 h 4406158"/>
              <a:gd name="connsiteX7334" fmla="*/ 9627028 w 13581144"/>
              <a:gd name="connsiteY7334" fmla="*/ 1601324 h 4406158"/>
              <a:gd name="connsiteX7335" fmla="*/ 9535209 w 13581144"/>
              <a:gd name="connsiteY7335" fmla="*/ 1601324 h 4406158"/>
              <a:gd name="connsiteX7336" fmla="*/ 9576011 w 13581144"/>
              <a:gd name="connsiteY7336" fmla="*/ 1625017 h 4406158"/>
              <a:gd name="connsiteX7337" fmla="*/ 9553917 w 13581144"/>
              <a:gd name="connsiteY7337" fmla="*/ 1648710 h 4406158"/>
              <a:gd name="connsiteX7338" fmla="*/ 9513116 w 13581144"/>
              <a:gd name="connsiteY7338" fmla="*/ 1625017 h 4406158"/>
              <a:gd name="connsiteX7339" fmla="*/ 9535209 w 13581144"/>
              <a:gd name="connsiteY7339" fmla="*/ 1601324 h 4406158"/>
              <a:gd name="connsiteX7340" fmla="*/ 9445088 w 13581144"/>
              <a:gd name="connsiteY7340" fmla="*/ 1601324 h 4406158"/>
              <a:gd name="connsiteX7341" fmla="*/ 9485890 w 13581144"/>
              <a:gd name="connsiteY7341" fmla="*/ 1625017 h 4406158"/>
              <a:gd name="connsiteX7342" fmla="*/ 9462098 w 13581144"/>
              <a:gd name="connsiteY7342" fmla="*/ 1648710 h 4406158"/>
              <a:gd name="connsiteX7343" fmla="*/ 9421296 w 13581144"/>
              <a:gd name="connsiteY7343" fmla="*/ 1625017 h 4406158"/>
              <a:gd name="connsiteX7344" fmla="*/ 9445088 w 13581144"/>
              <a:gd name="connsiteY7344" fmla="*/ 1601324 h 4406158"/>
              <a:gd name="connsiteX7345" fmla="*/ 9351606 w 13581144"/>
              <a:gd name="connsiteY7345" fmla="*/ 1596230 h 4406158"/>
              <a:gd name="connsiteX7346" fmla="*/ 9392397 w 13581144"/>
              <a:gd name="connsiteY7346" fmla="*/ 1619935 h 4406158"/>
              <a:gd name="connsiteX7347" fmla="*/ 9368604 w 13581144"/>
              <a:gd name="connsiteY7347" fmla="*/ 1643640 h 4406158"/>
              <a:gd name="connsiteX7348" fmla="*/ 9327802 w 13581144"/>
              <a:gd name="connsiteY7348" fmla="*/ 1619935 h 4406158"/>
              <a:gd name="connsiteX7349" fmla="*/ 9351606 w 13581144"/>
              <a:gd name="connsiteY7349" fmla="*/ 1596230 h 4406158"/>
              <a:gd name="connsiteX7350" fmla="*/ 9259787 w 13581144"/>
              <a:gd name="connsiteY7350" fmla="*/ 1596230 h 4406158"/>
              <a:gd name="connsiteX7351" fmla="*/ 9300601 w 13581144"/>
              <a:gd name="connsiteY7351" fmla="*/ 1619935 h 4406158"/>
              <a:gd name="connsiteX7352" fmla="*/ 9276796 w 13581144"/>
              <a:gd name="connsiteY7352" fmla="*/ 1643640 h 4406158"/>
              <a:gd name="connsiteX7353" fmla="*/ 9235994 w 13581144"/>
              <a:gd name="connsiteY7353" fmla="*/ 1619935 h 4406158"/>
              <a:gd name="connsiteX7354" fmla="*/ 9259787 w 13581144"/>
              <a:gd name="connsiteY7354" fmla="*/ 1596230 h 4406158"/>
              <a:gd name="connsiteX7355" fmla="*/ 9167992 w 13581144"/>
              <a:gd name="connsiteY7355" fmla="*/ 1596230 h 4406158"/>
              <a:gd name="connsiteX7356" fmla="*/ 9208794 w 13581144"/>
              <a:gd name="connsiteY7356" fmla="*/ 1619935 h 4406158"/>
              <a:gd name="connsiteX7357" fmla="*/ 9184989 w 13581144"/>
              <a:gd name="connsiteY7357" fmla="*/ 1643640 h 4406158"/>
              <a:gd name="connsiteX7358" fmla="*/ 9144175 w 13581144"/>
              <a:gd name="connsiteY7358" fmla="*/ 1619935 h 4406158"/>
              <a:gd name="connsiteX7359" fmla="*/ 9167992 w 13581144"/>
              <a:gd name="connsiteY7359" fmla="*/ 1596230 h 4406158"/>
              <a:gd name="connsiteX7360" fmla="*/ 9079582 w 13581144"/>
              <a:gd name="connsiteY7360" fmla="*/ 1594547 h 4406158"/>
              <a:gd name="connsiteX7361" fmla="*/ 9118685 w 13581144"/>
              <a:gd name="connsiteY7361" fmla="*/ 1618252 h 4406158"/>
              <a:gd name="connsiteX7362" fmla="*/ 9094881 w 13581144"/>
              <a:gd name="connsiteY7362" fmla="*/ 1641945 h 4406158"/>
              <a:gd name="connsiteX7363" fmla="*/ 9055777 w 13581144"/>
              <a:gd name="connsiteY7363" fmla="*/ 1618252 h 4406158"/>
              <a:gd name="connsiteX7364" fmla="*/ 9079582 w 13581144"/>
              <a:gd name="connsiteY7364" fmla="*/ 1594547 h 4406158"/>
              <a:gd name="connsiteX7365" fmla="*/ 8989472 w 13581144"/>
              <a:gd name="connsiteY7365" fmla="*/ 1594547 h 4406158"/>
              <a:gd name="connsiteX7366" fmla="*/ 9028564 w 13581144"/>
              <a:gd name="connsiteY7366" fmla="*/ 1618252 h 4406158"/>
              <a:gd name="connsiteX7367" fmla="*/ 9004771 w 13581144"/>
              <a:gd name="connsiteY7367" fmla="*/ 1641945 h 4406158"/>
              <a:gd name="connsiteX7368" fmla="*/ 8965668 w 13581144"/>
              <a:gd name="connsiteY7368" fmla="*/ 1618252 h 4406158"/>
              <a:gd name="connsiteX7369" fmla="*/ 8989472 w 13581144"/>
              <a:gd name="connsiteY7369" fmla="*/ 1594547 h 4406158"/>
              <a:gd name="connsiteX7370" fmla="*/ 8897653 w 13581144"/>
              <a:gd name="connsiteY7370" fmla="*/ 1594547 h 4406158"/>
              <a:gd name="connsiteX7371" fmla="*/ 8936768 w 13581144"/>
              <a:gd name="connsiteY7371" fmla="*/ 1618252 h 4406158"/>
              <a:gd name="connsiteX7372" fmla="*/ 8912953 w 13581144"/>
              <a:gd name="connsiteY7372" fmla="*/ 1641945 h 4406158"/>
              <a:gd name="connsiteX7373" fmla="*/ 8873861 w 13581144"/>
              <a:gd name="connsiteY7373" fmla="*/ 1618252 h 4406158"/>
              <a:gd name="connsiteX7374" fmla="*/ 8897653 w 13581144"/>
              <a:gd name="connsiteY7374" fmla="*/ 1594547 h 4406158"/>
              <a:gd name="connsiteX7375" fmla="*/ 8807556 w 13581144"/>
              <a:gd name="connsiteY7375" fmla="*/ 1594547 h 4406158"/>
              <a:gd name="connsiteX7376" fmla="*/ 8844949 w 13581144"/>
              <a:gd name="connsiteY7376" fmla="*/ 1618252 h 4406158"/>
              <a:gd name="connsiteX7377" fmla="*/ 8821157 w 13581144"/>
              <a:gd name="connsiteY7377" fmla="*/ 1641945 h 4406158"/>
              <a:gd name="connsiteX7378" fmla="*/ 8782042 w 13581144"/>
              <a:gd name="connsiteY7378" fmla="*/ 1618252 h 4406158"/>
              <a:gd name="connsiteX7379" fmla="*/ 8807556 w 13581144"/>
              <a:gd name="connsiteY7379" fmla="*/ 1594547 h 4406158"/>
              <a:gd name="connsiteX7380" fmla="*/ 8715761 w 13581144"/>
              <a:gd name="connsiteY7380" fmla="*/ 1594547 h 4406158"/>
              <a:gd name="connsiteX7381" fmla="*/ 8754852 w 13581144"/>
              <a:gd name="connsiteY7381" fmla="*/ 1618252 h 4406158"/>
              <a:gd name="connsiteX7382" fmla="*/ 8729362 w 13581144"/>
              <a:gd name="connsiteY7382" fmla="*/ 1641945 h 4406158"/>
              <a:gd name="connsiteX7383" fmla="*/ 8690258 w 13581144"/>
              <a:gd name="connsiteY7383" fmla="*/ 1618252 h 4406158"/>
              <a:gd name="connsiteX7384" fmla="*/ 8715761 w 13581144"/>
              <a:gd name="connsiteY7384" fmla="*/ 1594547 h 4406158"/>
              <a:gd name="connsiteX7385" fmla="*/ 8623942 w 13581144"/>
              <a:gd name="connsiteY7385" fmla="*/ 1594547 h 4406158"/>
              <a:gd name="connsiteX7386" fmla="*/ 8663045 w 13581144"/>
              <a:gd name="connsiteY7386" fmla="*/ 1618252 h 4406158"/>
              <a:gd name="connsiteX7387" fmla="*/ 8637543 w 13581144"/>
              <a:gd name="connsiteY7387" fmla="*/ 1641945 h 4406158"/>
              <a:gd name="connsiteX7388" fmla="*/ 8598451 w 13581144"/>
              <a:gd name="connsiteY7388" fmla="*/ 1618252 h 4406158"/>
              <a:gd name="connsiteX7389" fmla="*/ 8623942 w 13581144"/>
              <a:gd name="connsiteY7389" fmla="*/ 1594547 h 4406158"/>
              <a:gd name="connsiteX7390" fmla="*/ 8533821 w 13581144"/>
              <a:gd name="connsiteY7390" fmla="*/ 1594547 h 4406158"/>
              <a:gd name="connsiteX7391" fmla="*/ 8572936 w 13581144"/>
              <a:gd name="connsiteY7391" fmla="*/ 1618252 h 4406158"/>
              <a:gd name="connsiteX7392" fmla="*/ 8547422 w 13581144"/>
              <a:gd name="connsiteY7392" fmla="*/ 1641945 h 4406158"/>
              <a:gd name="connsiteX7393" fmla="*/ 8508319 w 13581144"/>
              <a:gd name="connsiteY7393" fmla="*/ 1618252 h 4406158"/>
              <a:gd name="connsiteX7394" fmla="*/ 8533821 w 13581144"/>
              <a:gd name="connsiteY7394" fmla="*/ 1594547 h 4406158"/>
              <a:gd name="connsiteX7395" fmla="*/ 8445422 w 13581144"/>
              <a:gd name="connsiteY7395" fmla="*/ 1594547 h 4406158"/>
              <a:gd name="connsiteX7396" fmla="*/ 8482827 w 13581144"/>
              <a:gd name="connsiteY7396" fmla="*/ 1618252 h 4406158"/>
              <a:gd name="connsiteX7397" fmla="*/ 8457336 w 13581144"/>
              <a:gd name="connsiteY7397" fmla="*/ 1641945 h 4406158"/>
              <a:gd name="connsiteX7398" fmla="*/ 8419919 w 13581144"/>
              <a:gd name="connsiteY7398" fmla="*/ 1618252 h 4406158"/>
              <a:gd name="connsiteX7399" fmla="*/ 8445422 w 13581144"/>
              <a:gd name="connsiteY7399" fmla="*/ 1594547 h 4406158"/>
              <a:gd name="connsiteX7400" fmla="*/ 8353616 w 13581144"/>
              <a:gd name="connsiteY7400" fmla="*/ 1592853 h 4406158"/>
              <a:gd name="connsiteX7401" fmla="*/ 8391008 w 13581144"/>
              <a:gd name="connsiteY7401" fmla="*/ 1616558 h 4406158"/>
              <a:gd name="connsiteX7402" fmla="*/ 8365506 w 13581144"/>
              <a:gd name="connsiteY7402" fmla="*/ 1640251 h 4406158"/>
              <a:gd name="connsiteX7403" fmla="*/ 8328112 w 13581144"/>
              <a:gd name="connsiteY7403" fmla="*/ 1616558 h 4406158"/>
              <a:gd name="connsiteX7404" fmla="*/ 8353616 w 13581144"/>
              <a:gd name="connsiteY7404" fmla="*/ 1592853 h 4406158"/>
              <a:gd name="connsiteX7405" fmla="*/ 8261796 w 13581144"/>
              <a:gd name="connsiteY7405" fmla="*/ 1592853 h 4406158"/>
              <a:gd name="connsiteX7406" fmla="*/ 8299200 w 13581144"/>
              <a:gd name="connsiteY7406" fmla="*/ 1616558 h 4406158"/>
              <a:gd name="connsiteX7407" fmla="*/ 8273698 w 13581144"/>
              <a:gd name="connsiteY7407" fmla="*/ 1640251 h 4406158"/>
              <a:gd name="connsiteX7408" fmla="*/ 8236305 w 13581144"/>
              <a:gd name="connsiteY7408" fmla="*/ 1616558 h 4406158"/>
              <a:gd name="connsiteX7409" fmla="*/ 8261796 w 13581144"/>
              <a:gd name="connsiteY7409" fmla="*/ 1592853 h 4406158"/>
              <a:gd name="connsiteX7410" fmla="*/ 8171700 w 13581144"/>
              <a:gd name="connsiteY7410" fmla="*/ 1592853 h 4406158"/>
              <a:gd name="connsiteX7411" fmla="*/ 8209092 w 13581144"/>
              <a:gd name="connsiteY7411" fmla="*/ 1616558 h 4406158"/>
              <a:gd name="connsiteX7412" fmla="*/ 8183601 w 13581144"/>
              <a:gd name="connsiteY7412" fmla="*/ 1640251 h 4406158"/>
              <a:gd name="connsiteX7413" fmla="*/ 8146196 w 13581144"/>
              <a:gd name="connsiteY7413" fmla="*/ 1616558 h 4406158"/>
              <a:gd name="connsiteX7414" fmla="*/ 8171700 w 13581144"/>
              <a:gd name="connsiteY7414" fmla="*/ 1592853 h 4406158"/>
              <a:gd name="connsiteX7415" fmla="*/ 8076494 w 13581144"/>
              <a:gd name="connsiteY7415" fmla="*/ 1592853 h 4406158"/>
              <a:gd name="connsiteX7416" fmla="*/ 8113899 w 13581144"/>
              <a:gd name="connsiteY7416" fmla="*/ 1616558 h 4406158"/>
              <a:gd name="connsiteX7417" fmla="*/ 8086698 w 13581144"/>
              <a:gd name="connsiteY7417" fmla="*/ 1640251 h 4406158"/>
              <a:gd name="connsiteX7418" fmla="*/ 8049293 w 13581144"/>
              <a:gd name="connsiteY7418" fmla="*/ 1616558 h 4406158"/>
              <a:gd name="connsiteX7419" fmla="*/ 8076494 w 13581144"/>
              <a:gd name="connsiteY7419" fmla="*/ 1592853 h 4406158"/>
              <a:gd name="connsiteX7420" fmla="*/ 7986398 w 13581144"/>
              <a:gd name="connsiteY7420" fmla="*/ 1592853 h 4406158"/>
              <a:gd name="connsiteX7421" fmla="*/ 8023803 w 13581144"/>
              <a:gd name="connsiteY7421" fmla="*/ 1616558 h 4406158"/>
              <a:gd name="connsiteX7422" fmla="*/ 7996602 w 13581144"/>
              <a:gd name="connsiteY7422" fmla="*/ 1640251 h 4406158"/>
              <a:gd name="connsiteX7423" fmla="*/ 7959184 w 13581144"/>
              <a:gd name="connsiteY7423" fmla="*/ 1616558 h 4406158"/>
              <a:gd name="connsiteX7424" fmla="*/ 7986398 w 13581144"/>
              <a:gd name="connsiteY7424" fmla="*/ 1592853 h 4406158"/>
              <a:gd name="connsiteX7425" fmla="*/ 7896277 w 13581144"/>
              <a:gd name="connsiteY7425" fmla="*/ 1592853 h 4406158"/>
              <a:gd name="connsiteX7426" fmla="*/ 7933670 w 13581144"/>
              <a:gd name="connsiteY7426" fmla="*/ 1616558 h 4406158"/>
              <a:gd name="connsiteX7427" fmla="*/ 7906481 w 13581144"/>
              <a:gd name="connsiteY7427" fmla="*/ 1640251 h 4406158"/>
              <a:gd name="connsiteX7428" fmla="*/ 7869076 w 13581144"/>
              <a:gd name="connsiteY7428" fmla="*/ 1616558 h 4406158"/>
              <a:gd name="connsiteX7429" fmla="*/ 7896277 w 13581144"/>
              <a:gd name="connsiteY7429" fmla="*/ 1592853 h 4406158"/>
              <a:gd name="connsiteX7430" fmla="*/ 7806181 w 13581144"/>
              <a:gd name="connsiteY7430" fmla="*/ 1592853 h 4406158"/>
              <a:gd name="connsiteX7431" fmla="*/ 7841887 w 13581144"/>
              <a:gd name="connsiteY7431" fmla="*/ 1616558 h 4406158"/>
              <a:gd name="connsiteX7432" fmla="*/ 7814674 w 13581144"/>
              <a:gd name="connsiteY7432" fmla="*/ 1640251 h 4406158"/>
              <a:gd name="connsiteX7433" fmla="*/ 7778980 w 13581144"/>
              <a:gd name="connsiteY7433" fmla="*/ 1616558 h 4406158"/>
              <a:gd name="connsiteX7434" fmla="*/ 7806181 w 13581144"/>
              <a:gd name="connsiteY7434" fmla="*/ 1592853 h 4406158"/>
              <a:gd name="connsiteX7435" fmla="*/ 7716072 w 13581144"/>
              <a:gd name="connsiteY7435" fmla="*/ 1592853 h 4406158"/>
              <a:gd name="connsiteX7436" fmla="*/ 7751779 w 13581144"/>
              <a:gd name="connsiteY7436" fmla="*/ 1616558 h 4406158"/>
              <a:gd name="connsiteX7437" fmla="*/ 7724578 w 13581144"/>
              <a:gd name="connsiteY7437" fmla="*/ 1640251 h 4406158"/>
              <a:gd name="connsiteX7438" fmla="*/ 7688870 w 13581144"/>
              <a:gd name="connsiteY7438" fmla="*/ 1616558 h 4406158"/>
              <a:gd name="connsiteX7439" fmla="*/ 7716072 w 13581144"/>
              <a:gd name="connsiteY7439" fmla="*/ 1592853 h 4406158"/>
              <a:gd name="connsiteX7440" fmla="*/ 7624278 w 13581144"/>
              <a:gd name="connsiteY7440" fmla="*/ 1592853 h 4406158"/>
              <a:gd name="connsiteX7441" fmla="*/ 7659972 w 13581144"/>
              <a:gd name="connsiteY7441" fmla="*/ 1616558 h 4406158"/>
              <a:gd name="connsiteX7442" fmla="*/ 7632770 w 13581144"/>
              <a:gd name="connsiteY7442" fmla="*/ 1640251 h 4406158"/>
              <a:gd name="connsiteX7443" fmla="*/ 7597066 w 13581144"/>
              <a:gd name="connsiteY7443" fmla="*/ 1616558 h 4406158"/>
              <a:gd name="connsiteX7444" fmla="*/ 7624278 w 13581144"/>
              <a:gd name="connsiteY7444" fmla="*/ 1592853 h 4406158"/>
              <a:gd name="connsiteX7445" fmla="*/ 7357333 w 13581144"/>
              <a:gd name="connsiteY7445" fmla="*/ 1592853 h 4406158"/>
              <a:gd name="connsiteX7446" fmla="*/ 7393052 w 13581144"/>
              <a:gd name="connsiteY7446" fmla="*/ 1616558 h 4406158"/>
              <a:gd name="connsiteX7447" fmla="*/ 7364141 w 13581144"/>
              <a:gd name="connsiteY7447" fmla="*/ 1640251 h 4406158"/>
              <a:gd name="connsiteX7448" fmla="*/ 7328434 w 13581144"/>
              <a:gd name="connsiteY7448" fmla="*/ 1616558 h 4406158"/>
              <a:gd name="connsiteX7449" fmla="*/ 7357333 w 13581144"/>
              <a:gd name="connsiteY7449" fmla="*/ 1592853 h 4406158"/>
              <a:gd name="connsiteX7450" fmla="*/ 7532465 w 13581144"/>
              <a:gd name="connsiteY7450" fmla="*/ 1591148 h 4406158"/>
              <a:gd name="connsiteX7451" fmla="*/ 7568163 w 13581144"/>
              <a:gd name="connsiteY7451" fmla="*/ 1614865 h 4406158"/>
              <a:gd name="connsiteX7452" fmla="*/ 7540961 w 13581144"/>
              <a:gd name="connsiteY7452" fmla="*/ 1638558 h 4406158"/>
              <a:gd name="connsiteX7453" fmla="*/ 7505263 w 13581144"/>
              <a:gd name="connsiteY7453" fmla="*/ 1614865 h 4406158"/>
              <a:gd name="connsiteX7454" fmla="*/ 7532465 w 13581144"/>
              <a:gd name="connsiteY7454" fmla="*/ 1591148 h 4406158"/>
              <a:gd name="connsiteX7455" fmla="*/ 6801476 w 13581144"/>
              <a:gd name="connsiteY7455" fmla="*/ 1589465 h 4406158"/>
              <a:gd name="connsiteX7456" fmla="*/ 6837158 w 13581144"/>
              <a:gd name="connsiteY7456" fmla="*/ 1613170 h 4406158"/>
              <a:gd name="connsiteX7457" fmla="*/ 6806568 w 13581144"/>
              <a:gd name="connsiteY7457" fmla="*/ 1636863 h 4406158"/>
              <a:gd name="connsiteX7458" fmla="*/ 6772611 w 13581144"/>
              <a:gd name="connsiteY7458" fmla="*/ 1613170 h 4406158"/>
              <a:gd name="connsiteX7459" fmla="*/ 6801476 w 13581144"/>
              <a:gd name="connsiteY7459" fmla="*/ 1589465 h 4406158"/>
              <a:gd name="connsiteX7460" fmla="*/ 6719907 w 13581144"/>
              <a:gd name="connsiteY7460" fmla="*/ 1589465 h 4406158"/>
              <a:gd name="connsiteX7461" fmla="*/ 6753909 w 13581144"/>
              <a:gd name="connsiteY7461" fmla="*/ 1613170 h 4406158"/>
              <a:gd name="connsiteX7462" fmla="*/ 6723314 w 13581144"/>
              <a:gd name="connsiteY7462" fmla="*/ 1636863 h 4406158"/>
              <a:gd name="connsiteX7463" fmla="*/ 6689311 w 13581144"/>
              <a:gd name="connsiteY7463" fmla="*/ 1613170 h 4406158"/>
              <a:gd name="connsiteX7464" fmla="*/ 6719907 w 13581144"/>
              <a:gd name="connsiteY7464" fmla="*/ 1589465 h 4406158"/>
              <a:gd name="connsiteX7465" fmla="*/ 6629800 w 13581144"/>
              <a:gd name="connsiteY7465" fmla="*/ 1589465 h 4406158"/>
              <a:gd name="connsiteX7466" fmla="*/ 6663807 w 13581144"/>
              <a:gd name="connsiteY7466" fmla="*/ 1613170 h 4406158"/>
              <a:gd name="connsiteX7467" fmla="*/ 6633205 w 13581144"/>
              <a:gd name="connsiteY7467" fmla="*/ 1636863 h 4406158"/>
              <a:gd name="connsiteX7468" fmla="*/ 6599210 w 13581144"/>
              <a:gd name="connsiteY7468" fmla="*/ 1613170 h 4406158"/>
              <a:gd name="connsiteX7469" fmla="*/ 6629800 w 13581144"/>
              <a:gd name="connsiteY7469" fmla="*/ 1589465 h 4406158"/>
              <a:gd name="connsiteX7470" fmla="*/ 6539718 w 13581144"/>
              <a:gd name="connsiteY7470" fmla="*/ 1589465 h 4406158"/>
              <a:gd name="connsiteX7471" fmla="*/ 6573709 w 13581144"/>
              <a:gd name="connsiteY7471" fmla="*/ 1613170 h 4406158"/>
              <a:gd name="connsiteX7472" fmla="*/ 6543116 w 13581144"/>
              <a:gd name="connsiteY7472" fmla="*/ 1636863 h 4406158"/>
              <a:gd name="connsiteX7473" fmla="*/ 6509113 w 13581144"/>
              <a:gd name="connsiteY7473" fmla="*/ 1613170 h 4406158"/>
              <a:gd name="connsiteX7474" fmla="*/ 6539718 w 13581144"/>
              <a:gd name="connsiteY7474" fmla="*/ 1589465 h 4406158"/>
              <a:gd name="connsiteX7475" fmla="*/ 6449638 w 13581144"/>
              <a:gd name="connsiteY7475" fmla="*/ 1589465 h 4406158"/>
              <a:gd name="connsiteX7476" fmla="*/ 6481926 w 13581144"/>
              <a:gd name="connsiteY7476" fmla="*/ 1613170 h 4406158"/>
              <a:gd name="connsiteX7477" fmla="*/ 6451334 w 13581144"/>
              <a:gd name="connsiteY7477" fmla="*/ 1636863 h 4406158"/>
              <a:gd name="connsiteX7478" fmla="*/ 6419046 w 13581144"/>
              <a:gd name="connsiteY7478" fmla="*/ 1613170 h 4406158"/>
              <a:gd name="connsiteX7479" fmla="*/ 6449638 w 13581144"/>
              <a:gd name="connsiteY7479" fmla="*/ 1589465 h 4406158"/>
              <a:gd name="connsiteX7480" fmla="*/ 6359531 w 13581144"/>
              <a:gd name="connsiteY7480" fmla="*/ 1589465 h 4406158"/>
              <a:gd name="connsiteX7481" fmla="*/ 6391822 w 13581144"/>
              <a:gd name="connsiteY7481" fmla="*/ 1613170 h 4406158"/>
              <a:gd name="connsiteX7482" fmla="*/ 6361227 w 13581144"/>
              <a:gd name="connsiteY7482" fmla="*/ 1636863 h 4406158"/>
              <a:gd name="connsiteX7483" fmla="*/ 6328933 w 13581144"/>
              <a:gd name="connsiteY7483" fmla="*/ 1613170 h 4406158"/>
              <a:gd name="connsiteX7484" fmla="*/ 6359531 w 13581144"/>
              <a:gd name="connsiteY7484" fmla="*/ 1589465 h 4406158"/>
              <a:gd name="connsiteX7485" fmla="*/ 6267730 w 13581144"/>
              <a:gd name="connsiteY7485" fmla="*/ 1589465 h 4406158"/>
              <a:gd name="connsiteX7486" fmla="*/ 6300014 w 13581144"/>
              <a:gd name="connsiteY7486" fmla="*/ 1613170 h 4406158"/>
              <a:gd name="connsiteX7487" fmla="*/ 6269428 w 13581144"/>
              <a:gd name="connsiteY7487" fmla="*/ 1636863 h 4406158"/>
              <a:gd name="connsiteX7488" fmla="*/ 6237135 w 13581144"/>
              <a:gd name="connsiteY7488" fmla="*/ 1613170 h 4406158"/>
              <a:gd name="connsiteX7489" fmla="*/ 6267730 w 13581144"/>
              <a:gd name="connsiteY7489" fmla="*/ 1589465 h 4406158"/>
              <a:gd name="connsiteX7490" fmla="*/ 6175936 w 13581144"/>
              <a:gd name="connsiteY7490" fmla="*/ 1589465 h 4406158"/>
              <a:gd name="connsiteX7491" fmla="*/ 6208243 w 13581144"/>
              <a:gd name="connsiteY7491" fmla="*/ 1613170 h 4406158"/>
              <a:gd name="connsiteX7492" fmla="*/ 6177637 w 13581144"/>
              <a:gd name="connsiteY7492" fmla="*/ 1636863 h 4406158"/>
              <a:gd name="connsiteX7493" fmla="*/ 6145344 w 13581144"/>
              <a:gd name="connsiteY7493" fmla="*/ 1613170 h 4406158"/>
              <a:gd name="connsiteX7494" fmla="*/ 6175936 w 13581144"/>
              <a:gd name="connsiteY7494" fmla="*/ 1589465 h 4406158"/>
              <a:gd name="connsiteX7495" fmla="*/ 7173712 w 13581144"/>
              <a:gd name="connsiteY7495" fmla="*/ 1587771 h 4406158"/>
              <a:gd name="connsiteX7496" fmla="*/ 7209420 w 13581144"/>
              <a:gd name="connsiteY7496" fmla="*/ 1611476 h 4406158"/>
              <a:gd name="connsiteX7497" fmla="*/ 7180518 w 13581144"/>
              <a:gd name="connsiteY7497" fmla="*/ 1635169 h 4406158"/>
              <a:gd name="connsiteX7498" fmla="*/ 7144823 w 13581144"/>
              <a:gd name="connsiteY7498" fmla="*/ 1611476 h 4406158"/>
              <a:gd name="connsiteX7499" fmla="*/ 7173712 w 13581144"/>
              <a:gd name="connsiteY7499" fmla="*/ 1587771 h 4406158"/>
              <a:gd name="connsiteX7500" fmla="*/ 7085325 w 13581144"/>
              <a:gd name="connsiteY7500" fmla="*/ 1587771 h 4406158"/>
              <a:gd name="connsiteX7501" fmla="*/ 7119323 w 13581144"/>
              <a:gd name="connsiteY7501" fmla="*/ 1611476 h 4406158"/>
              <a:gd name="connsiteX7502" fmla="*/ 7090429 w 13581144"/>
              <a:gd name="connsiteY7502" fmla="*/ 1635169 h 4406158"/>
              <a:gd name="connsiteX7503" fmla="*/ 7056429 w 13581144"/>
              <a:gd name="connsiteY7503" fmla="*/ 1611476 h 4406158"/>
              <a:gd name="connsiteX7504" fmla="*/ 7085325 w 13581144"/>
              <a:gd name="connsiteY7504" fmla="*/ 1587771 h 4406158"/>
              <a:gd name="connsiteX7505" fmla="*/ 6995245 w 13581144"/>
              <a:gd name="connsiteY7505" fmla="*/ 1587771 h 4406158"/>
              <a:gd name="connsiteX7506" fmla="*/ 7029245 w 13581144"/>
              <a:gd name="connsiteY7506" fmla="*/ 1611476 h 4406158"/>
              <a:gd name="connsiteX7507" fmla="*/ 7000336 w 13581144"/>
              <a:gd name="connsiteY7507" fmla="*/ 1635169 h 4406158"/>
              <a:gd name="connsiteX7508" fmla="*/ 6966350 w 13581144"/>
              <a:gd name="connsiteY7508" fmla="*/ 1611476 h 4406158"/>
              <a:gd name="connsiteX7509" fmla="*/ 6995245 w 13581144"/>
              <a:gd name="connsiteY7509" fmla="*/ 1587771 h 4406158"/>
              <a:gd name="connsiteX7510" fmla="*/ 6085855 w 13581144"/>
              <a:gd name="connsiteY7510" fmla="*/ 1587771 h 4406158"/>
              <a:gd name="connsiteX7511" fmla="*/ 6118145 w 13581144"/>
              <a:gd name="connsiteY7511" fmla="*/ 1611476 h 4406158"/>
              <a:gd name="connsiteX7512" fmla="*/ 6085855 w 13581144"/>
              <a:gd name="connsiteY7512" fmla="*/ 1635169 h 4406158"/>
              <a:gd name="connsiteX7513" fmla="*/ 6053545 w 13581144"/>
              <a:gd name="connsiteY7513" fmla="*/ 1611476 h 4406158"/>
              <a:gd name="connsiteX7514" fmla="*/ 6085855 w 13581144"/>
              <a:gd name="connsiteY7514" fmla="*/ 1587771 h 4406158"/>
              <a:gd name="connsiteX7515" fmla="*/ 5994079 w 13581144"/>
              <a:gd name="connsiteY7515" fmla="*/ 1587771 h 4406158"/>
              <a:gd name="connsiteX7516" fmla="*/ 6026363 w 13581144"/>
              <a:gd name="connsiteY7516" fmla="*/ 1611476 h 4406158"/>
              <a:gd name="connsiteX7517" fmla="*/ 5994079 w 13581144"/>
              <a:gd name="connsiteY7517" fmla="*/ 1635169 h 4406158"/>
              <a:gd name="connsiteX7518" fmla="*/ 5961786 w 13581144"/>
              <a:gd name="connsiteY7518" fmla="*/ 1611476 h 4406158"/>
              <a:gd name="connsiteX7519" fmla="*/ 5994079 w 13581144"/>
              <a:gd name="connsiteY7519" fmla="*/ 1587771 h 4406158"/>
              <a:gd name="connsiteX7520" fmla="*/ 5903983 w 13581144"/>
              <a:gd name="connsiteY7520" fmla="*/ 1587771 h 4406158"/>
              <a:gd name="connsiteX7521" fmla="*/ 5936289 w 13581144"/>
              <a:gd name="connsiteY7521" fmla="*/ 1611476 h 4406158"/>
              <a:gd name="connsiteX7522" fmla="*/ 5903983 w 13581144"/>
              <a:gd name="connsiteY7522" fmla="*/ 1635169 h 4406158"/>
              <a:gd name="connsiteX7523" fmla="*/ 5871679 w 13581144"/>
              <a:gd name="connsiteY7523" fmla="*/ 1611476 h 4406158"/>
              <a:gd name="connsiteX7524" fmla="*/ 5903983 w 13581144"/>
              <a:gd name="connsiteY7524" fmla="*/ 1587771 h 4406158"/>
              <a:gd name="connsiteX7525" fmla="*/ 5813764 w 13581144"/>
              <a:gd name="connsiteY7525" fmla="*/ 1587771 h 4406158"/>
              <a:gd name="connsiteX7526" fmla="*/ 5844460 w 13581144"/>
              <a:gd name="connsiteY7526" fmla="*/ 1611476 h 4406158"/>
              <a:gd name="connsiteX7527" fmla="*/ 5812041 w 13581144"/>
              <a:gd name="connsiteY7527" fmla="*/ 1635169 h 4406158"/>
              <a:gd name="connsiteX7528" fmla="*/ 5781494 w 13581144"/>
              <a:gd name="connsiteY7528" fmla="*/ 1611476 h 4406158"/>
              <a:gd name="connsiteX7529" fmla="*/ 5813764 w 13581144"/>
              <a:gd name="connsiteY7529" fmla="*/ 1587771 h 4406158"/>
              <a:gd name="connsiteX7530" fmla="*/ 5722080 w 13581144"/>
              <a:gd name="connsiteY7530" fmla="*/ 1587771 h 4406158"/>
              <a:gd name="connsiteX7531" fmla="*/ 5752636 w 13581144"/>
              <a:gd name="connsiteY7531" fmla="*/ 1611476 h 4406158"/>
              <a:gd name="connsiteX7532" fmla="*/ 5720384 w 13581144"/>
              <a:gd name="connsiteY7532" fmla="*/ 1635169 h 4406158"/>
              <a:gd name="connsiteX7533" fmla="*/ 5689758 w 13581144"/>
              <a:gd name="connsiteY7533" fmla="*/ 1611476 h 4406158"/>
              <a:gd name="connsiteX7534" fmla="*/ 5722080 w 13581144"/>
              <a:gd name="connsiteY7534" fmla="*/ 1587771 h 4406158"/>
              <a:gd name="connsiteX7535" fmla="*/ 5631941 w 13581144"/>
              <a:gd name="connsiteY7535" fmla="*/ 1587771 h 4406158"/>
              <a:gd name="connsiteX7536" fmla="*/ 5662546 w 13581144"/>
              <a:gd name="connsiteY7536" fmla="*/ 1611476 h 4406158"/>
              <a:gd name="connsiteX7537" fmla="*/ 5630238 w 13581144"/>
              <a:gd name="connsiteY7537" fmla="*/ 1635169 h 4406158"/>
              <a:gd name="connsiteX7538" fmla="*/ 5599633 w 13581144"/>
              <a:gd name="connsiteY7538" fmla="*/ 1611476 h 4406158"/>
              <a:gd name="connsiteX7539" fmla="*/ 5631941 w 13581144"/>
              <a:gd name="connsiteY7539" fmla="*/ 1587771 h 4406158"/>
              <a:gd name="connsiteX7540" fmla="*/ 5538410 w 13581144"/>
              <a:gd name="connsiteY7540" fmla="*/ 1587771 h 4406158"/>
              <a:gd name="connsiteX7541" fmla="*/ 5569022 w 13581144"/>
              <a:gd name="connsiteY7541" fmla="*/ 1611476 h 4406158"/>
              <a:gd name="connsiteX7542" fmla="*/ 5536710 w 13581144"/>
              <a:gd name="connsiteY7542" fmla="*/ 1635169 h 4406158"/>
              <a:gd name="connsiteX7543" fmla="*/ 5506104 w 13581144"/>
              <a:gd name="connsiteY7543" fmla="*/ 1611476 h 4406158"/>
              <a:gd name="connsiteX7544" fmla="*/ 5538410 w 13581144"/>
              <a:gd name="connsiteY7544" fmla="*/ 1587771 h 4406158"/>
              <a:gd name="connsiteX7545" fmla="*/ 5446572 w 13581144"/>
              <a:gd name="connsiteY7545" fmla="*/ 1587771 h 4406158"/>
              <a:gd name="connsiteX7546" fmla="*/ 5477189 w 13581144"/>
              <a:gd name="connsiteY7546" fmla="*/ 1611476 h 4406158"/>
              <a:gd name="connsiteX7547" fmla="*/ 5443168 w 13581144"/>
              <a:gd name="connsiteY7547" fmla="*/ 1635169 h 4406158"/>
              <a:gd name="connsiteX7548" fmla="*/ 5412563 w 13581144"/>
              <a:gd name="connsiteY7548" fmla="*/ 1611476 h 4406158"/>
              <a:gd name="connsiteX7549" fmla="*/ 5446572 w 13581144"/>
              <a:gd name="connsiteY7549" fmla="*/ 1587771 h 4406158"/>
              <a:gd name="connsiteX7550" fmla="*/ 5356444 w 13581144"/>
              <a:gd name="connsiteY7550" fmla="*/ 1587771 h 4406158"/>
              <a:gd name="connsiteX7551" fmla="*/ 5387062 w 13581144"/>
              <a:gd name="connsiteY7551" fmla="*/ 1611476 h 4406158"/>
              <a:gd name="connsiteX7552" fmla="*/ 5353040 w 13581144"/>
              <a:gd name="connsiteY7552" fmla="*/ 1635169 h 4406158"/>
              <a:gd name="connsiteX7553" fmla="*/ 5322435 w 13581144"/>
              <a:gd name="connsiteY7553" fmla="*/ 1611476 h 4406158"/>
              <a:gd name="connsiteX7554" fmla="*/ 5356444 w 13581144"/>
              <a:gd name="connsiteY7554" fmla="*/ 1587771 h 4406158"/>
              <a:gd name="connsiteX7555" fmla="*/ 7265532 w 13581144"/>
              <a:gd name="connsiteY7555" fmla="*/ 1586077 h 4406158"/>
              <a:gd name="connsiteX7556" fmla="*/ 7301241 w 13581144"/>
              <a:gd name="connsiteY7556" fmla="*/ 1609782 h 4406158"/>
              <a:gd name="connsiteX7557" fmla="*/ 7272340 w 13581144"/>
              <a:gd name="connsiteY7557" fmla="*/ 1633487 h 4406158"/>
              <a:gd name="connsiteX7558" fmla="*/ 7236624 w 13581144"/>
              <a:gd name="connsiteY7558" fmla="*/ 1609782 h 4406158"/>
              <a:gd name="connsiteX7559" fmla="*/ 7265532 w 13581144"/>
              <a:gd name="connsiteY7559" fmla="*/ 1586077 h 4406158"/>
              <a:gd name="connsiteX7560" fmla="*/ 5266318 w 13581144"/>
              <a:gd name="connsiteY7560" fmla="*/ 1586077 h 4406158"/>
              <a:gd name="connsiteX7561" fmla="*/ 5296917 w 13581144"/>
              <a:gd name="connsiteY7561" fmla="*/ 1609782 h 4406158"/>
              <a:gd name="connsiteX7562" fmla="*/ 5262923 w 13581144"/>
              <a:gd name="connsiteY7562" fmla="*/ 1633487 h 4406158"/>
              <a:gd name="connsiteX7563" fmla="*/ 5232311 w 13581144"/>
              <a:gd name="connsiteY7563" fmla="*/ 1609782 h 4406158"/>
              <a:gd name="connsiteX7564" fmla="*/ 5266318 w 13581144"/>
              <a:gd name="connsiteY7564" fmla="*/ 1586077 h 4406158"/>
              <a:gd name="connsiteX7565" fmla="*/ 5174481 w 13581144"/>
              <a:gd name="connsiteY7565" fmla="*/ 1586077 h 4406158"/>
              <a:gd name="connsiteX7566" fmla="*/ 5205090 w 13581144"/>
              <a:gd name="connsiteY7566" fmla="*/ 1609782 h 4406158"/>
              <a:gd name="connsiteX7567" fmla="*/ 5171063 w 13581144"/>
              <a:gd name="connsiteY7567" fmla="*/ 1633487 h 4406158"/>
              <a:gd name="connsiteX7568" fmla="*/ 5140456 w 13581144"/>
              <a:gd name="connsiteY7568" fmla="*/ 1609782 h 4406158"/>
              <a:gd name="connsiteX7569" fmla="*/ 5174481 w 13581144"/>
              <a:gd name="connsiteY7569" fmla="*/ 1586077 h 4406158"/>
              <a:gd name="connsiteX7570" fmla="*/ 5084313 w 13581144"/>
              <a:gd name="connsiteY7570" fmla="*/ 1586077 h 4406158"/>
              <a:gd name="connsiteX7571" fmla="*/ 5113247 w 13581144"/>
              <a:gd name="connsiteY7571" fmla="*/ 1609782 h 4406158"/>
              <a:gd name="connsiteX7572" fmla="*/ 5079227 w 13581144"/>
              <a:gd name="connsiteY7572" fmla="*/ 1633487 h 4406158"/>
              <a:gd name="connsiteX7573" fmla="*/ 5050304 w 13581144"/>
              <a:gd name="connsiteY7573" fmla="*/ 1609782 h 4406158"/>
              <a:gd name="connsiteX7574" fmla="*/ 5084313 w 13581144"/>
              <a:gd name="connsiteY7574" fmla="*/ 1586077 h 4406158"/>
              <a:gd name="connsiteX7575" fmla="*/ 2093845 w 13581144"/>
              <a:gd name="connsiteY7575" fmla="*/ 1584383 h 4406158"/>
              <a:gd name="connsiteX7576" fmla="*/ 2115939 w 13581144"/>
              <a:gd name="connsiteY7576" fmla="*/ 1608088 h 4406158"/>
              <a:gd name="connsiteX7577" fmla="*/ 2073438 w 13581144"/>
              <a:gd name="connsiteY7577" fmla="*/ 1631793 h 4406158"/>
              <a:gd name="connsiteX7578" fmla="*/ 2051344 w 13581144"/>
              <a:gd name="connsiteY7578" fmla="*/ 1608088 h 4406158"/>
              <a:gd name="connsiteX7579" fmla="*/ 2093845 w 13581144"/>
              <a:gd name="connsiteY7579" fmla="*/ 1584383 h 4406158"/>
              <a:gd name="connsiteX7580" fmla="*/ 12006282 w 13581144"/>
              <a:gd name="connsiteY7580" fmla="*/ 1584089 h 4406158"/>
              <a:gd name="connsiteX7581" fmla="*/ 12057239 w 13581144"/>
              <a:gd name="connsiteY7581" fmla="*/ 1607806 h 4406158"/>
              <a:gd name="connsiteX7582" fmla="*/ 12035181 w 13581144"/>
              <a:gd name="connsiteY7582" fmla="*/ 1631499 h 4406158"/>
              <a:gd name="connsiteX7583" fmla="*/ 11984105 w 13581144"/>
              <a:gd name="connsiteY7583" fmla="*/ 1607806 h 4406158"/>
              <a:gd name="connsiteX7584" fmla="*/ 12006282 w 13581144"/>
              <a:gd name="connsiteY7584" fmla="*/ 1584089 h 4406158"/>
              <a:gd name="connsiteX7585" fmla="*/ 11902596 w 13581144"/>
              <a:gd name="connsiteY7585" fmla="*/ 1584089 h 4406158"/>
              <a:gd name="connsiteX7586" fmla="*/ 11953554 w 13581144"/>
              <a:gd name="connsiteY7586" fmla="*/ 1607806 h 4406158"/>
              <a:gd name="connsiteX7587" fmla="*/ 11931496 w 13581144"/>
              <a:gd name="connsiteY7587" fmla="*/ 1631499 h 4406158"/>
              <a:gd name="connsiteX7588" fmla="*/ 11880537 w 13581144"/>
              <a:gd name="connsiteY7588" fmla="*/ 1607806 h 4406158"/>
              <a:gd name="connsiteX7589" fmla="*/ 11902596 w 13581144"/>
              <a:gd name="connsiteY7589" fmla="*/ 1584089 h 4406158"/>
              <a:gd name="connsiteX7590" fmla="*/ 11798910 w 13581144"/>
              <a:gd name="connsiteY7590" fmla="*/ 1584089 h 4406158"/>
              <a:gd name="connsiteX7591" fmla="*/ 11848098 w 13581144"/>
              <a:gd name="connsiteY7591" fmla="*/ 1607806 h 4406158"/>
              <a:gd name="connsiteX7592" fmla="*/ 11826040 w 13581144"/>
              <a:gd name="connsiteY7592" fmla="*/ 1631499 h 4406158"/>
              <a:gd name="connsiteX7593" fmla="*/ 11776733 w 13581144"/>
              <a:gd name="connsiteY7593" fmla="*/ 1607806 h 4406158"/>
              <a:gd name="connsiteX7594" fmla="*/ 11798910 w 13581144"/>
              <a:gd name="connsiteY7594" fmla="*/ 1584089 h 4406158"/>
              <a:gd name="connsiteX7595" fmla="*/ 1821811 w 13581144"/>
              <a:gd name="connsiteY7595" fmla="*/ 1582689 h 4406158"/>
              <a:gd name="connsiteX7596" fmla="*/ 1842206 w 13581144"/>
              <a:gd name="connsiteY7596" fmla="*/ 1606394 h 4406158"/>
              <a:gd name="connsiteX7597" fmla="*/ 1799706 w 13581144"/>
              <a:gd name="connsiteY7597" fmla="*/ 1630099 h 4406158"/>
              <a:gd name="connsiteX7598" fmla="*/ 1779311 w 13581144"/>
              <a:gd name="connsiteY7598" fmla="*/ 1606394 h 4406158"/>
              <a:gd name="connsiteX7599" fmla="*/ 1821811 w 13581144"/>
              <a:gd name="connsiteY7599" fmla="*/ 1582689 h 4406158"/>
              <a:gd name="connsiteX7600" fmla="*/ 1730000 w 13581144"/>
              <a:gd name="connsiteY7600" fmla="*/ 1582689 h 4406158"/>
              <a:gd name="connsiteX7601" fmla="*/ 1750395 w 13581144"/>
              <a:gd name="connsiteY7601" fmla="*/ 1606394 h 4406158"/>
              <a:gd name="connsiteX7602" fmla="*/ 1707895 w 13581144"/>
              <a:gd name="connsiteY7602" fmla="*/ 1630099 h 4406158"/>
              <a:gd name="connsiteX7603" fmla="*/ 1687501 w 13581144"/>
              <a:gd name="connsiteY7603" fmla="*/ 1606394 h 4406158"/>
              <a:gd name="connsiteX7604" fmla="*/ 1730000 w 13581144"/>
              <a:gd name="connsiteY7604" fmla="*/ 1582689 h 4406158"/>
              <a:gd name="connsiteX7605" fmla="*/ 1639904 w 13581144"/>
              <a:gd name="connsiteY7605" fmla="*/ 1582689 h 4406158"/>
              <a:gd name="connsiteX7606" fmla="*/ 1660300 w 13581144"/>
              <a:gd name="connsiteY7606" fmla="*/ 1606394 h 4406158"/>
              <a:gd name="connsiteX7607" fmla="*/ 1617787 w 13581144"/>
              <a:gd name="connsiteY7607" fmla="*/ 1630099 h 4406158"/>
              <a:gd name="connsiteX7608" fmla="*/ 1597393 w 13581144"/>
              <a:gd name="connsiteY7608" fmla="*/ 1606394 h 4406158"/>
              <a:gd name="connsiteX7609" fmla="*/ 1639904 w 13581144"/>
              <a:gd name="connsiteY7609" fmla="*/ 1582689 h 4406158"/>
              <a:gd name="connsiteX7610" fmla="*/ 1548098 w 13581144"/>
              <a:gd name="connsiteY7610" fmla="*/ 1582689 h 4406158"/>
              <a:gd name="connsiteX7611" fmla="*/ 1568493 w 13581144"/>
              <a:gd name="connsiteY7611" fmla="*/ 1606394 h 4406158"/>
              <a:gd name="connsiteX7612" fmla="*/ 1525981 w 13581144"/>
              <a:gd name="connsiteY7612" fmla="*/ 1630099 h 4406158"/>
              <a:gd name="connsiteX7613" fmla="*/ 1505587 w 13581144"/>
              <a:gd name="connsiteY7613" fmla="*/ 1606394 h 4406158"/>
              <a:gd name="connsiteX7614" fmla="*/ 1548098 w 13581144"/>
              <a:gd name="connsiteY7614" fmla="*/ 1582689 h 4406158"/>
              <a:gd name="connsiteX7615" fmla="*/ 1456293 w 13581144"/>
              <a:gd name="connsiteY7615" fmla="*/ 1582689 h 4406158"/>
              <a:gd name="connsiteX7616" fmla="*/ 1476687 w 13581144"/>
              <a:gd name="connsiteY7616" fmla="*/ 1606394 h 4406158"/>
              <a:gd name="connsiteX7617" fmla="*/ 1432489 w 13581144"/>
              <a:gd name="connsiteY7617" fmla="*/ 1630099 h 4406158"/>
              <a:gd name="connsiteX7618" fmla="*/ 1412094 w 13581144"/>
              <a:gd name="connsiteY7618" fmla="*/ 1606394 h 4406158"/>
              <a:gd name="connsiteX7619" fmla="*/ 1456293 w 13581144"/>
              <a:gd name="connsiteY7619" fmla="*/ 1582689 h 4406158"/>
              <a:gd name="connsiteX7620" fmla="*/ 6905163 w 13581144"/>
              <a:gd name="connsiteY7620" fmla="*/ 1581007 h 4406158"/>
              <a:gd name="connsiteX7621" fmla="*/ 6939152 w 13581144"/>
              <a:gd name="connsiteY7621" fmla="*/ 1604700 h 4406158"/>
              <a:gd name="connsiteX7622" fmla="*/ 6910254 w 13581144"/>
              <a:gd name="connsiteY7622" fmla="*/ 1628405 h 4406158"/>
              <a:gd name="connsiteX7623" fmla="*/ 6876261 w 13581144"/>
              <a:gd name="connsiteY7623" fmla="*/ 1604700 h 4406158"/>
              <a:gd name="connsiteX7624" fmla="*/ 6905163 w 13581144"/>
              <a:gd name="connsiteY7624" fmla="*/ 1581007 h 4406158"/>
              <a:gd name="connsiteX7625" fmla="*/ 1367811 w 13581144"/>
              <a:gd name="connsiteY7625" fmla="*/ 1581007 h 4406158"/>
              <a:gd name="connsiteX7626" fmla="*/ 1388206 w 13581144"/>
              <a:gd name="connsiteY7626" fmla="*/ 1604700 h 4406158"/>
              <a:gd name="connsiteX7627" fmla="*/ 1344007 w 13581144"/>
              <a:gd name="connsiteY7627" fmla="*/ 1628405 h 4406158"/>
              <a:gd name="connsiteX7628" fmla="*/ 1323612 w 13581144"/>
              <a:gd name="connsiteY7628" fmla="*/ 1604700 h 4406158"/>
              <a:gd name="connsiteX7629" fmla="*/ 1367811 w 13581144"/>
              <a:gd name="connsiteY7629" fmla="*/ 1581007 h 4406158"/>
              <a:gd name="connsiteX7630" fmla="*/ 1272594 w 13581144"/>
              <a:gd name="connsiteY7630" fmla="*/ 1581007 h 4406158"/>
              <a:gd name="connsiteX7631" fmla="*/ 1293001 w 13581144"/>
              <a:gd name="connsiteY7631" fmla="*/ 1604700 h 4406158"/>
              <a:gd name="connsiteX7632" fmla="*/ 1248790 w 13581144"/>
              <a:gd name="connsiteY7632" fmla="*/ 1628405 h 4406158"/>
              <a:gd name="connsiteX7633" fmla="*/ 1228395 w 13581144"/>
              <a:gd name="connsiteY7633" fmla="*/ 1604700 h 4406158"/>
              <a:gd name="connsiteX7634" fmla="*/ 1272594 w 13581144"/>
              <a:gd name="connsiteY7634" fmla="*/ 1581007 h 4406158"/>
              <a:gd name="connsiteX7635" fmla="*/ 997263 w 13581144"/>
              <a:gd name="connsiteY7635" fmla="*/ 1581007 h 4406158"/>
              <a:gd name="connsiteX7636" fmla="*/ 1015965 w 13581144"/>
              <a:gd name="connsiteY7636" fmla="*/ 1604700 h 4406158"/>
              <a:gd name="connsiteX7637" fmla="*/ 971761 w 13581144"/>
              <a:gd name="connsiteY7637" fmla="*/ 1628405 h 4406158"/>
              <a:gd name="connsiteX7638" fmla="*/ 953060 w 13581144"/>
              <a:gd name="connsiteY7638" fmla="*/ 1604700 h 4406158"/>
              <a:gd name="connsiteX7639" fmla="*/ 997263 w 13581144"/>
              <a:gd name="connsiteY7639" fmla="*/ 1581007 h 4406158"/>
              <a:gd name="connsiteX7640" fmla="*/ 903746 w 13581144"/>
              <a:gd name="connsiteY7640" fmla="*/ 1581007 h 4406158"/>
              <a:gd name="connsiteX7641" fmla="*/ 922448 w 13581144"/>
              <a:gd name="connsiteY7641" fmla="*/ 1604700 h 4406158"/>
              <a:gd name="connsiteX7642" fmla="*/ 878245 w 13581144"/>
              <a:gd name="connsiteY7642" fmla="*/ 1628405 h 4406158"/>
              <a:gd name="connsiteX7643" fmla="*/ 859543 w 13581144"/>
              <a:gd name="connsiteY7643" fmla="*/ 1604700 h 4406158"/>
              <a:gd name="connsiteX7644" fmla="*/ 903746 w 13581144"/>
              <a:gd name="connsiteY7644" fmla="*/ 1581007 h 4406158"/>
              <a:gd name="connsiteX7645" fmla="*/ 811932 w 13581144"/>
              <a:gd name="connsiteY7645" fmla="*/ 1581007 h 4406158"/>
              <a:gd name="connsiteX7646" fmla="*/ 830634 w 13581144"/>
              <a:gd name="connsiteY7646" fmla="*/ 1604700 h 4406158"/>
              <a:gd name="connsiteX7647" fmla="*/ 784729 w 13581144"/>
              <a:gd name="connsiteY7647" fmla="*/ 1628405 h 4406158"/>
              <a:gd name="connsiteX7648" fmla="*/ 766030 w 13581144"/>
              <a:gd name="connsiteY7648" fmla="*/ 1604700 h 4406158"/>
              <a:gd name="connsiteX7649" fmla="*/ 811932 w 13581144"/>
              <a:gd name="connsiteY7649" fmla="*/ 1581007 h 4406158"/>
              <a:gd name="connsiteX7650" fmla="*/ 1184247 w 13581144"/>
              <a:gd name="connsiteY7650" fmla="*/ 1575925 h 4406158"/>
              <a:gd name="connsiteX7651" fmla="*/ 1204654 w 13581144"/>
              <a:gd name="connsiteY7651" fmla="*/ 1599630 h 4406158"/>
              <a:gd name="connsiteX7652" fmla="*/ 1160443 w 13581144"/>
              <a:gd name="connsiteY7652" fmla="*/ 1623323 h 4406158"/>
              <a:gd name="connsiteX7653" fmla="*/ 1140043 w 13581144"/>
              <a:gd name="connsiteY7653" fmla="*/ 1599630 h 4406158"/>
              <a:gd name="connsiteX7654" fmla="*/ 1184247 w 13581144"/>
              <a:gd name="connsiteY7654" fmla="*/ 1575925 h 4406158"/>
              <a:gd name="connsiteX7655" fmla="*/ 1095858 w 13581144"/>
              <a:gd name="connsiteY7655" fmla="*/ 1575925 h 4406158"/>
              <a:gd name="connsiteX7656" fmla="*/ 1114558 w 13581144"/>
              <a:gd name="connsiteY7656" fmla="*/ 1599630 h 4406158"/>
              <a:gd name="connsiteX7657" fmla="*/ 1070357 w 13581144"/>
              <a:gd name="connsiteY7657" fmla="*/ 1623323 h 4406158"/>
              <a:gd name="connsiteX7658" fmla="*/ 1051654 w 13581144"/>
              <a:gd name="connsiteY7658" fmla="*/ 1599630 h 4406158"/>
              <a:gd name="connsiteX7659" fmla="*/ 1095858 w 13581144"/>
              <a:gd name="connsiteY7659" fmla="*/ 1575925 h 4406158"/>
              <a:gd name="connsiteX7660" fmla="*/ 12554789 w 13581144"/>
              <a:gd name="connsiteY7660" fmla="*/ 1548949 h 4406158"/>
              <a:gd name="connsiteX7661" fmla="*/ 12605748 w 13581144"/>
              <a:gd name="connsiteY7661" fmla="*/ 1572642 h 4406158"/>
              <a:gd name="connsiteX7662" fmla="*/ 12583808 w 13581144"/>
              <a:gd name="connsiteY7662" fmla="*/ 1596347 h 4406158"/>
              <a:gd name="connsiteX7663" fmla="*/ 12532731 w 13581144"/>
              <a:gd name="connsiteY7663" fmla="*/ 1572642 h 4406158"/>
              <a:gd name="connsiteX7664" fmla="*/ 12554789 w 13581144"/>
              <a:gd name="connsiteY7664" fmla="*/ 1548949 h 4406158"/>
              <a:gd name="connsiteX7665" fmla="*/ 12451104 w 13581144"/>
              <a:gd name="connsiteY7665" fmla="*/ 1548949 h 4406158"/>
              <a:gd name="connsiteX7666" fmla="*/ 12502180 w 13581144"/>
              <a:gd name="connsiteY7666" fmla="*/ 1572642 h 4406158"/>
              <a:gd name="connsiteX7667" fmla="*/ 12480003 w 13581144"/>
              <a:gd name="connsiteY7667" fmla="*/ 1596347 h 4406158"/>
              <a:gd name="connsiteX7668" fmla="*/ 12429046 w 13581144"/>
              <a:gd name="connsiteY7668" fmla="*/ 1572642 h 4406158"/>
              <a:gd name="connsiteX7669" fmla="*/ 12451104 w 13581144"/>
              <a:gd name="connsiteY7669" fmla="*/ 1548949 h 4406158"/>
              <a:gd name="connsiteX7670" fmla="*/ 10232274 w 13581144"/>
              <a:gd name="connsiteY7670" fmla="*/ 1536997 h 4406158"/>
              <a:gd name="connsiteX7671" fmla="*/ 10274775 w 13581144"/>
              <a:gd name="connsiteY7671" fmla="*/ 1560690 h 4406158"/>
              <a:gd name="connsiteX7672" fmla="*/ 10254380 w 13581144"/>
              <a:gd name="connsiteY7672" fmla="*/ 1584383 h 4406158"/>
              <a:gd name="connsiteX7673" fmla="*/ 10211868 w 13581144"/>
              <a:gd name="connsiteY7673" fmla="*/ 1560690 h 4406158"/>
              <a:gd name="connsiteX7674" fmla="*/ 10232274 w 13581144"/>
              <a:gd name="connsiteY7674" fmla="*/ 1536997 h 4406158"/>
              <a:gd name="connsiteX7675" fmla="*/ 10143853 w 13581144"/>
              <a:gd name="connsiteY7675" fmla="*/ 1535303 h 4406158"/>
              <a:gd name="connsiteX7676" fmla="*/ 10186353 w 13581144"/>
              <a:gd name="connsiteY7676" fmla="*/ 1558996 h 4406158"/>
              <a:gd name="connsiteX7677" fmla="*/ 10165958 w 13581144"/>
              <a:gd name="connsiteY7677" fmla="*/ 1582689 h 4406158"/>
              <a:gd name="connsiteX7678" fmla="*/ 10123445 w 13581144"/>
              <a:gd name="connsiteY7678" fmla="*/ 1558996 h 4406158"/>
              <a:gd name="connsiteX7679" fmla="*/ 10143853 w 13581144"/>
              <a:gd name="connsiteY7679" fmla="*/ 1535303 h 4406158"/>
              <a:gd name="connsiteX7680" fmla="*/ 10055454 w 13581144"/>
              <a:gd name="connsiteY7680" fmla="*/ 1535303 h 4406158"/>
              <a:gd name="connsiteX7681" fmla="*/ 10097954 w 13581144"/>
              <a:gd name="connsiteY7681" fmla="*/ 1558996 h 4406158"/>
              <a:gd name="connsiteX7682" fmla="*/ 10077548 w 13581144"/>
              <a:gd name="connsiteY7682" fmla="*/ 1582689 h 4406158"/>
              <a:gd name="connsiteX7683" fmla="*/ 10035048 w 13581144"/>
              <a:gd name="connsiteY7683" fmla="*/ 1558996 h 4406158"/>
              <a:gd name="connsiteX7684" fmla="*/ 10055454 w 13581144"/>
              <a:gd name="connsiteY7684" fmla="*/ 1535303 h 4406158"/>
              <a:gd name="connsiteX7685" fmla="*/ 9963647 w 13581144"/>
              <a:gd name="connsiteY7685" fmla="*/ 1535303 h 4406158"/>
              <a:gd name="connsiteX7686" fmla="*/ 10006160 w 13581144"/>
              <a:gd name="connsiteY7686" fmla="*/ 1558996 h 4406158"/>
              <a:gd name="connsiteX7687" fmla="*/ 9984042 w 13581144"/>
              <a:gd name="connsiteY7687" fmla="*/ 1582689 h 4406158"/>
              <a:gd name="connsiteX7688" fmla="*/ 9941542 w 13581144"/>
              <a:gd name="connsiteY7688" fmla="*/ 1558996 h 4406158"/>
              <a:gd name="connsiteX7689" fmla="*/ 9963647 w 13581144"/>
              <a:gd name="connsiteY7689" fmla="*/ 1535303 h 4406158"/>
              <a:gd name="connsiteX7690" fmla="*/ 9875236 w 13581144"/>
              <a:gd name="connsiteY7690" fmla="*/ 1535303 h 4406158"/>
              <a:gd name="connsiteX7691" fmla="*/ 9916027 w 13581144"/>
              <a:gd name="connsiteY7691" fmla="*/ 1558996 h 4406158"/>
              <a:gd name="connsiteX7692" fmla="*/ 9893933 w 13581144"/>
              <a:gd name="connsiteY7692" fmla="*/ 1582689 h 4406158"/>
              <a:gd name="connsiteX7693" fmla="*/ 9853119 w 13581144"/>
              <a:gd name="connsiteY7693" fmla="*/ 1558996 h 4406158"/>
              <a:gd name="connsiteX7694" fmla="*/ 9875236 w 13581144"/>
              <a:gd name="connsiteY7694" fmla="*/ 1535303 h 4406158"/>
              <a:gd name="connsiteX7695" fmla="*/ 9785140 w 13581144"/>
              <a:gd name="connsiteY7695" fmla="*/ 1535303 h 4406158"/>
              <a:gd name="connsiteX7696" fmla="*/ 9825942 w 13581144"/>
              <a:gd name="connsiteY7696" fmla="*/ 1558996 h 4406158"/>
              <a:gd name="connsiteX7697" fmla="*/ 9803837 w 13581144"/>
              <a:gd name="connsiteY7697" fmla="*/ 1582689 h 4406158"/>
              <a:gd name="connsiteX7698" fmla="*/ 9763035 w 13581144"/>
              <a:gd name="connsiteY7698" fmla="*/ 1558996 h 4406158"/>
              <a:gd name="connsiteX7699" fmla="*/ 9785140 w 13581144"/>
              <a:gd name="connsiteY7699" fmla="*/ 1535303 h 4406158"/>
              <a:gd name="connsiteX7700" fmla="*/ 9695031 w 13581144"/>
              <a:gd name="connsiteY7700" fmla="*/ 1535303 h 4406158"/>
              <a:gd name="connsiteX7701" fmla="*/ 9735833 w 13581144"/>
              <a:gd name="connsiteY7701" fmla="*/ 1558996 h 4406158"/>
              <a:gd name="connsiteX7702" fmla="*/ 9713727 w 13581144"/>
              <a:gd name="connsiteY7702" fmla="*/ 1582689 h 4406158"/>
              <a:gd name="connsiteX7703" fmla="*/ 9672938 w 13581144"/>
              <a:gd name="connsiteY7703" fmla="*/ 1558996 h 4406158"/>
              <a:gd name="connsiteX7704" fmla="*/ 9695031 w 13581144"/>
              <a:gd name="connsiteY7704" fmla="*/ 1535303 h 4406158"/>
              <a:gd name="connsiteX7705" fmla="*/ 9599815 w 13581144"/>
              <a:gd name="connsiteY7705" fmla="*/ 1535303 h 4406158"/>
              <a:gd name="connsiteX7706" fmla="*/ 9640629 w 13581144"/>
              <a:gd name="connsiteY7706" fmla="*/ 1558996 h 4406158"/>
              <a:gd name="connsiteX7707" fmla="*/ 9618511 w 13581144"/>
              <a:gd name="connsiteY7707" fmla="*/ 1582689 h 4406158"/>
              <a:gd name="connsiteX7708" fmla="*/ 9577709 w 13581144"/>
              <a:gd name="connsiteY7708" fmla="*/ 1558996 h 4406158"/>
              <a:gd name="connsiteX7709" fmla="*/ 9599815 w 13581144"/>
              <a:gd name="connsiteY7709" fmla="*/ 1535303 h 4406158"/>
              <a:gd name="connsiteX7710" fmla="*/ 9509718 w 13581144"/>
              <a:gd name="connsiteY7710" fmla="*/ 1535303 h 4406158"/>
              <a:gd name="connsiteX7711" fmla="*/ 9550508 w 13581144"/>
              <a:gd name="connsiteY7711" fmla="*/ 1558996 h 4406158"/>
              <a:gd name="connsiteX7712" fmla="*/ 9528415 w 13581144"/>
              <a:gd name="connsiteY7712" fmla="*/ 1582689 h 4406158"/>
              <a:gd name="connsiteX7713" fmla="*/ 9487612 w 13581144"/>
              <a:gd name="connsiteY7713" fmla="*/ 1558996 h 4406158"/>
              <a:gd name="connsiteX7714" fmla="*/ 9509718 w 13581144"/>
              <a:gd name="connsiteY7714" fmla="*/ 1535303 h 4406158"/>
              <a:gd name="connsiteX7715" fmla="*/ 9419609 w 13581144"/>
              <a:gd name="connsiteY7715" fmla="*/ 1535303 h 4406158"/>
              <a:gd name="connsiteX7716" fmla="*/ 9460399 w 13581144"/>
              <a:gd name="connsiteY7716" fmla="*/ 1558996 h 4406158"/>
              <a:gd name="connsiteX7717" fmla="*/ 9438305 w 13581144"/>
              <a:gd name="connsiteY7717" fmla="*/ 1582689 h 4406158"/>
              <a:gd name="connsiteX7718" fmla="*/ 9397503 w 13581144"/>
              <a:gd name="connsiteY7718" fmla="*/ 1558996 h 4406158"/>
              <a:gd name="connsiteX7719" fmla="*/ 9419609 w 13581144"/>
              <a:gd name="connsiteY7719" fmla="*/ 1535303 h 4406158"/>
              <a:gd name="connsiteX7720" fmla="*/ 9326103 w 13581144"/>
              <a:gd name="connsiteY7720" fmla="*/ 1528526 h 4406158"/>
              <a:gd name="connsiteX7721" fmla="*/ 9366894 w 13581144"/>
              <a:gd name="connsiteY7721" fmla="*/ 1552219 h 4406158"/>
              <a:gd name="connsiteX7722" fmla="*/ 9343101 w 13581144"/>
              <a:gd name="connsiteY7722" fmla="*/ 1575924 h 4406158"/>
              <a:gd name="connsiteX7723" fmla="*/ 9302299 w 13581144"/>
              <a:gd name="connsiteY7723" fmla="*/ 1552219 h 4406158"/>
              <a:gd name="connsiteX7724" fmla="*/ 9326103 w 13581144"/>
              <a:gd name="connsiteY7724" fmla="*/ 1528526 h 4406158"/>
              <a:gd name="connsiteX7725" fmla="*/ 9235994 w 13581144"/>
              <a:gd name="connsiteY7725" fmla="*/ 1528526 h 4406158"/>
              <a:gd name="connsiteX7726" fmla="*/ 9276808 w 13581144"/>
              <a:gd name="connsiteY7726" fmla="*/ 1552219 h 4406158"/>
              <a:gd name="connsiteX7727" fmla="*/ 9253004 w 13581144"/>
              <a:gd name="connsiteY7727" fmla="*/ 1575924 h 4406158"/>
              <a:gd name="connsiteX7728" fmla="*/ 9212190 w 13581144"/>
              <a:gd name="connsiteY7728" fmla="*/ 1552219 h 4406158"/>
              <a:gd name="connsiteX7729" fmla="*/ 9235994 w 13581144"/>
              <a:gd name="connsiteY7729" fmla="*/ 1528526 h 4406158"/>
              <a:gd name="connsiteX7730" fmla="*/ 9145862 w 13581144"/>
              <a:gd name="connsiteY7730" fmla="*/ 1528526 h 4406158"/>
              <a:gd name="connsiteX7731" fmla="*/ 9184977 w 13581144"/>
              <a:gd name="connsiteY7731" fmla="*/ 1552219 h 4406158"/>
              <a:gd name="connsiteX7732" fmla="*/ 9161161 w 13581144"/>
              <a:gd name="connsiteY7732" fmla="*/ 1575924 h 4406158"/>
              <a:gd name="connsiteX7733" fmla="*/ 9122057 w 13581144"/>
              <a:gd name="connsiteY7733" fmla="*/ 1552219 h 4406158"/>
              <a:gd name="connsiteX7734" fmla="*/ 9145862 w 13581144"/>
              <a:gd name="connsiteY7734" fmla="*/ 1528526 h 4406158"/>
              <a:gd name="connsiteX7735" fmla="*/ 9055778 w 13581144"/>
              <a:gd name="connsiteY7735" fmla="*/ 1528526 h 4406158"/>
              <a:gd name="connsiteX7736" fmla="*/ 9094881 w 13581144"/>
              <a:gd name="connsiteY7736" fmla="*/ 1552219 h 4406158"/>
              <a:gd name="connsiteX7737" fmla="*/ 9071088 w 13581144"/>
              <a:gd name="connsiteY7737" fmla="*/ 1575924 h 4406158"/>
              <a:gd name="connsiteX7738" fmla="*/ 9031985 w 13581144"/>
              <a:gd name="connsiteY7738" fmla="*/ 1552219 h 4406158"/>
              <a:gd name="connsiteX7739" fmla="*/ 9055778 w 13581144"/>
              <a:gd name="connsiteY7739" fmla="*/ 1528526 h 4406158"/>
              <a:gd name="connsiteX7740" fmla="*/ 8965668 w 13581144"/>
              <a:gd name="connsiteY7740" fmla="*/ 1528526 h 4406158"/>
              <a:gd name="connsiteX7741" fmla="*/ 9004772 w 13581144"/>
              <a:gd name="connsiteY7741" fmla="*/ 1552219 h 4406158"/>
              <a:gd name="connsiteX7742" fmla="*/ 8980968 w 13581144"/>
              <a:gd name="connsiteY7742" fmla="*/ 1575924 h 4406158"/>
              <a:gd name="connsiteX7743" fmla="*/ 8941864 w 13581144"/>
              <a:gd name="connsiteY7743" fmla="*/ 1552219 h 4406158"/>
              <a:gd name="connsiteX7744" fmla="*/ 8965668 w 13581144"/>
              <a:gd name="connsiteY7744" fmla="*/ 1528526 h 4406158"/>
              <a:gd name="connsiteX7745" fmla="*/ 8877271 w 13581144"/>
              <a:gd name="connsiteY7745" fmla="*/ 1528526 h 4406158"/>
              <a:gd name="connsiteX7746" fmla="*/ 8916386 w 13581144"/>
              <a:gd name="connsiteY7746" fmla="*/ 1552219 h 4406158"/>
              <a:gd name="connsiteX7747" fmla="*/ 8892570 w 13581144"/>
              <a:gd name="connsiteY7747" fmla="*/ 1575924 h 4406158"/>
              <a:gd name="connsiteX7748" fmla="*/ 8853466 w 13581144"/>
              <a:gd name="connsiteY7748" fmla="*/ 1552219 h 4406158"/>
              <a:gd name="connsiteX7749" fmla="*/ 8877271 w 13581144"/>
              <a:gd name="connsiteY7749" fmla="*/ 1528526 h 4406158"/>
              <a:gd name="connsiteX7750" fmla="*/ 8785439 w 13581144"/>
              <a:gd name="connsiteY7750" fmla="*/ 1526844 h 4406158"/>
              <a:gd name="connsiteX7751" fmla="*/ 8824542 w 13581144"/>
              <a:gd name="connsiteY7751" fmla="*/ 1550537 h 4406158"/>
              <a:gd name="connsiteX7752" fmla="*/ 8800750 w 13581144"/>
              <a:gd name="connsiteY7752" fmla="*/ 1574230 h 4406158"/>
              <a:gd name="connsiteX7753" fmla="*/ 8761635 w 13581144"/>
              <a:gd name="connsiteY7753" fmla="*/ 1550537 h 4406158"/>
              <a:gd name="connsiteX7754" fmla="*/ 8785439 w 13581144"/>
              <a:gd name="connsiteY7754" fmla="*/ 1526844 h 4406158"/>
              <a:gd name="connsiteX7755" fmla="*/ 8695342 w 13581144"/>
              <a:gd name="connsiteY7755" fmla="*/ 1526844 h 4406158"/>
              <a:gd name="connsiteX7756" fmla="*/ 8734445 w 13581144"/>
              <a:gd name="connsiteY7756" fmla="*/ 1550537 h 4406158"/>
              <a:gd name="connsiteX7757" fmla="*/ 8710641 w 13581144"/>
              <a:gd name="connsiteY7757" fmla="*/ 1574230 h 4406158"/>
              <a:gd name="connsiteX7758" fmla="*/ 8671526 w 13581144"/>
              <a:gd name="connsiteY7758" fmla="*/ 1550537 h 4406158"/>
              <a:gd name="connsiteX7759" fmla="*/ 8695342 w 13581144"/>
              <a:gd name="connsiteY7759" fmla="*/ 1526844 h 4406158"/>
              <a:gd name="connsiteX7760" fmla="*/ 8605245 w 13581144"/>
              <a:gd name="connsiteY7760" fmla="*/ 1526844 h 4406158"/>
              <a:gd name="connsiteX7761" fmla="*/ 8644337 w 13581144"/>
              <a:gd name="connsiteY7761" fmla="*/ 1550537 h 4406158"/>
              <a:gd name="connsiteX7762" fmla="*/ 8618834 w 13581144"/>
              <a:gd name="connsiteY7762" fmla="*/ 1574230 h 4406158"/>
              <a:gd name="connsiteX7763" fmla="*/ 8579742 w 13581144"/>
              <a:gd name="connsiteY7763" fmla="*/ 1550537 h 4406158"/>
              <a:gd name="connsiteX7764" fmla="*/ 8605245 w 13581144"/>
              <a:gd name="connsiteY7764" fmla="*/ 1526844 h 4406158"/>
              <a:gd name="connsiteX7765" fmla="*/ 8516823 w 13581144"/>
              <a:gd name="connsiteY7765" fmla="*/ 1526844 h 4406158"/>
              <a:gd name="connsiteX7766" fmla="*/ 8554227 w 13581144"/>
              <a:gd name="connsiteY7766" fmla="*/ 1550537 h 4406158"/>
              <a:gd name="connsiteX7767" fmla="*/ 8528713 w 13581144"/>
              <a:gd name="connsiteY7767" fmla="*/ 1574230 h 4406158"/>
              <a:gd name="connsiteX7768" fmla="*/ 8491320 w 13581144"/>
              <a:gd name="connsiteY7768" fmla="*/ 1550537 h 4406158"/>
              <a:gd name="connsiteX7769" fmla="*/ 8516823 w 13581144"/>
              <a:gd name="connsiteY7769" fmla="*/ 1526844 h 4406158"/>
              <a:gd name="connsiteX7770" fmla="*/ 8426714 w 13581144"/>
              <a:gd name="connsiteY7770" fmla="*/ 1526844 h 4406158"/>
              <a:gd name="connsiteX7771" fmla="*/ 8464119 w 13581144"/>
              <a:gd name="connsiteY7771" fmla="*/ 1550537 h 4406158"/>
              <a:gd name="connsiteX7772" fmla="*/ 8438616 w 13581144"/>
              <a:gd name="connsiteY7772" fmla="*/ 1574230 h 4406158"/>
              <a:gd name="connsiteX7773" fmla="*/ 8401211 w 13581144"/>
              <a:gd name="connsiteY7773" fmla="*/ 1550537 h 4406158"/>
              <a:gd name="connsiteX7774" fmla="*/ 8426714 w 13581144"/>
              <a:gd name="connsiteY7774" fmla="*/ 1526844 h 4406158"/>
              <a:gd name="connsiteX7775" fmla="*/ 8334919 w 13581144"/>
              <a:gd name="connsiteY7775" fmla="*/ 1526844 h 4406158"/>
              <a:gd name="connsiteX7776" fmla="*/ 8372312 w 13581144"/>
              <a:gd name="connsiteY7776" fmla="*/ 1550537 h 4406158"/>
              <a:gd name="connsiteX7777" fmla="*/ 8346809 w 13581144"/>
              <a:gd name="connsiteY7777" fmla="*/ 1574230 h 4406158"/>
              <a:gd name="connsiteX7778" fmla="*/ 8309404 w 13581144"/>
              <a:gd name="connsiteY7778" fmla="*/ 1550537 h 4406158"/>
              <a:gd name="connsiteX7779" fmla="*/ 8334919 w 13581144"/>
              <a:gd name="connsiteY7779" fmla="*/ 1526844 h 4406158"/>
              <a:gd name="connsiteX7780" fmla="*/ 8244798 w 13581144"/>
              <a:gd name="connsiteY7780" fmla="*/ 1526844 h 4406158"/>
              <a:gd name="connsiteX7781" fmla="*/ 8282203 w 13581144"/>
              <a:gd name="connsiteY7781" fmla="*/ 1550537 h 4406158"/>
              <a:gd name="connsiteX7782" fmla="*/ 8256701 w 13581144"/>
              <a:gd name="connsiteY7782" fmla="*/ 1574230 h 4406158"/>
              <a:gd name="connsiteX7783" fmla="*/ 8219296 w 13581144"/>
              <a:gd name="connsiteY7783" fmla="*/ 1550537 h 4406158"/>
              <a:gd name="connsiteX7784" fmla="*/ 8244798 w 13581144"/>
              <a:gd name="connsiteY7784" fmla="*/ 1526844 h 4406158"/>
              <a:gd name="connsiteX7785" fmla="*/ 8154689 w 13581144"/>
              <a:gd name="connsiteY7785" fmla="*/ 1526844 h 4406158"/>
              <a:gd name="connsiteX7786" fmla="*/ 8192094 w 13581144"/>
              <a:gd name="connsiteY7786" fmla="*/ 1550537 h 4406158"/>
              <a:gd name="connsiteX7787" fmla="*/ 8166591 w 13581144"/>
              <a:gd name="connsiteY7787" fmla="*/ 1574230 h 4406158"/>
              <a:gd name="connsiteX7788" fmla="*/ 8129198 w 13581144"/>
              <a:gd name="connsiteY7788" fmla="*/ 1550537 h 4406158"/>
              <a:gd name="connsiteX7789" fmla="*/ 8154689 w 13581144"/>
              <a:gd name="connsiteY7789" fmla="*/ 1526844 h 4406158"/>
              <a:gd name="connsiteX7790" fmla="*/ 8061184 w 13581144"/>
              <a:gd name="connsiteY7790" fmla="*/ 1526844 h 4406158"/>
              <a:gd name="connsiteX7791" fmla="*/ 8098589 w 13581144"/>
              <a:gd name="connsiteY7791" fmla="*/ 1550537 h 4406158"/>
              <a:gd name="connsiteX7792" fmla="*/ 8073074 w 13581144"/>
              <a:gd name="connsiteY7792" fmla="*/ 1574230 h 4406158"/>
              <a:gd name="connsiteX7793" fmla="*/ 8035682 w 13581144"/>
              <a:gd name="connsiteY7793" fmla="*/ 1550537 h 4406158"/>
              <a:gd name="connsiteX7794" fmla="*/ 8061184 w 13581144"/>
              <a:gd name="connsiteY7794" fmla="*/ 1526844 h 4406158"/>
              <a:gd name="connsiteX7795" fmla="*/ 7343743 w 13581144"/>
              <a:gd name="connsiteY7795" fmla="*/ 1526844 h 4406158"/>
              <a:gd name="connsiteX7796" fmla="*/ 7379450 w 13581144"/>
              <a:gd name="connsiteY7796" fmla="*/ 1550537 h 4406158"/>
              <a:gd name="connsiteX7797" fmla="*/ 7350537 w 13581144"/>
              <a:gd name="connsiteY7797" fmla="*/ 1574230 h 4406158"/>
              <a:gd name="connsiteX7798" fmla="*/ 7314844 w 13581144"/>
              <a:gd name="connsiteY7798" fmla="*/ 1550537 h 4406158"/>
              <a:gd name="connsiteX7799" fmla="*/ 7343743 w 13581144"/>
              <a:gd name="connsiteY7799" fmla="*/ 1526844 h 4406158"/>
              <a:gd name="connsiteX7800" fmla="*/ 7971098 w 13581144"/>
              <a:gd name="connsiteY7800" fmla="*/ 1525150 h 4406158"/>
              <a:gd name="connsiteX7801" fmla="*/ 8008503 w 13581144"/>
              <a:gd name="connsiteY7801" fmla="*/ 1548843 h 4406158"/>
              <a:gd name="connsiteX7802" fmla="*/ 7981301 w 13581144"/>
              <a:gd name="connsiteY7802" fmla="*/ 1572537 h 4406158"/>
              <a:gd name="connsiteX7803" fmla="*/ 7943885 w 13581144"/>
              <a:gd name="connsiteY7803" fmla="*/ 1548843 h 4406158"/>
              <a:gd name="connsiteX7804" fmla="*/ 7971098 w 13581144"/>
              <a:gd name="connsiteY7804" fmla="*/ 1525150 h 4406158"/>
              <a:gd name="connsiteX7805" fmla="*/ 7882688 w 13581144"/>
              <a:gd name="connsiteY7805" fmla="*/ 1525150 h 4406158"/>
              <a:gd name="connsiteX7806" fmla="*/ 7918395 w 13581144"/>
              <a:gd name="connsiteY7806" fmla="*/ 1548843 h 4406158"/>
              <a:gd name="connsiteX7807" fmla="*/ 7891193 w 13581144"/>
              <a:gd name="connsiteY7807" fmla="*/ 1572537 h 4406158"/>
              <a:gd name="connsiteX7808" fmla="*/ 7855487 w 13581144"/>
              <a:gd name="connsiteY7808" fmla="*/ 1548843 h 4406158"/>
              <a:gd name="connsiteX7809" fmla="*/ 7882688 w 13581144"/>
              <a:gd name="connsiteY7809" fmla="*/ 1525150 h 4406158"/>
              <a:gd name="connsiteX7810" fmla="*/ 7792556 w 13581144"/>
              <a:gd name="connsiteY7810" fmla="*/ 1525150 h 4406158"/>
              <a:gd name="connsiteX7811" fmla="*/ 7828262 w 13581144"/>
              <a:gd name="connsiteY7811" fmla="*/ 1548843 h 4406158"/>
              <a:gd name="connsiteX7812" fmla="*/ 7801062 w 13581144"/>
              <a:gd name="connsiteY7812" fmla="*/ 1572537 h 4406158"/>
              <a:gd name="connsiteX7813" fmla="*/ 7765356 w 13581144"/>
              <a:gd name="connsiteY7813" fmla="*/ 1548843 h 4406158"/>
              <a:gd name="connsiteX7814" fmla="*/ 7792556 w 13581144"/>
              <a:gd name="connsiteY7814" fmla="*/ 1525150 h 4406158"/>
              <a:gd name="connsiteX7815" fmla="*/ 7702461 w 13581144"/>
              <a:gd name="connsiteY7815" fmla="*/ 1525150 h 4406158"/>
              <a:gd name="connsiteX7816" fmla="*/ 7738166 w 13581144"/>
              <a:gd name="connsiteY7816" fmla="*/ 1548843 h 4406158"/>
              <a:gd name="connsiteX7817" fmla="*/ 7710965 w 13581144"/>
              <a:gd name="connsiteY7817" fmla="*/ 1572537 h 4406158"/>
              <a:gd name="connsiteX7818" fmla="*/ 7675259 w 13581144"/>
              <a:gd name="connsiteY7818" fmla="*/ 1548843 h 4406158"/>
              <a:gd name="connsiteX7819" fmla="*/ 7702461 w 13581144"/>
              <a:gd name="connsiteY7819" fmla="*/ 1525150 h 4406158"/>
              <a:gd name="connsiteX7820" fmla="*/ 7612363 w 13581144"/>
              <a:gd name="connsiteY7820" fmla="*/ 1525150 h 4406158"/>
              <a:gd name="connsiteX7821" fmla="*/ 7648058 w 13581144"/>
              <a:gd name="connsiteY7821" fmla="*/ 1548843 h 4406158"/>
              <a:gd name="connsiteX7822" fmla="*/ 7620857 w 13581144"/>
              <a:gd name="connsiteY7822" fmla="*/ 1572537 h 4406158"/>
              <a:gd name="connsiteX7823" fmla="*/ 7585153 w 13581144"/>
              <a:gd name="connsiteY7823" fmla="*/ 1548843 h 4406158"/>
              <a:gd name="connsiteX7824" fmla="*/ 7612363 w 13581144"/>
              <a:gd name="connsiteY7824" fmla="*/ 1525150 h 4406158"/>
              <a:gd name="connsiteX7825" fmla="*/ 7520579 w 13581144"/>
              <a:gd name="connsiteY7825" fmla="*/ 1525150 h 4406158"/>
              <a:gd name="connsiteX7826" fmla="*/ 7556268 w 13581144"/>
              <a:gd name="connsiteY7826" fmla="*/ 1548843 h 4406158"/>
              <a:gd name="connsiteX7827" fmla="*/ 7529071 w 13581144"/>
              <a:gd name="connsiteY7827" fmla="*/ 1572537 h 4406158"/>
              <a:gd name="connsiteX7828" fmla="*/ 7493371 w 13581144"/>
              <a:gd name="connsiteY7828" fmla="*/ 1548843 h 4406158"/>
              <a:gd name="connsiteX7829" fmla="*/ 7520579 w 13581144"/>
              <a:gd name="connsiteY7829" fmla="*/ 1525150 h 4406158"/>
              <a:gd name="connsiteX7830" fmla="*/ 7430443 w 13581144"/>
              <a:gd name="connsiteY7830" fmla="*/ 1525150 h 4406158"/>
              <a:gd name="connsiteX7831" fmla="*/ 7466139 w 13581144"/>
              <a:gd name="connsiteY7831" fmla="*/ 1548843 h 4406158"/>
              <a:gd name="connsiteX7832" fmla="*/ 7438952 w 13581144"/>
              <a:gd name="connsiteY7832" fmla="*/ 1572537 h 4406158"/>
              <a:gd name="connsiteX7833" fmla="*/ 7403243 w 13581144"/>
              <a:gd name="connsiteY7833" fmla="*/ 1548843 h 4406158"/>
              <a:gd name="connsiteX7834" fmla="*/ 7430443 w 13581144"/>
              <a:gd name="connsiteY7834" fmla="*/ 1525150 h 4406158"/>
              <a:gd name="connsiteX7835" fmla="*/ 7166918 w 13581144"/>
              <a:gd name="connsiteY7835" fmla="*/ 1525150 h 4406158"/>
              <a:gd name="connsiteX7836" fmla="*/ 7200925 w 13581144"/>
              <a:gd name="connsiteY7836" fmla="*/ 1548843 h 4406158"/>
              <a:gd name="connsiteX7837" fmla="*/ 7172025 w 13581144"/>
              <a:gd name="connsiteY7837" fmla="*/ 1572537 h 4406158"/>
              <a:gd name="connsiteX7838" fmla="*/ 7138018 w 13581144"/>
              <a:gd name="connsiteY7838" fmla="*/ 1548843 h 4406158"/>
              <a:gd name="connsiteX7839" fmla="*/ 7166918 w 13581144"/>
              <a:gd name="connsiteY7839" fmla="*/ 1525150 h 4406158"/>
              <a:gd name="connsiteX7840" fmla="*/ 7076832 w 13581144"/>
              <a:gd name="connsiteY7840" fmla="*/ 1525150 h 4406158"/>
              <a:gd name="connsiteX7841" fmla="*/ 7110822 w 13581144"/>
              <a:gd name="connsiteY7841" fmla="*/ 1548843 h 4406158"/>
              <a:gd name="connsiteX7842" fmla="*/ 7081929 w 13581144"/>
              <a:gd name="connsiteY7842" fmla="*/ 1572537 h 4406158"/>
              <a:gd name="connsiteX7843" fmla="*/ 7047937 w 13581144"/>
              <a:gd name="connsiteY7843" fmla="*/ 1548843 h 4406158"/>
              <a:gd name="connsiteX7844" fmla="*/ 7076832 w 13581144"/>
              <a:gd name="connsiteY7844" fmla="*/ 1525150 h 4406158"/>
              <a:gd name="connsiteX7845" fmla="*/ 6988450 w 13581144"/>
              <a:gd name="connsiteY7845" fmla="*/ 1525150 h 4406158"/>
              <a:gd name="connsiteX7846" fmla="*/ 7022448 w 13581144"/>
              <a:gd name="connsiteY7846" fmla="*/ 1548843 h 4406158"/>
              <a:gd name="connsiteX7847" fmla="*/ 6993542 w 13581144"/>
              <a:gd name="connsiteY7847" fmla="*/ 1572537 h 4406158"/>
              <a:gd name="connsiteX7848" fmla="*/ 6959555 w 13581144"/>
              <a:gd name="connsiteY7848" fmla="*/ 1548843 h 4406158"/>
              <a:gd name="connsiteX7849" fmla="*/ 6988450 w 13581144"/>
              <a:gd name="connsiteY7849" fmla="*/ 1525150 h 4406158"/>
              <a:gd name="connsiteX7850" fmla="*/ 5994079 w 13581144"/>
              <a:gd name="connsiteY7850" fmla="*/ 1525150 h 4406158"/>
              <a:gd name="connsiteX7851" fmla="*/ 6026363 w 13581144"/>
              <a:gd name="connsiteY7851" fmla="*/ 1548843 h 4406158"/>
              <a:gd name="connsiteX7852" fmla="*/ 5994079 w 13581144"/>
              <a:gd name="connsiteY7852" fmla="*/ 1572537 h 4406158"/>
              <a:gd name="connsiteX7853" fmla="*/ 5961786 w 13581144"/>
              <a:gd name="connsiteY7853" fmla="*/ 1548843 h 4406158"/>
              <a:gd name="connsiteX7854" fmla="*/ 5994079 w 13581144"/>
              <a:gd name="connsiteY7854" fmla="*/ 1525150 h 4406158"/>
              <a:gd name="connsiteX7855" fmla="*/ 5905682 w 13581144"/>
              <a:gd name="connsiteY7855" fmla="*/ 1525150 h 4406158"/>
              <a:gd name="connsiteX7856" fmla="*/ 5936289 w 13581144"/>
              <a:gd name="connsiteY7856" fmla="*/ 1548843 h 4406158"/>
              <a:gd name="connsiteX7857" fmla="*/ 5903983 w 13581144"/>
              <a:gd name="connsiteY7857" fmla="*/ 1572537 h 4406158"/>
              <a:gd name="connsiteX7858" fmla="*/ 5873388 w 13581144"/>
              <a:gd name="connsiteY7858" fmla="*/ 1548843 h 4406158"/>
              <a:gd name="connsiteX7859" fmla="*/ 5905682 w 13581144"/>
              <a:gd name="connsiteY7859" fmla="*/ 1525150 h 4406158"/>
              <a:gd name="connsiteX7860" fmla="*/ 11970540 w 13581144"/>
              <a:gd name="connsiteY7860" fmla="*/ 1524856 h 4406158"/>
              <a:gd name="connsiteX7861" fmla="*/ 12021498 w 13581144"/>
              <a:gd name="connsiteY7861" fmla="*/ 1548549 h 4406158"/>
              <a:gd name="connsiteX7862" fmla="*/ 11999440 w 13581144"/>
              <a:gd name="connsiteY7862" fmla="*/ 1572242 h 4406158"/>
              <a:gd name="connsiteX7863" fmla="*/ 11948481 w 13581144"/>
              <a:gd name="connsiteY7863" fmla="*/ 1548549 h 4406158"/>
              <a:gd name="connsiteX7864" fmla="*/ 11970540 w 13581144"/>
              <a:gd name="connsiteY7864" fmla="*/ 1524856 h 4406158"/>
              <a:gd name="connsiteX7865" fmla="*/ 11868504 w 13581144"/>
              <a:gd name="connsiteY7865" fmla="*/ 1524856 h 4406158"/>
              <a:gd name="connsiteX7866" fmla="*/ 11917929 w 13581144"/>
              <a:gd name="connsiteY7866" fmla="*/ 1548549 h 4406158"/>
              <a:gd name="connsiteX7867" fmla="*/ 11895753 w 13581144"/>
              <a:gd name="connsiteY7867" fmla="*/ 1572242 h 4406158"/>
              <a:gd name="connsiteX7868" fmla="*/ 11846446 w 13581144"/>
              <a:gd name="connsiteY7868" fmla="*/ 1548549 h 4406158"/>
              <a:gd name="connsiteX7869" fmla="*/ 11868504 w 13581144"/>
              <a:gd name="connsiteY7869" fmla="*/ 1524856 h 4406158"/>
              <a:gd name="connsiteX7870" fmla="*/ 11764914 w 13581144"/>
              <a:gd name="connsiteY7870" fmla="*/ 1524856 h 4406158"/>
              <a:gd name="connsiteX7871" fmla="*/ 11814126 w 13581144"/>
              <a:gd name="connsiteY7871" fmla="*/ 1548549 h 4406158"/>
              <a:gd name="connsiteX7872" fmla="*/ 11792115 w 13581144"/>
              <a:gd name="connsiteY7872" fmla="*/ 1572242 h 4406158"/>
              <a:gd name="connsiteX7873" fmla="*/ 11742761 w 13581144"/>
              <a:gd name="connsiteY7873" fmla="*/ 1548549 h 4406158"/>
              <a:gd name="connsiteX7874" fmla="*/ 11764914 w 13581144"/>
              <a:gd name="connsiteY7874" fmla="*/ 1524856 h 4406158"/>
              <a:gd name="connsiteX7875" fmla="*/ 11664555 w 13581144"/>
              <a:gd name="connsiteY7875" fmla="*/ 1524856 h 4406158"/>
              <a:gd name="connsiteX7876" fmla="*/ 11713909 w 13581144"/>
              <a:gd name="connsiteY7876" fmla="*/ 1548549 h 4406158"/>
              <a:gd name="connsiteX7877" fmla="*/ 11691756 w 13581144"/>
              <a:gd name="connsiteY7877" fmla="*/ 1572242 h 4406158"/>
              <a:gd name="connsiteX7878" fmla="*/ 11642508 w 13581144"/>
              <a:gd name="connsiteY7878" fmla="*/ 1548549 h 4406158"/>
              <a:gd name="connsiteX7879" fmla="*/ 11664555 w 13581144"/>
              <a:gd name="connsiteY7879" fmla="*/ 1524856 h 4406158"/>
              <a:gd name="connsiteX7880" fmla="*/ 5815459 w 13581144"/>
              <a:gd name="connsiteY7880" fmla="*/ 1523456 h 4406158"/>
              <a:gd name="connsiteX7881" fmla="*/ 5846125 w 13581144"/>
              <a:gd name="connsiteY7881" fmla="*/ 1547149 h 4406158"/>
              <a:gd name="connsiteX7882" fmla="*/ 5813764 w 13581144"/>
              <a:gd name="connsiteY7882" fmla="*/ 1570842 h 4406158"/>
              <a:gd name="connsiteX7883" fmla="*/ 5783199 w 13581144"/>
              <a:gd name="connsiteY7883" fmla="*/ 1547149 h 4406158"/>
              <a:gd name="connsiteX7884" fmla="*/ 5815459 w 13581144"/>
              <a:gd name="connsiteY7884" fmla="*/ 1523456 h 4406158"/>
              <a:gd name="connsiteX7885" fmla="*/ 5723769 w 13581144"/>
              <a:gd name="connsiteY7885" fmla="*/ 1523456 h 4406158"/>
              <a:gd name="connsiteX7886" fmla="*/ 5754332 w 13581144"/>
              <a:gd name="connsiteY7886" fmla="*/ 1547149 h 4406158"/>
              <a:gd name="connsiteX7887" fmla="*/ 5722080 w 13581144"/>
              <a:gd name="connsiteY7887" fmla="*/ 1570842 h 4406158"/>
              <a:gd name="connsiteX7888" fmla="*/ 5691457 w 13581144"/>
              <a:gd name="connsiteY7888" fmla="*/ 1547149 h 4406158"/>
              <a:gd name="connsiteX7889" fmla="*/ 5723769 w 13581144"/>
              <a:gd name="connsiteY7889" fmla="*/ 1523456 h 4406158"/>
              <a:gd name="connsiteX7890" fmla="*/ 5633630 w 13581144"/>
              <a:gd name="connsiteY7890" fmla="*/ 1523456 h 4406158"/>
              <a:gd name="connsiteX7891" fmla="*/ 5664242 w 13581144"/>
              <a:gd name="connsiteY7891" fmla="*/ 1547149 h 4406158"/>
              <a:gd name="connsiteX7892" fmla="*/ 5631930 w 13581144"/>
              <a:gd name="connsiteY7892" fmla="*/ 1570842 h 4406158"/>
              <a:gd name="connsiteX7893" fmla="*/ 5601317 w 13581144"/>
              <a:gd name="connsiteY7893" fmla="*/ 1547149 h 4406158"/>
              <a:gd name="connsiteX7894" fmla="*/ 5633630 w 13581144"/>
              <a:gd name="connsiteY7894" fmla="*/ 1523456 h 4406158"/>
              <a:gd name="connsiteX7895" fmla="*/ 5541798 w 13581144"/>
              <a:gd name="connsiteY7895" fmla="*/ 1523456 h 4406158"/>
              <a:gd name="connsiteX7896" fmla="*/ 5572412 w 13581144"/>
              <a:gd name="connsiteY7896" fmla="*/ 1547149 h 4406158"/>
              <a:gd name="connsiteX7897" fmla="*/ 5540100 w 13581144"/>
              <a:gd name="connsiteY7897" fmla="*/ 1570842 h 4406158"/>
              <a:gd name="connsiteX7898" fmla="*/ 5509496 w 13581144"/>
              <a:gd name="connsiteY7898" fmla="*/ 1547149 h 4406158"/>
              <a:gd name="connsiteX7899" fmla="*/ 5541798 w 13581144"/>
              <a:gd name="connsiteY7899" fmla="*/ 1523456 h 4406158"/>
              <a:gd name="connsiteX7900" fmla="*/ 5449984 w 13581144"/>
              <a:gd name="connsiteY7900" fmla="*/ 1523456 h 4406158"/>
              <a:gd name="connsiteX7901" fmla="*/ 5480586 w 13581144"/>
              <a:gd name="connsiteY7901" fmla="*/ 1547149 h 4406158"/>
              <a:gd name="connsiteX7902" fmla="*/ 5448285 w 13581144"/>
              <a:gd name="connsiteY7902" fmla="*/ 1570842 h 4406158"/>
              <a:gd name="connsiteX7903" fmla="*/ 5417655 w 13581144"/>
              <a:gd name="connsiteY7903" fmla="*/ 1547149 h 4406158"/>
              <a:gd name="connsiteX7904" fmla="*/ 5449984 w 13581144"/>
              <a:gd name="connsiteY7904" fmla="*/ 1523456 h 4406158"/>
              <a:gd name="connsiteX7905" fmla="*/ 5361541 w 13581144"/>
              <a:gd name="connsiteY7905" fmla="*/ 1523456 h 4406158"/>
              <a:gd name="connsiteX7906" fmla="*/ 5392154 w 13581144"/>
              <a:gd name="connsiteY7906" fmla="*/ 1547149 h 4406158"/>
              <a:gd name="connsiteX7907" fmla="*/ 5358150 w 13581144"/>
              <a:gd name="connsiteY7907" fmla="*/ 1570842 h 4406158"/>
              <a:gd name="connsiteX7908" fmla="*/ 5327526 w 13581144"/>
              <a:gd name="connsiteY7908" fmla="*/ 1547149 h 4406158"/>
              <a:gd name="connsiteX7909" fmla="*/ 5361541 w 13581144"/>
              <a:gd name="connsiteY7909" fmla="*/ 1523456 h 4406158"/>
              <a:gd name="connsiteX7910" fmla="*/ 5269731 w 13581144"/>
              <a:gd name="connsiteY7910" fmla="*/ 1523456 h 4406158"/>
              <a:gd name="connsiteX7911" fmla="*/ 5300326 w 13581144"/>
              <a:gd name="connsiteY7911" fmla="*/ 1547149 h 4406158"/>
              <a:gd name="connsiteX7912" fmla="*/ 5266337 w 13581144"/>
              <a:gd name="connsiteY7912" fmla="*/ 1570842 h 4406158"/>
              <a:gd name="connsiteX7913" fmla="*/ 5235730 w 13581144"/>
              <a:gd name="connsiteY7913" fmla="*/ 1547149 h 4406158"/>
              <a:gd name="connsiteX7914" fmla="*/ 5269731 w 13581144"/>
              <a:gd name="connsiteY7914" fmla="*/ 1523456 h 4406158"/>
              <a:gd name="connsiteX7915" fmla="*/ 5182988 w 13581144"/>
              <a:gd name="connsiteY7915" fmla="*/ 1523456 h 4406158"/>
              <a:gd name="connsiteX7916" fmla="*/ 5211918 w 13581144"/>
              <a:gd name="connsiteY7916" fmla="*/ 1547149 h 4406158"/>
              <a:gd name="connsiteX7917" fmla="*/ 5177872 w 13581144"/>
              <a:gd name="connsiteY7917" fmla="*/ 1570842 h 4406158"/>
              <a:gd name="connsiteX7918" fmla="*/ 5148955 w 13581144"/>
              <a:gd name="connsiteY7918" fmla="*/ 1547149 h 4406158"/>
              <a:gd name="connsiteX7919" fmla="*/ 5182988 w 13581144"/>
              <a:gd name="connsiteY7919" fmla="*/ 1523456 h 4406158"/>
              <a:gd name="connsiteX7920" fmla="*/ 5091131 w 13581144"/>
              <a:gd name="connsiteY7920" fmla="*/ 1523456 h 4406158"/>
              <a:gd name="connsiteX7921" fmla="*/ 5120047 w 13581144"/>
              <a:gd name="connsiteY7921" fmla="*/ 1547149 h 4406158"/>
              <a:gd name="connsiteX7922" fmla="*/ 5086023 w 13581144"/>
              <a:gd name="connsiteY7922" fmla="*/ 1570842 h 4406158"/>
              <a:gd name="connsiteX7923" fmla="*/ 5057104 w 13581144"/>
              <a:gd name="connsiteY7923" fmla="*/ 1547149 h 4406158"/>
              <a:gd name="connsiteX7924" fmla="*/ 5091131 w 13581144"/>
              <a:gd name="connsiteY7924" fmla="*/ 1523456 h 4406158"/>
              <a:gd name="connsiteX7925" fmla="*/ 7255331 w 13581144"/>
              <a:gd name="connsiteY7925" fmla="*/ 1521762 h 4406158"/>
              <a:gd name="connsiteX7926" fmla="*/ 7291025 w 13581144"/>
              <a:gd name="connsiteY7926" fmla="*/ 1545455 h 4406158"/>
              <a:gd name="connsiteX7927" fmla="*/ 7262126 w 13581144"/>
              <a:gd name="connsiteY7927" fmla="*/ 1569148 h 4406158"/>
              <a:gd name="connsiteX7928" fmla="*/ 7226421 w 13581144"/>
              <a:gd name="connsiteY7928" fmla="*/ 1545455 h 4406158"/>
              <a:gd name="connsiteX7929" fmla="*/ 7255331 w 13581144"/>
              <a:gd name="connsiteY7929" fmla="*/ 1521762 h 4406158"/>
              <a:gd name="connsiteX7930" fmla="*/ 6356128 w 13581144"/>
              <a:gd name="connsiteY7930" fmla="*/ 1520068 h 4406158"/>
              <a:gd name="connsiteX7931" fmla="*/ 6388433 w 13581144"/>
              <a:gd name="connsiteY7931" fmla="*/ 1543761 h 4406158"/>
              <a:gd name="connsiteX7932" fmla="*/ 6357839 w 13581144"/>
              <a:gd name="connsiteY7932" fmla="*/ 1567454 h 4406158"/>
              <a:gd name="connsiteX7933" fmla="*/ 6325541 w 13581144"/>
              <a:gd name="connsiteY7933" fmla="*/ 1543761 h 4406158"/>
              <a:gd name="connsiteX7934" fmla="*/ 6356128 w 13581144"/>
              <a:gd name="connsiteY7934" fmla="*/ 1520068 h 4406158"/>
              <a:gd name="connsiteX7935" fmla="*/ 6264346 w 13581144"/>
              <a:gd name="connsiteY7935" fmla="*/ 1520068 h 4406158"/>
              <a:gd name="connsiteX7936" fmla="*/ 6296651 w 13581144"/>
              <a:gd name="connsiteY7936" fmla="*/ 1543761 h 4406158"/>
              <a:gd name="connsiteX7937" fmla="*/ 6266044 w 13581144"/>
              <a:gd name="connsiteY7937" fmla="*/ 1567454 h 4406158"/>
              <a:gd name="connsiteX7938" fmla="*/ 6233753 w 13581144"/>
              <a:gd name="connsiteY7938" fmla="*/ 1543761 h 4406158"/>
              <a:gd name="connsiteX7939" fmla="*/ 6264346 w 13581144"/>
              <a:gd name="connsiteY7939" fmla="*/ 1520068 h 4406158"/>
              <a:gd name="connsiteX7940" fmla="*/ 6898344 w 13581144"/>
              <a:gd name="connsiteY7940" fmla="*/ 1518374 h 4406158"/>
              <a:gd name="connsiteX7941" fmla="*/ 6932336 w 13581144"/>
              <a:gd name="connsiteY7941" fmla="*/ 1542067 h 4406158"/>
              <a:gd name="connsiteX7942" fmla="*/ 6903444 w 13581144"/>
              <a:gd name="connsiteY7942" fmla="*/ 1565760 h 4406158"/>
              <a:gd name="connsiteX7943" fmla="*/ 6869443 w 13581144"/>
              <a:gd name="connsiteY7943" fmla="*/ 1542067 h 4406158"/>
              <a:gd name="connsiteX7944" fmla="*/ 6898344 w 13581144"/>
              <a:gd name="connsiteY7944" fmla="*/ 1518374 h 4406158"/>
              <a:gd name="connsiteX7945" fmla="*/ 2212840 w 13581144"/>
              <a:gd name="connsiteY7945" fmla="*/ 1518374 h 4406158"/>
              <a:gd name="connsiteX7946" fmla="*/ 2234946 w 13581144"/>
              <a:gd name="connsiteY7946" fmla="*/ 1542067 h 4406158"/>
              <a:gd name="connsiteX7947" fmla="*/ 2194145 w 13581144"/>
              <a:gd name="connsiteY7947" fmla="*/ 1565760 h 4406158"/>
              <a:gd name="connsiteX7948" fmla="*/ 2172039 w 13581144"/>
              <a:gd name="connsiteY7948" fmla="*/ 1542067 h 4406158"/>
              <a:gd name="connsiteX7949" fmla="*/ 2212840 w 13581144"/>
              <a:gd name="connsiteY7949" fmla="*/ 1518374 h 4406158"/>
              <a:gd name="connsiteX7950" fmla="*/ 2122734 w 13581144"/>
              <a:gd name="connsiteY7950" fmla="*/ 1516680 h 4406158"/>
              <a:gd name="connsiteX7951" fmla="*/ 2144850 w 13581144"/>
              <a:gd name="connsiteY7951" fmla="*/ 1540385 h 4406158"/>
              <a:gd name="connsiteX7952" fmla="*/ 2104037 w 13581144"/>
              <a:gd name="connsiteY7952" fmla="*/ 1564078 h 4406158"/>
              <a:gd name="connsiteX7953" fmla="*/ 2081943 w 13581144"/>
              <a:gd name="connsiteY7953" fmla="*/ 1540385 h 4406158"/>
              <a:gd name="connsiteX7954" fmla="*/ 2122734 w 13581144"/>
              <a:gd name="connsiteY7954" fmla="*/ 1516680 h 4406158"/>
              <a:gd name="connsiteX7955" fmla="*/ 2030939 w 13581144"/>
              <a:gd name="connsiteY7955" fmla="*/ 1516680 h 4406158"/>
              <a:gd name="connsiteX7956" fmla="*/ 2053032 w 13581144"/>
              <a:gd name="connsiteY7956" fmla="*/ 1540385 h 4406158"/>
              <a:gd name="connsiteX7957" fmla="*/ 2010521 w 13581144"/>
              <a:gd name="connsiteY7957" fmla="*/ 1564078 h 4406158"/>
              <a:gd name="connsiteX7958" fmla="*/ 1988427 w 13581144"/>
              <a:gd name="connsiteY7958" fmla="*/ 1540385 h 4406158"/>
              <a:gd name="connsiteX7959" fmla="*/ 2030939 w 13581144"/>
              <a:gd name="connsiteY7959" fmla="*/ 1516680 h 4406158"/>
              <a:gd name="connsiteX7960" fmla="*/ 1942530 w 13581144"/>
              <a:gd name="connsiteY7960" fmla="*/ 1516680 h 4406158"/>
              <a:gd name="connsiteX7961" fmla="*/ 1962935 w 13581144"/>
              <a:gd name="connsiteY7961" fmla="*/ 1540385 h 4406158"/>
              <a:gd name="connsiteX7962" fmla="*/ 1920436 w 13581144"/>
              <a:gd name="connsiteY7962" fmla="*/ 1564078 h 4406158"/>
              <a:gd name="connsiteX7963" fmla="*/ 1900029 w 13581144"/>
              <a:gd name="connsiteY7963" fmla="*/ 1540385 h 4406158"/>
              <a:gd name="connsiteX7964" fmla="*/ 1942530 w 13581144"/>
              <a:gd name="connsiteY7964" fmla="*/ 1516680 h 4406158"/>
              <a:gd name="connsiteX7965" fmla="*/ 1852423 w 13581144"/>
              <a:gd name="connsiteY7965" fmla="*/ 1516680 h 4406158"/>
              <a:gd name="connsiteX7966" fmla="*/ 1872841 w 13581144"/>
              <a:gd name="connsiteY7966" fmla="*/ 1540385 h 4406158"/>
              <a:gd name="connsiteX7967" fmla="*/ 1830329 w 13581144"/>
              <a:gd name="connsiteY7967" fmla="*/ 1564078 h 4406158"/>
              <a:gd name="connsiteX7968" fmla="*/ 1809935 w 13581144"/>
              <a:gd name="connsiteY7968" fmla="*/ 1540385 h 4406158"/>
              <a:gd name="connsiteX7969" fmla="*/ 1852423 w 13581144"/>
              <a:gd name="connsiteY7969" fmla="*/ 1516680 h 4406158"/>
              <a:gd name="connsiteX7970" fmla="*/ 1762310 w 13581144"/>
              <a:gd name="connsiteY7970" fmla="*/ 1516680 h 4406158"/>
              <a:gd name="connsiteX7971" fmla="*/ 1782705 w 13581144"/>
              <a:gd name="connsiteY7971" fmla="*/ 1540385 h 4406158"/>
              <a:gd name="connsiteX7972" fmla="*/ 1740193 w 13581144"/>
              <a:gd name="connsiteY7972" fmla="*/ 1564078 h 4406158"/>
              <a:gd name="connsiteX7973" fmla="*/ 1719798 w 13581144"/>
              <a:gd name="connsiteY7973" fmla="*/ 1540385 h 4406158"/>
              <a:gd name="connsiteX7974" fmla="*/ 1762310 w 13581144"/>
              <a:gd name="connsiteY7974" fmla="*/ 1516680 h 4406158"/>
              <a:gd name="connsiteX7975" fmla="*/ 1672202 w 13581144"/>
              <a:gd name="connsiteY7975" fmla="*/ 1516680 h 4406158"/>
              <a:gd name="connsiteX7976" fmla="*/ 1692609 w 13581144"/>
              <a:gd name="connsiteY7976" fmla="*/ 1540385 h 4406158"/>
              <a:gd name="connsiteX7977" fmla="*/ 1650109 w 13581144"/>
              <a:gd name="connsiteY7977" fmla="*/ 1564078 h 4406158"/>
              <a:gd name="connsiteX7978" fmla="*/ 1629691 w 13581144"/>
              <a:gd name="connsiteY7978" fmla="*/ 1540385 h 4406158"/>
              <a:gd name="connsiteX7979" fmla="*/ 1672202 w 13581144"/>
              <a:gd name="connsiteY7979" fmla="*/ 1516680 h 4406158"/>
              <a:gd name="connsiteX7980" fmla="*/ 1580410 w 13581144"/>
              <a:gd name="connsiteY7980" fmla="*/ 1516680 h 4406158"/>
              <a:gd name="connsiteX7981" fmla="*/ 1600804 w 13581144"/>
              <a:gd name="connsiteY7981" fmla="*/ 1540385 h 4406158"/>
              <a:gd name="connsiteX7982" fmla="*/ 1558304 w 13581144"/>
              <a:gd name="connsiteY7982" fmla="*/ 1564078 h 4406158"/>
              <a:gd name="connsiteX7983" fmla="*/ 1537909 w 13581144"/>
              <a:gd name="connsiteY7983" fmla="*/ 1540385 h 4406158"/>
              <a:gd name="connsiteX7984" fmla="*/ 1580410 w 13581144"/>
              <a:gd name="connsiteY7984" fmla="*/ 1516680 h 4406158"/>
              <a:gd name="connsiteX7985" fmla="*/ 1490277 w 13581144"/>
              <a:gd name="connsiteY7985" fmla="*/ 1516680 h 4406158"/>
              <a:gd name="connsiteX7986" fmla="*/ 1510685 w 13581144"/>
              <a:gd name="connsiteY7986" fmla="*/ 1540385 h 4406158"/>
              <a:gd name="connsiteX7987" fmla="*/ 1468185 w 13581144"/>
              <a:gd name="connsiteY7987" fmla="*/ 1564078 h 4406158"/>
              <a:gd name="connsiteX7988" fmla="*/ 1447778 w 13581144"/>
              <a:gd name="connsiteY7988" fmla="*/ 1540385 h 4406158"/>
              <a:gd name="connsiteX7989" fmla="*/ 1490277 w 13581144"/>
              <a:gd name="connsiteY7989" fmla="*/ 1516680 h 4406158"/>
              <a:gd name="connsiteX7990" fmla="*/ 1400170 w 13581144"/>
              <a:gd name="connsiteY7990" fmla="*/ 1516680 h 4406158"/>
              <a:gd name="connsiteX7991" fmla="*/ 1420588 w 13581144"/>
              <a:gd name="connsiteY7991" fmla="*/ 1540385 h 4406158"/>
              <a:gd name="connsiteX7992" fmla="*/ 1376378 w 13581144"/>
              <a:gd name="connsiteY7992" fmla="*/ 1564078 h 4406158"/>
              <a:gd name="connsiteX7993" fmla="*/ 1355971 w 13581144"/>
              <a:gd name="connsiteY7993" fmla="*/ 1540385 h 4406158"/>
              <a:gd name="connsiteX7994" fmla="*/ 1400170 w 13581144"/>
              <a:gd name="connsiteY7994" fmla="*/ 1516680 h 4406158"/>
              <a:gd name="connsiteX7995" fmla="*/ 1306672 w 13581144"/>
              <a:gd name="connsiteY7995" fmla="*/ 1514986 h 4406158"/>
              <a:gd name="connsiteX7996" fmla="*/ 1327068 w 13581144"/>
              <a:gd name="connsiteY7996" fmla="*/ 1538691 h 4406158"/>
              <a:gd name="connsiteX7997" fmla="*/ 1282868 w 13581144"/>
              <a:gd name="connsiteY7997" fmla="*/ 1562384 h 4406158"/>
              <a:gd name="connsiteX7998" fmla="*/ 1262462 w 13581144"/>
              <a:gd name="connsiteY7998" fmla="*/ 1538691 h 4406158"/>
              <a:gd name="connsiteX7999" fmla="*/ 1306672 w 13581144"/>
              <a:gd name="connsiteY7999" fmla="*/ 1514986 h 4406158"/>
              <a:gd name="connsiteX8000" fmla="*/ 1218264 w 13581144"/>
              <a:gd name="connsiteY8000" fmla="*/ 1514986 h 4406158"/>
              <a:gd name="connsiteX8001" fmla="*/ 1236960 w 13581144"/>
              <a:gd name="connsiteY8001" fmla="*/ 1538691 h 4406158"/>
              <a:gd name="connsiteX8002" fmla="*/ 1192761 w 13581144"/>
              <a:gd name="connsiteY8002" fmla="*/ 1562384 h 4406158"/>
              <a:gd name="connsiteX8003" fmla="*/ 1174067 w 13581144"/>
              <a:gd name="connsiteY8003" fmla="*/ 1538691 h 4406158"/>
              <a:gd name="connsiteX8004" fmla="*/ 1218264 w 13581144"/>
              <a:gd name="connsiteY8004" fmla="*/ 1514986 h 4406158"/>
              <a:gd name="connsiteX8005" fmla="*/ 1128164 w 13581144"/>
              <a:gd name="connsiteY8005" fmla="*/ 1514986 h 4406158"/>
              <a:gd name="connsiteX8006" fmla="*/ 1146863 w 13581144"/>
              <a:gd name="connsiteY8006" fmla="*/ 1538691 h 4406158"/>
              <a:gd name="connsiteX8007" fmla="*/ 1102665 w 13581144"/>
              <a:gd name="connsiteY8007" fmla="*/ 1562384 h 4406158"/>
              <a:gd name="connsiteX8008" fmla="*/ 1083962 w 13581144"/>
              <a:gd name="connsiteY8008" fmla="*/ 1538691 h 4406158"/>
              <a:gd name="connsiteX8009" fmla="*/ 1128164 w 13581144"/>
              <a:gd name="connsiteY8009" fmla="*/ 1514986 h 4406158"/>
              <a:gd name="connsiteX8010" fmla="*/ 1038061 w 13581144"/>
              <a:gd name="connsiteY8010" fmla="*/ 1514986 h 4406158"/>
              <a:gd name="connsiteX8011" fmla="*/ 1056762 w 13581144"/>
              <a:gd name="connsiteY8011" fmla="*/ 1538691 h 4406158"/>
              <a:gd name="connsiteX8012" fmla="*/ 1012558 w 13581144"/>
              <a:gd name="connsiteY8012" fmla="*/ 1562384 h 4406158"/>
              <a:gd name="connsiteX8013" fmla="*/ 993858 w 13581144"/>
              <a:gd name="connsiteY8013" fmla="*/ 1538691 h 4406158"/>
              <a:gd name="connsiteX8014" fmla="*/ 1038061 w 13581144"/>
              <a:gd name="connsiteY8014" fmla="*/ 1514986 h 4406158"/>
              <a:gd name="connsiteX8015" fmla="*/ 947957 w 13581144"/>
              <a:gd name="connsiteY8015" fmla="*/ 1514986 h 4406158"/>
              <a:gd name="connsiteX8016" fmla="*/ 966657 w 13581144"/>
              <a:gd name="connsiteY8016" fmla="*/ 1538691 h 4406158"/>
              <a:gd name="connsiteX8017" fmla="*/ 922455 w 13581144"/>
              <a:gd name="connsiteY8017" fmla="*/ 1562384 h 4406158"/>
              <a:gd name="connsiteX8018" fmla="*/ 903754 w 13581144"/>
              <a:gd name="connsiteY8018" fmla="*/ 1538691 h 4406158"/>
              <a:gd name="connsiteX8019" fmla="*/ 947957 w 13581144"/>
              <a:gd name="connsiteY8019" fmla="*/ 1514986 h 4406158"/>
              <a:gd name="connsiteX8020" fmla="*/ 857853 w 13581144"/>
              <a:gd name="connsiteY8020" fmla="*/ 1514986 h 4406158"/>
              <a:gd name="connsiteX8021" fmla="*/ 876554 w 13581144"/>
              <a:gd name="connsiteY8021" fmla="*/ 1538691 h 4406158"/>
              <a:gd name="connsiteX8022" fmla="*/ 832350 w 13581144"/>
              <a:gd name="connsiteY8022" fmla="*/ 1562384 h 4406158"/>
              <a:gd name="connsiteX8023" fmla="*/ 813649 w 13581144"/>
              <a:gd name="connsiteY8023" fmla="*/ 1538691 h 4406158"/>
              <a:gd name="connsiteX8024" fmla="*/ 857853 w 13581144"/>
              <a:gd name="connsiteY8024" fmla="*/ 1514986 h 4406158"/>
              <a:gd name="connsiteX8025" fmla="*/ 12268032 w 13581144"/>
              <a:gd name="connsiteY8025" fmla="*/ 1508104 h 4406158"/>
              <a:gd name="connsiteX8026" fmla="*/ 12318990 w 13581144"/>
              <a:gd name="connsiteY8026" fmla="*/ 1531809 h 4406158"/>
              <a:gd name="connsiteX8027" fmla="*/ 12296813 w 13581144"/>
              <a:gd name="connsiteY8027" fmla="*/ 1555502 h 4406158"/>
              <a:gd name="connsiteX8028" fmla="*/ 12245856 w 13581144"/>
              <a:gd name="connsiteY8028" fmla="*/ 1531809 h 4406158"/>
              <a:gd name="connsiteX8029" fmla="*/ 12268032 w 13581144"/>
              <a:gd name="connsiteY8029" fmla="*/ 1508104 h 4406158"/>
              <a:gd name="connsiteX8030" fmla="*/ 12164227 w 13581144"/>
              <a:gd name="connsiteY8030" fmla="*/ 1508104 h 4406158"/>
              <a:gd name="connsiteX8031" fmla="*/ 12215186 w 13581144"/>
              <a:gd name="connsiteY8031" fmla="*/ 1531809 h 4406158"/>
              <a:gd name="connsiteX8032" fmla="*/ 12193128 w 13581144"/>
              <a:gd name="connsiteY8032" fmla="*/ 1555502 h 4406158"/>
              <a:gd name="connsiteX8033" fmla="*/ 12142051 w 13581144"/>
              <a:gd name="connsiteY8033" fmla="*/ 1531809 h 4406158"/>
              <a:gd name="connsiteX8034" fmla="*/ 12164227 w 13581144"/>
              <a:gd name="connsiteY8034" fmla="*/ 1508104 h 4406158"/>
              <a:gd name="connsiteX8035" fmla="*/ 12060424 w 13581144"/>
              <a:gd name="connsiteY8035" fmla="*/ 1508104 h 4406158"/>
              <a:gd name="connsiteX8036" fmla="*/ 12109849 w 13581144"/>
              <a:gd name="connsiteY8036" fmla="*/ 1531809 h 4406158"/>
              <a:gd name="connsiteX8037" fmla="*/ 12087672 w 13581144"/>
              <a:gd name="connsiteY8037" fmla="*/ 1555502 h 4406158"/>
              <a:gd name="connsiteX8038" fmla="*/ 12038484 w 13581144"/>
              <a:gd name="connsiteY8038" fmla="*/ 1531809 h 4406158"/>
              <a:gd name="connsiteX8039" fmla="*/ 12060424 w 13581144"/>
              <a:gd name="connsiteY8039" fmla="*/ 1508104 h 4406158"/>
              <a:gd name="connsiteX8040" fmla="*/ 12519165 w 13581144"/>
              <a:gd name="connsiteY8040" fmla="*/ 1489693 h 4406158"/>
              <a:gd name="connsiteX8041" fmla="*/ 12570124 w 13581144"/>
              <a:gd name="connsiteY8041" fmla="*/ 1513398 h 4406158"/>
              <a:gd name="connsiteX8042" fmla="*/ 12547948 w 13581144"/>
              <a:gd name="connsiteY8042" fmla="*/ 1537103 h 4406158"/>
              <a:gd name="connsiteX8043" fmla="*/ 12496989 w 13581144"/>
              <a:gd name="connsiteY8043" fmla="*/ 1513398 h 4406158"/>
              <a:gd name="connsiteX8044" fmla="*/ 12519165 w 13581144"/>
              <a:gd name="connsiteY8044" fmla="*/ 1489693 h 4406158"/>
              <a:gd name="connsiteX8045" fmla="*/ 12417132 w 13581144"/>
              <a:gd name="connsiteY8045" fmla="*/ 1489693 h 4406158"/>
              <a:gd name="connsiteX8046" fmla="*/ 12466438 w 13581144"/>
              <a:gd name="connsiteY8046" fmla="*/ 1513398 h 4406158"/>
              <a:gd name="connsiteX8047" fmla="*/ 12444380 w 13581144"/>
              <a:gd name="connsiteY8047" fmla="*/ 1537103 h 4406158"/>
              <a:gd name="connsiteX8048" fmla="*/ 12394956 w 13581144"/>
              <a:gd name="connsiteY8048" fmla="*/ 1513398 h 4406158"/>
              <a:gd name="connsiteX8049" fmla="*/ 12417132 w 13581144"/>
              <a:gd name="connsiteY8049" fmla="*/ 1489693 h 4406158"/>
              <a:gd name="connsiteX8050" fmla="*/ 12816422 w 13581144"/>
              <a:gd name="connsiteY8050" fmla="*/ 1472964 h 4406158"/>
              <a:gd name="connsiteX8051" fmla="*/ 12867498 w 13581144"/>
              <a:gd name="connsiteY8051" fmla="*/ 1496669 h 4406158"/>
              <a:gd name="connsiteX8052" fmla="*/ 12845440 w 13581144"/>
              <a:gd name="connsiteY8052" fmla="*/ 1520362 h 4406158"/>
              <a:gd name="connsiteX8053" fmla="*/ 12794482 w 13581144"/>
              <a:gd name="connsiteY8053" fmla="*/ 1496669 h 4406158"/>
              <a:gd name="connsiteX8054" fmla="*/ 12816422 w 13581144"/>
              <a:gd name="connsiteY8054" fmla="*/ 1472964 h 4406158"/>
              <a:gd name="connsiteX8055" fmla="*/ 12712854 w 13581144"/>
              <a:gd name="connsiteY8055" fmla="*/ 1472964 h 4406158"/>
              <a:gd name="connsiteX8056" fmla="*/ 12763813 w 13581144"/>
              <a:gd name="connsiteY8056" fmla="*/ 1496669 h 4406158"/>
              <a:gd name="connsiteX8057" fmla="*/ 12741637 w 13581144"/>
              <a:gd name="connsiteY8057" fmla="*/ 1520362 h 4406158"/>
              <a:gd name="connsiteX8058" fmla="*/ 12690678 w 13581144"/>
              <a:gd name="connsiteY8058" fmla="*/ 1496669 h 4406158"/>
              <a:gd name="connsiteX8059" fmla="*/ 12712854 w 13581144"/>
              <a:gd name="connsiteY8059" fmla="*/ 1472964 h 4406158"/>
              <a:gd name="connsiteX8060" fmla="*/ 12609050 w 13581144"/>
              <a:gd name="connsiteY8060" fmla="*/ 1472964 h 4406158"/>
              <a:gd name="connsiteX8061" fmla="*/ 12658475 w 13581144"/>
              <a:gd name="connsiteY8061" fmla="*/ 1496669 h 4406158"/>
              <a:gd name="connsiteX8062" fmla="*/ 12636299 w 13581144"/>
              <a:gd name="connsiteY8062" fmla="*/ 1520362 h 4406158"/>
              <a:gd name="connsiteX8063" fmla="*/ 12586875 w 13581144"/>
              <a:gd name="connsiteY8063" fmla="*/ 1496669 h 4406158"/>
              <a:gd name="connsiteX8064" fmla="*/ 12609050 w 13581144"/>
              <a:gd name="connsiteY8064" fmla="*/ 1472964 h 4406158"/>
              <a:gd name="connsiteX8065" fmla="*/ 10111544 w 13581144"/>
              <a:gd name="connsiteY8065" fmla="*/ 1465893 h 4406158"/>
              <a:gd name="connsiteX8066" fmla="*/ 10154056 w 13581144"/>
              <a:gd name="connsiteY8066" fmla="*/ 1489598 h 4406158"/>
              <a:gd name="connsiteX8067" fmla="*/ 10133661 w 13581144"/>
              <a:gd name="connsiteY8067" fmla="*/ 1513291 h 4406158"/>
              <a:gd name="connsiteX8068" fmla="*/ 10091149 w 13581144"/>
              <a:gd name="connsiteY8068" fmla="*/ 1489598 h 4406158"/>
              <a:gd name="connsiteX8069" fmla="*/ 10111544 w 13581144"/>
              <a:gd name="connsiteY8069" fmla="*/ 1465893 h 4406158"/>
              <a:gd name="connsiteX8070" fmla="*/ 10023145 w 13581144"/>
              <a:gd name="connsiteY8070" fmla="*/ 1465893 h 4406158"/>
              <a:gd name="connsiteX8071" fmla="*/ 10065646 w 13581144"/>
              <a:gd name="connsiteY8071" fmla="*/ 1489598 h 4406158"/>
              <a:gd name="connsiteX8072" fmla="*/ 10045251 w 13581144"/>
              <a:gd name="connsiteY8072" fmla="*/ 1513291 h 4406158"/>
              <a:gd name="connsiteX8073" fmla="*/ 10002750 w 13581144"/>
              <a:gd name="connsiteY8073" fmla="*/ 1489598 h 4406158"/>
              <a:gd name="connsiteX8074" fmla="*/ 10023145 w 13581144"/>
              <a:gd name="connsiteY8074" fmla="*/ 1465893 h 4406158"/>
              <a:gd name="connsiteX8075" fmla="*/ 9933048 w 13581144"/>
              <a:gd name="connsiteY8075" fmla="*/ 1465893 h 4406158"/>
              <a:gd name="connsiteX8076" fmla="*/ 9975537 w 13581144"/>
              <a:gd name="connsiteY8076" fmla="*/ 1489598 h 4406158"/>
              <a:gd name="connsiteX8077" fmla="*/ 9955142 w 13581144"/>
              <a:gd name="connsiteY8077" fmla="*/ 1513291 h 4406158"/>
              <a:gd name="connsiteX8078" fmla="*/ 9912642 w 13581144"/>
              <a:gd name="connsiteY8078" fmla="*/ 1489598 h 4406158"/>
              <a:gd name="connsiteX8079" fmla="*/ 9933048 w 13581144"/>
              <a:gd name="connsiteY8079" fmla="*/ 1465893 h 4406158"/>
              <a:gd name="connsiteX8080" fmla="*/ 9844627 w 13581144"/>
              <a:gd name="connsiteY8080" fmla="*/ 1465893 h 4406158"/>
              <a:gd name="connsiteX8081" fmla="*/ 9885429 w 13581144"/>
              <a:gd name="connsiteY8081" fmla="*/ 1489598 h 4406158"/>
              <a:gd name="connsiteX8082" fmla="*/ 9863323 w 13581144"/>
              <a:gd name="connsiteY8082" fmla="*/ 1513291 h 4406158"/>
              <a:gd name="connsiteX8083" fmla="*/ 9822521 w 13581144"/>
              <a:gd name="connsiteY8083" fmla="*/ 1489598 h 4406158"/>
              <a:gd name="connsiteX8084" fmla="*/ 9844627 w 13581144"/>
              <a:gd name="connsiteY8084" fmla="*/ 1465893 h 4406158"/>
              <a:gd name="connsiteX8085" fmla="*/ 9754530 w 13581144"/>
              <a:gd name="connsiteY8085" fmla="*/ 1464199 h 4406158"/>
              <a:gd name="connsiteX8086" fmla="*/ 9795332 w 13581144"/>
              <a:gd name="connsiteY8086" fmla="*/ 1487916 h 4406158"/>
              <a:gd name="connsiteX8087" fmla="*/ 9773226 w 13581144"/>
              <a:gd name="connsiteY8087" fmla="*/ 1511609 h 4406158"/>
              <a:gd name="connsiteX8088" fmla="*/ 9732424 w 13581144"/>
              <a:gd name="connsiteY8088" fmla="*/ 1487916 h 4406158"/>
              <a:gd name="connsiteX8089" fmla="*/ 9754530 w 13581144"/>
              <a:gd name="connsiteY8089" fmla="*/ 1464199 h 4406158"/>
              <a:gd name="connsiteX8090" fmla="*/ 9666120 w 13581144"/>
              <a:gd name="connsiteY8090" fmla="*/ 1464199 h 4406158"/>
              <a:gd name="connsiteX8091" fmla="*/ 9706922 w 13581144"/>
              <a:gd name="connsiteY8091" fmla="*/ 1487916 h 4406158"/>
              <a:gd name="connsiteX8092" fmla="*/ 9684816 w 13581144"/>
              <a:gd name="connsiteY8092" fmla="*/ 1511609 h 4406158"/>
              <a:gd name="connsiteX8093" fmla="*/ 9644014 w 13581144"/>
              <a:gd name="connsiteY8093" fmla="*/ 1487916 h 4406158"/>
              <a:gd name="connsiteX8094" fmla="*/ 9666120 w 13581144"/>
              <a:gd name="connsiteY8094" fmla="*/ 1464199 h 4406158"/>
              <a:gd name="connsiteX8095" fmla="*/ 9570927 w 13581144"/>
              <a:gd name="connsiteY8095" fmla="*/ 1464199 h 4406158"/>
              <a:gd name="connsiteX8096" fmla="*/ 9611717 w 13581144"/>
              <a:gd name="connsiteY8096" fmla="*/ 1487916 h 4406158"/>
              <a:gd name="connsiteX8097" fmla="*/ 9589623 w 13581144"/>
              <a:gd name="connsiteY8097" fmla="*/ 1511609 h 4406158"/>
              <a:gd name="connsiteX8098" fmla="*/ 9548821 w 13581144"/>
              <a:gd name="connsiteY8098" fmla="*/ 1487916 h 4406158"/>
              <a:gd name="connsiteX8099" fmla="*/ 9570927 w 13581144"/>
              <a:gd name="connsiteY8099" fmla="*/ 1464199 h 4406158"/>
              <a:gd name="connsiteX8100" fmla="*/ 9480795 w 13581144"/>
              <a:gd name="connsiteY8100" fmla="*/ 1464199 h 4406158"/>
              <a:gd name="connsiteX8101" fmla="*/ 9521608 w 13581144"/>
              <a:gd name="connsiteY8101" fmla="*/ 1487916 h 4406158"/>
              <a:gd name="connsiteX8102" fmla="*/ 9499491 w 13581144"/>
              <a:gd name="connsiteY8102" fmla="*/ 1511609 h 4406158"/>
              <a:gd name="connsiteX8103" fmla="*/ 9458700 w 13581144"/>
              <a:gd name="connsiteY8103" fmla="*/ 1487916 h 4406158"/>
              <a:gd name="connsiteX8104" fmla="*/ 9480795 w 13581144"/>
              <a:gd name="connsiteY8104" fmla="*/ 1464199 h 4406158"/>
              <a:gd name="connsiteX8105" fmla="*/ 9392396 w 13581144"/>
              <a:gd name="connsiteY8105" fmla="*/ 1464199 h 4406158"/>
              <a:gd name="connsiteX8106" fmla="*/ 9433209 w 13581144"/>
              <a:gd name="connsiteY8106" fmla="*/ 1487916 h 4406158"/>
              <a:gd name="connsiteX8107" fmla="*/ 9411104 w 13581144"/>
              <a:gd name="connsiteY8107" fmla="*/ 1511609 h 4406158"/>
              <a:gd name="connsiteX8108" fmla="*/ 9370290 w 13581144"/>
              <a:gd name="connsiteY8108" fmla="*/ 1487916 h 4406158"/>
              <a:gd name="connsiteX8109" fmla="*/ 9392396 w 13581144"/>
              <a:gd name="connsiteY8109" fmla="*/ 1464199 h 4406158"/>
              <a:gd name="connsiteX8110" fmla="*/ 9302299 w 13581144"/>
              <a:gd name="connsiteY8110" fmla="*/ 1464199 h 4406158"/>
              <a:gd name="connsiteX8111" fmla="*/ 9343101 w 13581144"/>
              <a:gd name="connsiteY8111" fmla="*/ 1487916 h 4406158"/>
              <a:gd name="connsiteX8112" fmla="*/ 9320995 w 13581144"/>
              <a:gd name="connsiteY8112" fmla="*/ 1511609 h 4406158"/>
              <a:gd name="connsiteX8113" fmla="*/ 9280193 w 13581144"/>
              <a:gd name="connsiteY8113" fmla="*/ 1487916 h 4406158"/>
              <a:gd name="connsiteX8114" fmla="*/ 9302299 w 13581144"/>
              <a:gd name="connsiteY8114" fmla="*/ 1464199 h 4406158"/>
              <a:gd name="connsiteX8115" fmla="*/ 9213877 w 13581144"/>
              <a:gd name="connsiteY8115" fmla="*/ 1464199 h 4406158"/>
              <a:gd name="connsiteX8116" fmla="*/ 9252981 w 13581144"/>
              <a:gd name="connsiteY8116" fmla="*/ 1487916 h 4406158"/>
              <a:gd name="connsiteX8117" fmla="*/ 9229176 w 13581144"/>
              <a:gd name="connsiteY8117" fmla="*/ 1511609 h 4406158"/>
              <a:gd name="connsiteX8118" fmla="*/ 9190073 w 13581144"/>
              <a:gd name="connsiteY8118" fmla="*/ 1487916 h 4406158"/>
              <a:gd name="connsiteX8119" fmla="*/ 9213877 w 13581144"/>
              <a:gd name="connsiteY8119" fmla="*/ 1464199 h 4406158"/>
              <a:gd name="connsiteX8120" fmla="*/ 9123768 w 13581144"/>
              <a:gd name="connsiteY8120" fmla="*/ 1464199 h 4406158"/>
              <a:gd name="connsiteX8121" fmla="*/ 9162883 w 13581144"/>
              <a:gd name="connsiteY8121" fmla="*/ 1487916 h 4406158"/>
              <a:gd name="connsiteX8122" fmla="*/ 9139067 w 13581144"/>
              <a:gd name="connsiteY8122" fmla="*/ 1511609 h 4406158"/>
              <a:gd name="connsiteX8123" fmla="*/ 9099975 w 13581144"/>
              <a:gd name="connsiteY8123" fmla="*/ 1487916 h 4406158"/>
              <a:gd name="connsiteX8124" fmla="*/ 9123768 w 13581144"/>
              <a:gd name="connsiteY8124" fmla="*/ 1464199 h 4406158"/>
              <a:gd name="connsiteX8125" fmla="*/ 9035382 w 13581144"/>
              <a:gd name="connsiteY8125" fmla="*/ 1464199 h 4406158"/>
              <a:gd name="connsiteX8126" fmla="*/ 9074474 w 13581144"/>
              <a:gd name="connsiteY8126" fmla="*/ 1487916 h 4406158"/>
              <a:gd name="connsiteX8127" fmla="*/ 9050682 w 13581144"/>
              <a:gd name="connsiteY8127" fmla="*/ 1511609 h 4406158"/>
              <a:gd name="connsiteX8128" fmla="*/ 9011566 w 13581144"/>
              <a:gd name="connsiteY8128" fmla="*/ 1487916 h 4406158"/>
              <a:gd name="connsiteX8129" fmla="*/ 9035382 w 13581144"/>
              <a:gd name="connsiteY8129" fmla="*/ 1464199 h 4406158"/>
              <a:gd name="connsiteX8130" fmla="*/ 8945250 w 13581144"/>
              <a:gd name="connsiteY8130" fmla="*/ 1464199 h 4406158"/>
              <a:gd name="connsiteX8131" fmla="*/ 8984353 w 13581144"/>
              <a:gd name="connsiteY8131" fmla="*/ 1487916 h 4406158"/>
              <a:gd name="connsiteX8132" fmla="*/ 8960560 w 13581144"/>
              <a:gd name="connsiteY8132" fmla="*/ 1511609 h 4406158"/>
              <a:gd name="connsiteX8133" fmla="*/ 8921457 w 13581144"/>
              <a:gd name="connsiteY8133" fmla="*/ 1487916 h 4406158"/>
              <a:gd name="connsiteX8134" fmla="*/ 8945250 w 13581144"/>
              <a:gd name="connsiteY8134" fmla="*/ 1464199 h 4406158"/>
              <a:gd name="connsiteX8135" fmla="*/ 8855153 w 13581144"/>
              <a:gd name="connsiteY8135" fmla="*/ 1464199 h 4406158"/>
              <a:gd name="connsiteX8136" fmla="*/ 8894244 w 13581144"/>
              <a:gd name="connsiteY8136" fmla="*/ 1487916 h 4406158"/>
              <a:gd name="connsiteX8137" fmla="*/ 8870452 w 13581144"/>
              <a:gd name="connsiteY8137" fmla="*/ 1511609 h 4406158"/>
              <a:gd name="connsiteX8138" fmla="*/ 8831348 w 13581144"/>
              <a:gd name="connsiteY8138" fmla="*/ 1487916 h 4406158"/>
              <a:gd name="connsiteX8139" fmla="*/ 8855153 w 13581144"/>
              <a:gd name="connsiteY8139" fmla="*/ 1464199 h 4406158"/>
              <a:gd name="connsiteX8140" fmla="*/ 8765043 w 13581144"/>
              <a:gd name="connsiteY8140" fmla="*/ 1464199 h 4406158"/>
              <a:gd name="connsiteX8141" fmla="*/ 8804159 w 13581144"/>
              <a:gd name="connsiteY8141" fmla="*/ 1487916 h 4406158"/>
              <a:gd name="connsiteX8142" fmla="*/ 8780355 w 13581144"/>
              <a:gd name="connsiteY8142" fmla="*/ 1511609 h 4406158"/>
              <a:gd name="connsiteX8143" fmla="*/ 8741239 w 13581144"/>
              <a:gd name="connsiteY8143" fmla="*/ 1487916 h 4406158"/>
              <a:gd name="connsiteX8144" fmla="*/ 8765043 w 13581144"/>
              <a:gd name="connsiteY8144" fmla="*/ 1464199 h 4406158"/>
              <a:gd name="connsiteX8145" fmla="*/ 8674935 w 13581144"/>
              <a:gd name="connsiteY8145" fmla="*/ 1464199 h 4406158"/>
              <a:gd name="connsiteX8146" fmla="*/ 8714050 w 13581144"/>
              <a:gd name="connsiteY8146" fmla="*/ 1487916 h 4406158"/>
              <a:gd name="connsiteX8147" fmla="*/ 8690246 w 13581144"/>
              <a:gd name="connsiteY8147" fmla="*/ 1511609 h 4406158"/>
              <a:gd name="connsiteX8148" fmla="*/ 8651143 w 13581144"/>
              <a:gd name="connsiteY8148" fmla="*/ 1487916 h 4406158"/>
              <a:gd name="connsiteX8149" fmla="*/ 8674935 w 13581144"/>
              <a:gd name="connsiteY8149" fmla="*/ 1464199 h 4406158"/>
              <a:gd name="connsiteX8150" fmla="*/ 8588247 w 13581144"/>
              <a:gd name="connsiteY8150" fmla="*/ 1464199 h 4406158"/>
              <a:gd name="connsiteX8151" fmla="*/ 8625651 w 13581144"/>
              <a:gd name="connsiteY8151" fmla="*/ 1487916 h 4406158"/>
              <a:gd name="connsiteX8152" fmla="*/ 8601848 w 13581144"/>
              <a:gd name="connsiteY8152" fmla="*/ 1511609 h 4406158"/>
              <a:gd name="connsiteX8153" fmla="*/ 8564443 w 13581144"/>
              <a:gd name="connsiteY8153" fmla="*/ 1487916 h 4406158"/>
              <a:gd name="connsiteX8154" fmla="*/ 8588247 w 13581144"/>
              <a:gd name="connsiteY8154" fmla="*/ 1464199 h 4406158"/>
              <a:gd name="connsiteX8155" fmla="*/ 8498127 w 13581144"/>
              <a:gd name="connsiteY8155" fmla="*/ 1462505 h 4406158"/>
              <a:gd name="connsiteX8156" fmla="*/ 8535532 w 13581144"/>
              <a:gd name="connsiteY8156" fmla="*/ 1486222 h 4406158"/>
              <a:gd name="connsiteX8157" fmla="*/ 8510028 w 13581144"/>
              <a:gd name="connsiteY8157" fmla="*/ 1509915 h 4406158"/>
              <a:gd name="connsiteX8158" fmla="*/ 8472636 w 13581144"/>
              <a:gd name="connsiteY8158" fmla="*/ 1486222 h 4406158"/>
              <a:gd name="connsiteX8159" fmla="*/ 8498127 w 13581144"/>
              <a:gd name="connsiteY8159" fmla="*/ 1462505 h 4406158"/>
              <a:gd name="connsiteX8160" fmla="*/ 8409717 w 13581144"/>
              <a:gd name="connsiteY8160" fmla="*/ 1462505 h 4406158"/>
              <a:gd name="connsiteX8161" fmla="*/ 8447109 w 13581144"/>
              <a:gd name="connsiteY8161" fmla="*/ 1486222 h 4406158"/>
              <a:gd name="connsiteX8162" fmla="*/ 8421607 w 13581144"/>
              <a:gd name="connsiteY8162" fmla="*/ 1509915 h 4406158"/>
              <a:gd name="connsiteX8163" fmla="*/ 8384214 w 13581144"/>
              <a:gd name="connsiteY8163" fmla="*/ 1486222 h 4406158"/>
              <a:gd name="connsiteX8164" fmla="*/ 8409717 w 13581144"/>
              <a:gd name="connsiteY8164" fmla="*/ 1462505 h 4406158"/>
              <a:gd name="connsiteX8165" fmla="*/ 8317909 w 13581144"/>
              <a:gd name="connsiteY8165" fmla="*/ 1462505 h 4406158"/>
              <a:gd name="connsiteX8166" fmla="*/ 8355314 w 13581144"/>
              <a:gd name="connsiteY8166" fmla="*/ 1486222 h 4406158"/>
              <a:gd name="connsiteX8167" fmla="*/ 8329811 w 13581144"/>
              <a:gd name="connsiteY8167" fmla="*/ 1509915 h 4406158"/>
              <a:gd name="connsiteX8168" fmla="*/ 8292406 w 13581144"/>
              <a:gd name="connsiteY8168" fmla="*/ 1486222 h 4406158"/>
              <a:gd name="connsiteX8169" fmla="*/ 8317909 w 13581144"/>
              <a:gd name="connsiteY8169" fmla="*/ 1462505 h 4406158"/>
              <a:gd name="connsiteX8170" fmla="*/ 8227812 w 13581144"/>
              <a:gd name="connsiteY8170" fmla="*/ 1462505 h 4406158"/>
              <a:gd name="connsiteX8171" fmla="*/ 8265205 w 13581144"/>
              <a:gd name="connsiteY8171" fmla="*/ 1486222 h 4406158"/>
              <a:gd name="connsiteX8172" fmla="*/ 8239702 w 13581144"/>
              <a:gd name="connsiteY8172" fmla="*/ 1509915 h 4406158"/>
              <a:gd name="connsiteX8173" fmla="*/ 8202298 w 13581144"/>
              <a:gd name="connsiteY8173" fmla="*/ 1486222 h 4406158"/>
              <a:gd name="connsiteX8174" fmla="*/ 8227812 w 13581144"/>
              <a:gd name="connsiteY8174" fmla="*/ 1462505 h 4406158"/>
              <a:gd name="connsiteX8175" fmla="*/ 8139402 w 13581144"/>
              <a:gd name="connsiteY8175" fmla="*/ 1462505 h 4406158"/>
              <a:gd name="connsiteX8176" fmla="*/ 8176794 w 13581144"/>
              <a:gd name="connsiteY8176" fmla="*/ 1486222 h 4406158"/>
              <a:gd name="connsiteX8177" fmla="*/ 8151292 w 13581144"/>
              <a:gd name="connsiteY8177" fmla="*/ 1509915 h 4406158"/>
              <a:gd name="connsiteX8178" fmla="*/ 8113899 w 13581144"/>
              <a:gd name="connsiteY8178" fmla="*/ 1486222 h 4406158"/>
              <a:gd name="connsiteX8179" fmla="*/ 8139402 w 13581144"/>
              <a:gd name="connsiteY8179" fmla="*/ 1462505 h 4406158"/>
              <a:gd name="connsiteX8180" fmla="*/ 8045884 w 13581144"/>
              <a:gd name="connsiteY8180" fmla="*/ 1462505 h 4406158"/>
              <a:gd name="connsiteX8181" fmla="*/ 8083277 w 13581144"/>
              <a:gd name="connsiteY8181" fmla="*/ 1486222 h 4406158"/>
              <a:gd name="connsiteX8182" fmla="*/ 8057786 w 13581144"/>
              <a:gd name="connsiteY8182" fmla="*/ 1509915 h 4406158"/>
              <a:gd name="connsiteX8183" fmla="*/ 8020382 w 13581144"/>
              <a:gd name="connsiteY8183" fmla="*/ 1486222 h 4406158"/>
              <a:gd name="connsiteX8184" fmla="*/ 8045884 w 13581144"/>
              <a:gd name="connsiteY8184" fmla="*/ 1462505 h 4406158"/>
              <a:gd name="connsiteX8185" fmla="*/ 7959184 w 13581144"/>
              <a:gd name="connsiteY8185" fmla="*/ 1462505 h 4406158"/>
              <a:gd name="connsiteX8186" fmla="*/ 7994902 w 13581144"/>
              <a:gd name="connsiteY8186" fmla="*/ 1486222 h 4406158"/>
              <a:gd name="connsiteX8187" fmla="*/ 7969388 w 13581144"/>
              <a:gd name="connsiteY8187" fmla="*/ 1509915 h 4406158"/>
              <a:gd name="connsiteX8188" fmla="*/ 7933681 w 13581144"/>
              <a:gd name="connsiteY8188" fmla="*/ 1486222 h 4406158"/>
              <a:gd name="connsiteX8189" fmla="*/ 7959184 w 13581144"/>
              <a:gd name="connsiteY8189" fmla="*/ 1462505 h 4406158"/>
              <a:gd name="connsiteX8190" fmla="*/ 7869076 w 13581144"/>
              <a:gd name="connsiteY8190" fmla="*/ 1462505 h 4406158"/>
              <a:gd name="connsiteX8191" fmla="*/ 7904770 w 13581144"/>
              <a:gd name="connsiteY8191" fmla="*/ 1486222 h 4406158"/>
              <a:gd name="connsiteX8192" fmla="*/ 7877569 w 13581144"/>
              <a:gd name="connsiteY8192" fmla="*/ 1509915 h 4406158"/>
              <a:gd name="connsiteX8193" fmla="*/ 7841875 w 13581144"/>
              <a:gd name="connsiteY8193" fmla="*/ 1486222 h 4406158"/>
              <a:gd name="connsiteX8194" fmla="*/ 7869076 w 13581144"/>
              <a:gd name="connsiteY8194" fmla="*/ 1462505 h 4406158"/>
              <a:gd name="connsiteX8195" fmla="*/ 7778968 w 13581144"/>
              <a:gd name="connsiteY8195" fmla="*/ 1462505 h 4406158"/>
              <a:gd name="connsiteX8196" fmla="*/ 7814662 w 13581144"/>
              <a:gd name="connsiteY8196" fmla="*/ 1486222 h 4406158"/>
              <a:gd name="connsiteX8197" fmla="*/ 7787473 w 13581144"/>
              <a:gd name="connsiteY8197" fmla="*/ 1509915 h 4406158"/>
              <a:gd name="connsiteX8198" fmla="*/ 7751767 w 13581144"/>
              <a:gd name="connsiteY8198" fmla="*/ 1486222 h 4406158"/>
              <a:gd name="connsiteX8199" fmla="*/ 7778968 w 13581144"/>
              <a:gd name="connsiteY8199" fmla="*/ 1462505 h 4406158"/>
              <a:gd name="connsiteX8200" fmla="*/ 7690571 w 13581144"/>
              <a:gd name="connsiteY8200" fmla="*/ 1462505 h 4406158"/>
              <a:gd name="connsiteX8201" fmla="*/ 7726276 w 13581144"/>
              <a:gd name="connsiteY8201" fmla="*/ 1486222 h 4406158"/>
              <a:gd name="connsiteX8202" fmla="*/ 7699063 w 13581144"/>
              <a:gd name="connsiteY8202" fmla="*/ 1509915 h 4406158"/>
              <a:gd name="connsiteX8203" fmla="*/ 7663369 w 13581144"/>
              <a:gd name="connsiteY8203" fmla="*/ 1486222 h 4406158"/>
              <a:gd name="connsiteX8204" fmla="*/ 7690571 w 13581144"/>
              <a:gd name="connsiteY8204" fmla="*/ 1462505 h 4406158"/>
              <a:gd name="connsiteX8205" fmla="*/ 7600472 w 13581144"/>
              <a:gd name="connsiteY8205" fmla="*/ 1460811 h 4406158"/>
              <a:gd name="connsiteX8206" fmla="*/ 7636178 w 13581144"/>
              <a:gd name="connsiteY8206" fmla="*/ 1484516 h 4406158"/>
              <a:gd name="connsiteX8207" fmla="*/ 7608978 w 13581144"/>
              <a:gd name="connsiteY8207" fmla="*/ 1508221 h 4406158"/>
              <a:gd name="connsiteX8208" fmla="*/ 7573266 w 13581144"/>
              <a:gd name="connsiteY8208" fmla="*/ 1484516 h 4406158"/>
              <a:gd name="connsiteX8209" fmla="*/ 7600472 w 13581144"/>
              <a:gd name="connsiteY8209" fmla="*/ 1460811 h 4406158"/>
              <a:gd name="connsiteX8210" fmla="*/ 7510350 w 13581144"/>
              <a:gd name="connsiteY8210" fmla="*/ 1460811 h 4406158"/>
              <a:gd name="connsiteX8211" fmla="*/ 7546055 w 13581144"/>
              <a:gd name="connsiteY8211" fmla="*/ 1484516 h 4406158"/>
              <a:gd name="connsiteX8212" fmla="*/ 7518857 w 13581144"/>
              <a:gd name="connsiteY8212" fmla="*/ 1508221 h 4406158"/>
              <a:gd name="connsiteX8213" fmla="*/ 7483150 w 13581144"/>
              <a:gd name="connsiteY8213" fmla="*/ 1484516 h 4406158"/>
              <a:gd name="connsiteX8214" fmla="*/ 7510350 w 13581144"/>
              <a:gd name="connsiteY8214" fmla="*/ 1460811 h 4406158"/>
              <a:gd name="connsiteX8215" fmla="*/ 7420265 w 13581144"/>
              <a:gd name="connsiteY8215" fmla="*/ 1460811 h 4406158"/>
              <a:gd name="connsiteX8216" fmla="*/ 7455957 w 13581144"/>
              <a:gd name="connsiteY8216" fmla="*/ 1484516 h 4406158"/>
              <a:gd name="connsiteX8217" fmla="*/ 7428761 w 13581144"/>
              <a:gd name="connsiteY8217" fmla="*/ 1508221 h 4406158"/>
              <a:gd name="connsiteX8218" fmla="*/ 7393063 w 13581144"/>
              <a:gd name="connsiteY8218" fmla="*/ 1484516 h 4406158"/>
              <a:gd name="connsiteX8219" fmla="*/ 7420265 w 13581144"/>
              <a:gd name="connsiteY8219" fmla="*/ 1460811 h 4406158"/>
              <a:gd name="connsiteX8220" fmla="*/ 7336949 w 13581144"/>
              <a:gd name="connsiteY8220" fmla="*/ 1460811 h 4406158"/>
              <a:gd name="connsiteX8221" fmla="*/ 7372668 w 13581144"/>
              <a:gd name="connsiteY8221" fmla="*/ 1484516 h 4406158"/>
              <a:gd name="connsiteX8222" fmla="*/ 7345453 w 13581144"/>
              <a:gd name="connsiteY8222" fmla="*/ 1508221 h 4406158"/>
              <a:gd name="connsiteX8223" fmla="*/ 7309745 w 13581144"/>
              <a:gd name="connsiteY8223" fmla="*/ 1484516 h 4406158"/>
              <a:gd name="connsiteX8224" fmla="*/ 7336949 w 13581144"/>
              <a:gd name="connsiteY8224" fmla="*/ 1460811 h 4406158"/>
              <a:gd name="connsiteX8225" fmla="*/ 11827692 w 13581144"/>
              <a:gd name="connsiteY8225" fmla="*/ 1457141 h 4406158"/>
              <a:gd name="connsiteX8226" fmla="*/ 11877116 w 13581144"/>
              <a:gd name="connsiteY8226" fmla="*/ 1480834 h 4406158"/>
              <a:gd name="connsiteX8227" fmla="*/ 11854940 w 13581144"/>
              <a:gd name="connsiteY8227" fmla="*/ 1504539 h 4406158"/>
              <a:gd name="connsiteX8228" fmla="*/ 11805751 w 13581144"/>
              <a:gd name="connsiteY8228" fmla="*/ 1480834 h 4406158"/>
              <a:gd name="connsiteX8229" fmla="*/ 11827692 w 13581144"/>
              <a:gd name="connsiteY8229" fmla="*/ 1457141 h 4406158"/>
              <a:gd name="connsiteX8230" fmla="*/ 11724112 w 13581144"/>
              <a:gd name="connsiteY8230" fmla="*/ 1457141 h 4406158"/>
              <a:gd name="connsiteX8231" fmla="*/ 11773348 w 13581144"/>
              <a:gd name="connsiteY8231" fmla="*/ 1480834 h 4406158"/>
              <a:gd name="connsiteX8232" fmla="*/ 11751312 w 13581144"/>
              <a:gd name="connsiteY8232" fmla="*/ 1504539 h 4406158"/>
              <a:gd name="connsiteX8233" fmla="*/ 11701959 w 13581144"/>
              <a:gd name="connsiteY8233" fmla="*/ 1480834 h 4406158"/>
              <a:gd name="connsiteX8234" fmla="*/ 11724112 w 13581144"/>
              <a:gd name="connsiteY8234" fmla="*/ 1457141 h 4406158"/>
              <a:gd name="connsiteX8235" fmla="*/ 11625498 w 13581144"/>
              <a:gd name="connsiteY8235" fmla="*/ 1457141 h 4406158"/>
              <a:gd name="connsiteX8236" fmla="*/ 11674746 w 13581144"/>
              <a:gd name="connsiteY8236" fmla="*/ 1480834 h 4406158"/>
              <a:gd name="connsiteX8237" fmla="*/ 11652699 w 13581144"/>
              <a:gd name="connsiteY8237" fmla="*/ 1504539 h 4406158"/>
              <a:gd name="connsiteX8238" fmla="*/ 11603346 w 13581144"/>
              <a:gd name="connsiteY8238" fmla="*/ 1480834 h 4406158"/>
              <a:gd name="connsiteX8239" fmla="*/ 11625498 w 13581144"/>
              <a:gd name="connsiteY8239" fmla="*/ 1457141 h 4406158"/>
              <a:gd name="connsiteX8240" fmla="*/ 11521753 w 13581144"/>
              <a:gd name="connsiteY8240" fmla="*/ 1457141 h 4406158"/>
              <a:gd name="connsiteX8241" fmla="*/ 11571001 w 13581144"/>
              <a:gd name="connsiteY8241" fmla="*/ 1480834 h 4406158"/>
              <a:gd name="connsiteX8242" fmla="*/ 11548954 w 13581144"/>
              <a:gd name="connsiteY8242" fmla="*/ 1504539 h 4406158"/>
              <a:gd name="connsiteX8243" fmla="*/ 11499600 w 13581144"/>
              <a:gd name="connsiteY8243" fmla="*/ 1480834 h 4406158"/>
              <a:gd name="connsiteX8244" fmla="*/ 11521753 w 13581144"/>
              <a:gd name="connsiteY8244" fmla="*/ 1457141 h 4406158"/>
              <a:gd name="connsiteX8245" fmla="*/ 7248535 w 13581144"/>
              <a:gd name="connsiteY8245" fmla="*/ 1455741 h 4406158"/>
              <a:gd name="connsiteX8246" fmla="*/ 7282533 w 13581144"/>
              <a:gd name="connsiteY8246" fmla="*/ 1479446 h 4406158"/>
              <a:gd name="connsiteX8247" fmla="*/ 7253632 w 13581144"/>
              <a:gd name="connsiteY8247" fmla="*/ 1503139 h 4406158"/>
              <a:gd name="connsiteX8248" fmla="*/ 7219625 w 13581144"/>
              <a:gd name="connsiteY8248" fmla="*/ 1479446 h 4406158"/>
              <a:gd name="connsiteX8249" fmla="*/ 7248535 w 13581144"/>
              <a:gd name="connsiteY8249" fmla="*/ 1455741 h 4406158"/>
              <a:gd name="connsiteX8250" fmla="*/ 7156737 w 13581144"/>
              <a:gd name="connsiteY8250" fmla="*/ 1454047 h 4406158"/>
              <a:gd name="connsiteX8251" fmla="*/ 7190734 w 13581144"/>
              <a:gd name="connsiteY8251" fmla="*/ 1477740 h 4406158"/>
              <a:gd name="connsiteX8252" fmla="*/ 7161834 w 13581144"/>
              <a:gd name="connsiteY8252" fmla="*/ 1501457 h 4406158"/>
              <a:gd name="connsiteX8253" fmla="*/ 7127840 w 13581144"/>
              <a:gd name="connsiteY8253" fmla="*/ 1477740 h 4406158"/>
              <a:gd name="connsiteX8254" fmla="*/ 7156737 w 13581144"/>
              <a:gd name="connsiteY8254" fmla="*/ 1454047 h 4406158"/>
              <a:gd name="connsiteX8255" fmla="*/ 7068329 w 13581144"/>
              <a:gd name="connsiteY8255" fmla="*/ 1454047 h 4406158"/>
              <a:gd name="connsiteX8256" fmla="*/ 7102318 w 13581144"/>
              <a:gd name="connsiteY8256" fmla="*/ 1477740 h 4406158"/>
              <a:gd name="connsiteX8257" fmla="*/ 7073425 w 13581144"/>
              <a:gd name="connsiteY8257" fmla="*/ 1501457 h 4406158"/>
              <a:gd name="connsiteX8258" fmla="*/ 7039433 w 13581144"/>
              <a:gd name="connsiteY8258" fmla="*/ 1477740 h 4406158"/>
              <a:gd name="connsiteX8259" fmla="*/ 7068329 w 13581144"/>
              <a:gd name="connsiteY8259" fmla="*/ 1454047 h 4406158"/>
              <a:gd name="connsiteX8260" fmla="*/ 5815451 w 13581144"/>
              <a:gd name="connsiteY8260" fmla="*/ 1454047 h 4406158"/>
              <a:gd name="connsiteX8261" fmla="*/ 5846121 w 13581144"/>
              <a:gd name="connsiteY8261" fmla="*/ 1477740 h 4406158"/>
              <a:gd name="connsiteX8262" fmla="*/ 5813764 w 13581144"/>
              <a:gd name="connsiteY8262" fmla="*/ 1501457 h 4406158"/>
              <a:gd name="connsiteX8263" fmla="*/ 5783182 w 13581144"/>
              <a:gd name="connsiteY8263" fmla="*/ 1477740 h 4406158"/>
              <a:gd name="connsiteX8264" fmla="*/ 5815451 w 13581144"/>
              <a:gd name="connsiteY8264" fmla="*/ 1454047 h 4406158"/>
              <a:gd name="connsiteX8265" fmla="*/ 5725462 w 13581144"/>
              <a:gd name="connsiteY8265" fmla="*/ 1454047 h 4406158"/>
              <a:gd name="connsiteX8266" fmla="*/ 5756013 w 13581144"/>
              <a:gd name="connsiteY8266" fmla="*/ 1477740 h 4406158"/>
              <a:gd name="connsiteX8267" fmla="*/ 5723762 w 13581144"/>
              <a:gd name="connsiteY8267" fmla="*/ 1501457 h 4406158"/>
              <a:gd name="connsiteX8268" fmla="*/ 5693160 w 13581144"/>
              <a:gd name="connsiteY8268" fmla="*/ 1477740 h 4406158"/>
              <a:gd name="connsiteX8269" fmla="*/ 5725462 w 13581144"/>
              <a:gd name="connsiteY8269" fmla="*/ 1454047 h 4406158"/>
              <a:gd name="connsiteX8270" fmla="*/ 5637035 w 13581144"/>
              <a:gd name="connsiteY8270" fmla="*/ 1454047 h 4406158"/>
              <a:gd name="connsiteX8271" fmla="*/ 5667648 w 13581144"/>
              <a:gd name="connsiteY8271" fmla="*/ 1477740 h 4406158"/>
              <a:gd name="connsiteX8272" fmla="*/ 5635339 w 13581144"/>
              <a:gd name="connsiteY8272" fmla="*/ 1501457 h 4406158"/>
              <a:gd name="connsiteX8273" fmla="*/ 5604728 w 13581144"/>
              <a:gd name="connsiteY8273" fmla="*/ 1477740 h 4406158"/>
              <a:gd name="connsiteX8274" fmla="*/ 5637035 w 13581144"/>
              <a:gd name="connsiteY8274" fmla="*/ 1454047 h 4406158"/>
              <a:gd name="connsiteX8275" fmla="*/ 5543503 w 13581144"/>
              <a:gd name="connsiteY8275" fmla="*/ 1454047 h 4406158"/>
              <a:gd name="connsiteX8276" fmla="*/ 5574116 w 13581144"/>
              <a:gd name="connsiteY8276" fmla="*/ 1477740 h 4406158"/>
              <a:gd name="connsiteX8277" fmla="*/ 5541798 w 13581144"/>
              <a:gd name="connsiteY8277" fmla="*/ 1501457 h 4406158"/>
              <a:gd name="connsiteX8278" fmla="*/ 5511197 w 13581144"/>
              <a:gd name="connsiteY8278" fmla="*/ 1477740 h 4406158"/>
              <a:gd name="connsiteX8279" fmla="*/ 5543503 w 13581144"/>
              <a:gd name="connsiteY8279" fmla="*/ 1454047 h 4406158"/>
              <a:gd name="connsiteX8280" fmla="*/ 5455072 w 13581144"/>
              <a:gd name="connsiteY8280" fmla="*/ 1454047 h 4406158"/>
              <a:gd name="connsiteX8281" fmla="*/ 5485697 w 13581144"/>
              <a:gd name="connsiteY8281" fmla="*/ 1477740 h 4406158"/>
              <a:gd name="connsiteX8282" fmla="*/ 5453382 w 13581144"/>
              <a:gd name="connsiteY8282" fmla="*/ 1501457 h 4406158"/>
              <a:gd name="connsiteX8283" fmla="*/ 5422776 w 13581144"/>
              <a:gd name="connsiteY8283" fmla="*/ 1477740 h 4406158"/>
              <a:gd name="connsiteX8284" fmla="*/ 5455072 w 13581144"/>
              <a:gd name="connsiteY8284" fmla="*/ 1454047 h 4406158"/>
              <a:gd name="connsiteX8285" fmla="*/ 5364957 w 13581144"/>
              <a:gd name="connsiteY8285" fmla="*/ 1454047 h 4406158"/>
              <a:gd name="connsiteX8286" fmla="*/ 5395568 w 13581144"/>
              <a:gd name="connsiteY8286" fmla="*/ 1477740 h 4406158"/>
              <a:gd name="connsiteX8287" fmla="*/ 5363255 w 13581144"/>
              <a:gd name="connsiteY8287" fmla="*/ 1501457 h 4406158"/>
              <a:gd name="connsiteX8288" fmla="*/ 5332639 w 13581144"/>
              <a:gd name="connsiteY8288" fmla="*/ 1477740 h 4406158"/>
              <a:gd name="connsiteX8289" fmla="*/ 5364957 w 13581144"/>
              <a:gd name="connsiteY8289" fmla="*/ 1454047 h 4406158"/>
              <a:gd name="connsiteX8290" fmla="*/ 5276541 w 13581144"/>
              <a:gd name="connsiteY8290" fmla="*/ 1454047 h 4406158"/>
              <a:gd name="connsiteX8291" fmla="*/ 5305437 w 13581144"/>
              <a:gd name="connsiteY8291" fmla="*/ 1477740 h 4406158"/>
              <a:gd name="connsiteX8292" fmla="*/ 5271426 w 13581144"/>
              <a:gd name="connsiteY8292" fmla="*/ 1501457 h 4406158"/>
              <a:gd name="connsiteX8293" fmla="*/ 5242530 w 13581144"/>
              <a:gd name="connsiteY8293" fmla="*/ 1477740 h 4406158"/>
              <a:gd name="connsiteX8294" fmla="*/ 5276541 w 13581144"/>
              <a:gd name="connsiteY8294" fmla="*/ 1454047 h 4406158"/>
              <a:gd name="connsiteX8295" fmla="*/ 6979947 w 13581144"/>
              <a:gd name="connsiteY8295" fmla="*/ 1452353 h 4406158"/>
              <a:gd name="connsiteX8296" fmla="*/ 7013947 w 13581144"/>
              <a:gd name="connsiteY8296" fmla="*/ 1476046 h 4406158"/>
              <a:gd name="connsiteX8297" fmla="*/ 6985041 w 13581144"/>
              <a:gd name="connsiteY8297" fmla="*/ 1499763 h 4406158"/>
              <a:gd name="connsiteX8298" fmla="*/ 6951052 w 13581144"/>
              <a:gd name="connsiteY8298" fmla="*/ 1476046 h 4406158"/>
              <a:gd name="connsiteX8299" fmla="*/ 6979947 w 13581144"/>
              <a:gd name="connsiteY8299" fmla="*/ 1452353 h 4406158"/>
              <a:gd name="connsiteX8300" fmla="*/ 6891555 w 13581144"/>
              <a:gd name="connsiteY8300" fmla="*/ 1452353 h 4406158"/>
              <a:gd name="connsiteX8301" fmla="*/ 6925542 w 13581144"/>
              <a:gd name="connsiteY8301" fmla="*/ 1476046 h 4406158"/>
              <a:gd name="connsiteX8302" fmla="*/ 6896646 w 13581144"/>
              <a:gd name="connsiteY8302" fmla="*/ 1499763 h 4406158"/>
              <a:gd name="connsiteX8303" fmla="*/ 6862649 w 13581144"/>
              <a:gd name="connsiteY8303" fmla="*/ 1476046 h 4406158"/>
              <a:gd name="connsiteX8304" fmla="*/ 6891555 w 13581144"/>
              <a:gd name="connsiteY8304" fmla="*/ 1452353 h 4406158"/>
              <a:gd name="connsiteX8305" fmla="*/ 5188069 w 13581144"/>
              <a:gd name="connsiteY8305" fmla="*/ 1452353 h 4406158"/>
              <a:gd name="connsiteX8306" fmla="*/ 5216989 w 13581144"/>
              <a:gd name="connsiteY8306" fmla="*/ 1476046 h 4406158"/>
              <a:gd name="connsiteX8307" fmla="*/ 5182974 w 13581144"/>
              <a:gd name="connsiteY8307" fmla="*/ 1499763 h 4406158"/>
              <a:gd name="connsiteX8308" fmla="*/ 5154056 w 13581144"/>
              <a:gd name="connsiteY8308" fmla="*/ 1476046 h 4406158"/>
              <a:gd name="connsiteX8309" fmla="*/ 5188069 w 13581144"/>
              <a:gd name="connsiteY8309" fmla="*/ 1452353 h 4406158"/>
              <a:gd name="connsiteX8310" fmla="*/ 2330143 w 13581144"/>
              <a:gd name="connsiteY8310" fmla="*/ 1450659 h 4406158"/>
              <a:gd name="connsiteX8311" fmla="*/ 2352248 w 13581144"/>
              <a:gd name="connsiteY8311" fmla="*/ 1474352 h 4406158"/>
              <a:gd name="connsiteX8312" fmla="*/ 2311446 w 13581144"/>
              <a:gd name="connsiteY8312" fmla="*/ 1498057 h 4406158"/>
              <a:gd name="connsiteX8313" fmla="*/ 2289352 w 13581144"/>
              <a:gd name="connsiteY8313" fmla="*/ 1474352 h 4406158"/>
              <a:gd name="connsiteX8314" fmla="*/ 2330143 w 13581144"/>
              <a:gd name="connsiteY8314" fmla="*/ 1450659 h 4406158"/>
              <a:gd name="connsiteX8315" fmla="*/ 2240065 w 13581144"/>
              <a:gd name="connsiteY8315" fmla="*/ 1450659 h 4406158"/>
              <a:gd name="connsiteX8316" fmla="*/ 2262159 w 13581144"/>
              <a:gd name="connsiteY8316" fmla="*/ 1474352 h 4406158"/>
              <a:gd name="connsiteX8317" fmla="*/ 2221345 w 13581144"/>
              <a:gd name="connsiteY8317" fmla="*/ 1498057 h 4406158"/>
              <a:gd name="connsiteX8318" fmla="*/ 2199251 w 13581144"/>
              <a:gd name="connsiteY8318" fmla="*/ 1474352 h 4406158"/>
              <a:gd name="connsiteX8319" fmla="*/ 2240065 w 13581144"/>
              <a:gd name="connsiteY8319" fmla="*/ 1450659 h 4406158"/>
              <a:gd name="connsiteX8320" fmla="*/ 2151656 w 13581144"/>
              <a:gd name="connsiteY8320" fmla="*/ 1450659 h 4406158"/>
              <a:gd name="connsiteX8321" fmla="*/ 2173750 w 13581144"/>
              <a:gd name="connsiteY8321" fmla="*/ 1474352 h 4406158"/>
              <a:gd name="connsiteX8322" fmla="*/ 2132948 w 13581144"/>
              <a:gd name="connsiteY8322" fmla="*/ 1498057 h 4406158"/>
              <a:gd name="connsiteX8323" fmla="*/ 2110855 w 13581144"/>
              <a:gd name="connsiteY8323" fmla="*/ 1474352 h 4406158"/>
              <a:gd name="connsiteX8324" fmla="*/ 2151656 w 13581144"/>
              <a:gd name="connsiteY8324" fmla="*/ 1450659 h 4406158"/>
              <a:gd name="connsiteX8325" fmla="*/ 2061526 w 13581144"/>
              <a:gd name="connsiteY8325" fmla="*/ 1450659 h 4406158"/>
              <a:gd name="connsiteX8326" fmla="*/ 2081932 w 13581144"/>
              <a:gd name="connsiteY8326" fmla="*/ 1474352 h 4406158"/>
              <a:gd name="connsiteX8327" fmla="*/ 2041131 w 13581144"/>
              <a:gd name="connsiteY8327" fmla="*/ 1498057 h 4406158"/>
              <a:gd name="connsiteX8328" fmla="*/ 2020736 w 13581144"/>
              <a:gd name="connsiteY8328" fmla="*/ 1474352 h 4406158"/>
              <a:gd name="connsiteX8329" fmla="*/ 2061526 w 13581144"/>
              <a:gd name="connsiteY8329" fmla="*/ 1450659 h 4406158"/>
              <a:gd name="connsiteX8330" fmla="*/ 1971418 w 13581144"/>
              <a:gd name="connsiteY8330" fmla="*/ 1450659 h 4406158"/>
              <a:gd name="connsiteX8331" fmla="*/ 1991837 w 13581144"/>
              <a:gd name="connsiteY8331" fmla="*/ 1474352 h 4406158"/>
              <a:gd name="connsiteX8332" fmla="*/ 1949325 w 13581144"/>
              <a:gd name="connsiteY8332" fmla="*/ 1498057 h 4406158"/>
              <a:gd name="connsiteX8333" fmla="*/ 1928918 w 13581144"/>
              <a:gd name="connsiteY8333" fmla="*/ 1474352 h 4406158"/>
              <a:gd name="connsiteX8334" fmla="*/ 1971418 w 13581144"/>
              <a:gd name="connsiteY8334" fmla="*/ 1450659 h 4406158"/>
              <a:gd name="connsiteX8335" fmla="*/ 1883019 w 13581144"/>
              <a:gd name="connsiteY8335" fmla="*/ 1450659 h 4406158"/>
              <a:gd name="connsiteX8336" fmla="*/ 1903438 w 13581144"/>
              <a:gd name="connsiteY8336" fmla="*/ 1474352 h 4406158"/>
              <a:gd name="connsiteX8337" fmla="*/ 1860927 w 13581144"/>
              <a:gd name="connsiteY8337" fmla="*/ 1498057 h 4406158"/>
              <a:gd name="connsiteX8338" fmla="*/ 1840520 w 13581144"/>
              <a:gd name="connsiteY8338" fmla="*/ 1474352 h 4406158"/>
              <a:gd name="connsiteX8339" fmla="*/ 1883019 w 13581144"/>
              <a:gd name="connsiteY8339" fmla="*/ 1450659 h 4406158"/>
              <a:gd name="connsiteX8340" fmla="*/ 1792920 w 13581144"/>
              <a:gd name="connsiteY8340" fmla="*/ 1450659 h 4406158"/>
              <a:gd name="connsiteX8341" fmla="*/ 1813315 w 13581144"/>
              <a:gd name="connsiteY8341" fmla="*/ 1474352 h 4406158"/>
              <a:gd name="connsiteX8342" fmla="*/ 1770815 w 13581144"/>
              <a:gd name="connsiteY8342" fmla="*/ 1498057 h 4406158"/>
              <a:gd name="connsiteX8343" fmla="*/ 1750420 w 13581144"/>
              <a:gd name="connsiteY8343" fmla="*/ 1474352 h 4406158"/>
              <a:gd name="connsiteX8344" fmla="*/ 1792920 w 13581144"/>
              <a:gd name="connsiteY8344" fmla="*/ 1450659 h 4406158"/>
              <a:gd name="connsiteX8345" fmla="*/ 1704512 w 13581144"/>
              <a:gd name="connsiteY8345" fmla="*/ 1450659 h 4406158"/>
              <a:gd name="connsiteX8346" fmla="*/ 1724918 w 13581144"/>
              <a:gd name="connsiteY8346" fmla="*/ 1474352 h 4406158"/>
              <a:gd name="connsiteX8347" fmla="*/ 1682418 w 13581144"/>
              <a:gd name="connsiteY8347" fmla="*/ 1498057 h 4406158"/>
              <a:gd name="connsiteX8348" fmla="*/ 1662023 w 13581144"/>
              <a:gd name="connsiteY8348" fmla="*/ 1474352 h 4406158"/>
              <a:gd name="connsiteX8349" fmla="*/ 1704512 w 13581144"/>
              <a:gd name="connsiteY8349" fmla="*/ 1450659 h 4406158"/>
              <a:gd name="connsiteX8350" fmla="*/ 1612705 w 13581144"/>
              <a:gd name="connsiteY8350" fmla="*/ 1448977 h 4406158"/>
              <a:gd name="connsiteX8351" fmla="*/ 1633124 w 13581144"/>
              <a:gd name="connsiteY8351" fmla="*/ 1472670 h 4406158"/>
              <a:gd name="connsiteX8352" fmla="*/ 1590612 w 13581144"/>
              <a:gd name="connsiteY8352" fmla="*/ 1496375 h 4406158"/>
              <a:gd name="connsiteX8353" fmla="*/ 1570206 w 13581144"/>
              <a:gd name="connsiteY8353" fmla="*/ 1472670 h 4406158"/>
              <a:gd name="connsiteX8354" fmla="*/ 1612705 w 13581144"/>
              <a:gd name="connsiteY8354" fmla="*/ 1448977 h 4406158"/>
              <a:gd name="connsiteX8355" fmla="*/ 1522598 w 13581144"/>
              <a:gd name="connsiteY8355" fmla="*/ 1448977 h 4406158"/>
              <a:gd name="connsiteX8356" fmla="*/ 1543005 w 13581144"/>
              <a:gd name="connsiteY8356" fmla="*/ 1472670 h 4406158"/>
              <a:gd name="connsiteX8357" fmla="*/ 1500493 w 13581144"/>
              <a:gd name="connsiteY8357" fmla="*/ 1496375 h 4406158"/>
              <a:gd name="connsiteX8358" fmla="*/ 1480086 w 13581144"/>
              <a:gd name="connsiteY8358" fmla="*/ 1472670 h 4406158"/>
              <a:gd name="connsiteX8359" fmla="*/ 1522598 w 13581144"/>
              <a:gd name="connsiteY8359" fmla="*/ 1448977 h 4406158"/>
              <a:gd name="connsiteX8360" fmla="*/ 1434201 w 13581144"/>
              <a:gd name="connsiteY8360" fmla="*/ 1448977 h 4406158"/>
              <a:gd name="connsiteX8361" fmla="*/ 1454595 w 13581144"/>
              <a:gd name="connsiteY8361" fmla="*/ 1472670 h 4406158"/>
              <a:gd name="connsiteX8362" fmla="*/ 1412107 w 13581144"/>
              <a:gd name="connsiteY8362" fmla="*/ 1496375 h 4406158"/>
              <a:gd name="connsiteX8363" fmla="*/ 1391688 w 13581144"/>
              <a:gd name="connsiteY8363" fmla="*/ 1472670 h 4406158"/>
              <a:gd name="connsiteX8364" fmla="*/ 1434201 w 13581144"/>
              <a:gd name="connsiteY8364" fmla="*/ 1448977 h 4406158"/>
              <a:gd name="connsiteX8365" fmla="*/ 1344077 w 13581144"/>
              <a:gd name="connsiteY8365" fmla="*/ 1448977 h 4406158"/>
              <a:gd name="connsiteX8366" fmla="*/ 1362773 w 13581144"/>
              <a:gd name="connsiteY8366" fmla="*/ 1472670 h 4406158"/>
              <a:gd name="connsiteX8367" fmla="*/ 1318575 w 13581144"/>
              <a:gd name="connsiteY8367" fmla="*/ 1496375 h 4406158"/>
              <a:gd name="connsiteX8368" fmla="*/ 1299878 w 13581144"/>
              <a:gd name="connsiteY8368" fmla="*/ 1472670 h 4406158"/>
              <a:gd name="connsiteX8369" fmla="*/ 1344077 w 13581144"/>
              <a:gd name="connsiteY8369" fmla="*/ 1448977 h 4406158"/>
              <a:gd name="connsiteX8370" fmla="*/ 1253981 w 13581144"/>
              <a:gd name="connsiteY8370" fmla="*/ 1448977 h 4406158"/>
              <a:gd name="connsiteX8371" fmla="*/ 1272677 w 13581144"/>
              <a:gd name="connsiteY8371" fmla="*/ 1472670 h 4406158"/>
              <a:gd name="connsiteX8372" fmla="*/ 1228479 w 13581144"/>
              <a:gd name="connsiteY8372" fmla="*/ 1496375 h 4406158"/>
              <a:gd name="connsiteX8373" fmla="*/ 1209782 w 13581144"/>
              <a:gd name="connsiteY8373" fmla="*/ 1472670 h 4406158"/>
              <a:gd name="connsiteX8374" fmla="*/ 1253981 w 13581144"/>
              <a:gd name="connsiteY8374" fmla="*/ 1448977 h 4406158"/>
              <a:gd name="connsiteX8375" fmla="*/ 1163884 w 13581144"/>
              <a:gd name="connsiteY8375" fmla="*/ 1448977 h 4406158"/>
              <a:gd name="connsiteX8376" fmla="*/ 1182583 w 13581144"/>
              <a:gd name="connsiteY8376" fmla="*/ 1472670 h 4406158"/>
              <a:gd name="connsiteX8377" fmla="*/ 1138373 w 13581144"/>
              <a:gd name="connsiteY8377" fmla="*/ 1496375 h 4406158"/>
              <a:gd name="connsiteX8378" fmla="*/ 1119673 w 13581144"/>
              <a:gd name="connsiteY8378" fmla="*/ 1472670 h 4406158"/>
              <a:gd name="connsiteX8379" fmla="*/ 1163884 w 13581144"/>
              <a:gd name="connsiteY8379" fmla="*/ 1448977 h 4406158"/>
              <a:gd name="connsiteX8380" fmla="*/ 1073770 w 13581144"/>
              <a:gd name="connsiteY8380" fmla="*/ 1448977 h 4406158"/>
              <a:gd name="connsiteX8381" fmla="*/ 1092473 w 13581144"/>
              <a:gd name="connsiteY8381" fmla="*/ 1472670 h 4406158"/>
              <a:gd name="connsiteX8382" fmla="*/ 1048269 w 13581144"/>
              <a:gd name="connsiteY8382" fmla="*/ 1496375 h 4406158"/>
              <a:gd name="connsiteX8383" fmla="*/ 1029568 w 13581144"/>
              <a:gd name="connsiteY8383" fmla="*/ 1472670 h 4406158"/>
              <a:gd name="connsiteX8384" fmla="*/ 1073770 w 13581144"/>
              <a:gd name="connsiteY8384" fmla="*/ 1448977 h 4406158"/>
              <a:gd name="connsiteX8385" fmla="*/ 985347 w 13581144"/>
              <a:gd name="connsiteY8385" fmla="*/ 1448977 h 4406158"/>
              <a:gd name="connsiteX8386" fmla="*/ 1004050 w 13581144"/>
              <a:gd name="connsiteY8386" fmla="*/ 1472670 h 4406158"/>
              <a:gd name="connsiteX8387" fmla="*/ 959846 w 13581144"/>
              <a:gd name="connsiteY8387" fmla="*/ 1496375 h 4406158"/>
              <a:gd name="connsiteX8388" fmla="*/ 941146 w 13581144"/>
              <a:gd name="connsiteY8388" fmla="*/ 1472670 h 4406158"/>
              <a:gd name="connsiteX8389" fmla="*/ 985347 w 13581144"/>
              <a:gd name="connsiteY8389" fmla="*/ 1448977 h 4406158"/>
              <a:gd name="connsiteX8390" fmla="*/ 895243 w 13581144"/>
              <a:gd name="connsiteY8390" fmla="*/ 1448977 h 4406158"/>
              <a:gd name="connsiteX8391" fmla="*/ 913945 w 13581144"/>
              <a:gd name="connsiteY8391" fmla="*/ 1472670 h 4406158"/>
              <a:gd name="connsiteX8392" fmla="*/ 869742 w 13581144"/>
              <a:gd name="connsiteY8392" fmla="*/ 1496375 h 4406158"/>
              <a:gd name="connsiteX8393" fmla="*/ 851040 w 13581144"/>
              <a:gd name="connsiteY8393" fmla="*/ 1472670 h 4406158"/>
              <a:gd name="connsiteX8394" fmla="*/ 895243 w 13581144"/>
              <a:gd name="connsiteY8394" fmla="*/ 1448977 h 4406158"/>
              <a:gd name="connsiteX8395" fmla="*/ 12232291 w 13581144"/>
              <a:gd name="connsiteY8395" fmla="*/ 1448859 h 4406158"/>
              <a:gd name="connsiteX8396" fmla="*/ 12283248 w 13581144"/>
              <a:gd name="connsiteY8396" fmla="*/ 1472552 h 4406158"/>
              <a:gd name="connsiteX8397" fmla="*/ 12261190 w 13581144"/>
              <a:gd name="connsiteY8397" fmla="*/ 1496269 h 4406158"/>
              <a:gd name="connsiteX8398" fmla="*/ 12210232 w 13581144"/>
              <a:gd name="connsiteY8398" fmla="*/ 1472552 h 4406158"/>
              <a:gd name="connsiteX8399" fmla="*/ 12232291 w 13581144"/>
              <a:gd name="connsiteY8399" fmla="*/ 1448859 h 4406158"/>
              <a:gd name="connsiteX8400" fmla="*/ 12130255 w 13581144"/>
              <a:gd name="connsiteY8400" fmla="*/ 1448859 h 4406158"/>
              <a:gd name="connsiteX8401" fmla="*/ 12179563 w 13581144"/>
              <a:gd name="connsiteY8401" fmla="*/ 1472552 h 4406158"/>
              <a:gd name="connsiteX8402" fmla="*/ 12157386 w 13581144"/>
              <a:gd name="connsiteY8402" fmla="*/ 1496269 h 4406158"/>
              <a:gd name="connsiteX8403" fmla="*/ 12108079 w 13581144"/>
              <a:gd name="connsiteY8403" fmla="*/ 1472552 h 4406158"/>
              <a:gd name="connsiteX8404" fmla="*/ 12130255 w 13581144"/>
              <a:gd name="connsiteY8404" fmla="*/ 1448859 h 4406158"/>
              <a:gd name="connsiteX8405" fmla="*/ 12026452 w 13581144"/>
              <a:gd name="connsiteY8405" fmla="*/ 1448859 h 4406158"/>
              <a:gd name="connsiteX8406" fmla="*/ 12075877 w 13581144"/>
              <a:gd name="connsiteY8406" fmla="*/ 1472552 h 4406158"/>
              <a:gd name="connsiteX8407" fmla="*/ 12053700 w 13581144"/>
              <a:gd name="connsiteY8407" fmla="*/ 1496269 h 4406158"/>
              <a:gd name="connsiteX8408" fmla="*/ 12004394 w 13581144"/>
              <a:gd name="connsiteY8408" fmla="*/ 1472552 h 4406158"/>
              <a:gd name="connsiteX8409" fmla="*/ 12026452 w 13581144"/>
              <a:gd name="connsiteY8409" fmla="*/ 1448859 h 4406158"/>
              <a:gd name="connsiteX8410" fmla="*/ 11926305 w 13581144"/>
              <a:gd name="connsiteY8410" fmla="*/ 1448859 h 4406158"/>
              <a:gd name="connsiteX8411" fmla="*/ 11975493 w 13581144"/>
              <a:gd name="connsiteY8411" fmla="*/ 1472552 h 4406158"/>
              <a:gd name="connsiteX8412" fmla="*/ 11953435 w 13581144"/>
              <a:gd name="connsiteY8412" fmla="*/ 1496269 h 4406158"/>
              <a:gd name="connsiteX8413" fmla="*/ 11904128 w 13581144"/>
              <a:gd name="connsiteY8413" fmla="*/ 1472552 h 4406158"/>
              <a:gd name="connsiteX8414" fmla="*/ 11926305 w 13581144"/>
              <a:gd name="connsiteY8414" fmla="*/ 1448859 h 4406158"/>
              <a:gd name="connsiteX8415" fmla="*/ 803433 w 13581144"/>
              <a:gd name="connsiteY8415" fmla="*/ 1447271 h 4406158"/>
              <a:gd name="connsiteX8416" fmla="*/ 822136 w 13581144"/>
              <a:gd name="connsiteY8416" fmla="*/ 1470976 h 4406158"/>
              <a:gd name="connsiteX8417" fmla="*/ 777932 w 13581144"/>
              <a:gd name="connsiteY8417" fmla="*/ 1494681 h 4406158"/>
              <a:gd name="connsiteX8418" fmla="*/ 759231 w 13581144"/>
              <a:gd name="connsiteY8418" fmla="*/ 1470976 h 4406158"/>
              <a:gd name="connsiteX8419" fmla="*/ 803433 w 13581144"/>
              <a:gd name="connsiteY8419" fmla="*/ 1447271 h 4406158"/>
              <a:gd name="connsiteX8420" fmla="*/ 12780798 w 13581144"/>
              <a:gd name="connsiteY8420" fmla="*/ 1413719 h 4406158"/>
              <a:gd name="connsiteX8421" fmla="*/ 12831874 w 13581144"/>
              <a:gd name="connsiteY8421" fmla="*/ 1437412 h 4406158"/>
              <a:gd name="connsiteX8422" fmla="*/ 12809698 w 13581144"/>
              <a:gd name="connsiteY8422" fmla="*/ 1461105 h 4406158"/>
              <a:gd name="connsiteX8423" fmla="*/ 12758740 w 13581144"/>
              <a:gd name="connsiteY8423" fmla="*/ 1437412 h 4406158"/>
              <a:gd name="connsiteX8424" fmla="*/ 12780798 w 13581144"/>
              <a:gd name="connsiteY8424" fmla="*/ 1413719 h 4406158"/>
              <a:gd name="connsiteX8425" fmla="*/ 12678882 w 13581144"/>
              <a:gd name="connsiteY8425" fmla="*/ 1413719 h 4406158"/>
              <a:gd name="connsiteX8426" fmla="*/ 12728072 w 13581144"/>
              <a:gd name="connsiteY8426" fmla="*/ 1437412 h 4406158"/>
              <a:gd name="connsiteX8427" fmla="*/ 12706013 w 13581144"/>
              <a:gd name="connsiteY8427" fmla="*/ 1461105 h 4406158"/>
              <a:gd name="connsiteX8428" fmla="*/ 12656706 w 13581144"/>
              <a:gd name="connsiteY8428" fmla="*/ 1437412 h 4406158"/>
              <a:gd name="connsiteX8429" fmla="*/ 12678882 w 13581144"/>
              <a:gd name="connsiteY8429" fmla="*/ 1413719 h 4406158"/>
              <a:gd name="connsiteX8430" fmla="*/ 12575079 w 13581144"/>
              <a:gd name="connsiteY8430" fmla="*/ 1413719 h 4406158"/>
              <a:gd name="connsiteX8431" fmla="*/ 12624385 w 13581144"/>
              <a:gd name="connsiteY8431" fmla="*/ 1437412 h 4406158"/>
              <a:gd name="connsiteX8432" fmla="*/ 12602327 w 13581144"/>
              <a:gd name="connsiteY8432" fmla="*/ 1461105 h 4406158"/>
              <a:gd name="connsiteX8433" fmla="*/ 12552903 w 13581144"/>
              <a:gd name="connsiteY8433" fmla="*/ 1437412 h 4406158"/>
              <a:gd name="connsiteX8434" fmla="*/ 12575079 w 13581144"/>
              <a:gd name="connsiteY8434" fmla="*/ 1413719 h 4406158"/>
              <a:gd name="connsiteX8435" fmla="*/ 12474696 w 13581144"/>
              <a:gd name="connsiteY8435" fmla="*/ 1413719 h 4406158"/>
              <a:gd name="connsiteX8436" fmla="*/ 12524121 w 13581144"/>
              <a:gd name="connsiteY8436" fmla="*/ 1437412 h 4406158"/>
              <a:gd name="connsiteX8437" fmla="*/ 12501944 w 13581144"/>
              <a:gd name="connsiteY8437" fmla="*/ 1461105 h 4406158"/>
              <a:gd name="connsiteX8438" fmla="*/ 12452638 w 13581144"/>
              <a:gd name="connsiteY8438" fmla="*/ 1437412 h 4406158"/>
              <a:gd name="connsiteX8439" fmla="*/ 12474696 w 13581144"/>
              <a:gd name="connsiteY8439" fmla="*/ 1413719 h 4406158"/>
              <a:gd name="connsiteX8440" fmla="*/ 12343878 w 13581144"/>
              <a:gd name="connsiteY8440" fmla="*/ 1411143 h 4406158"/>
              <a:gd name="connsiteX8441" fmla="*/ 12393186 w 13581144"/>
              <a:gd name="connsiteY8441" fmla="*/ 1434836 h 4406158"/>
              <a:gd name="connsiteX8442" fmla="*/ 12371246 w 13581144"/>
              <a:gd name="connsiteY8442" fmla="*/ 1458541 h 4406158"/>
              <a:gd name="connsiteX8443" fmla="*/ 12321820 w 13581144"/>
              <a:gd name="connsiteY8443" fmla="*/ 1434836 h 4406158"/>
              <a:gd name="connsiteX8444" fmla="*/ 12343878 w 13581144"/>
              <a:gd name="connsiteY8444" fmla="*/ 1411143 h 4406158"/>
              <a:gd name="connsiteX8445" fmla="*/ 10789913 w 13581144"/>
              <a:gd name="connsiteY8445" fmla="*/ 1399884 h 4406158"/>
              <a:gd name="connsiteX8446" fmla="*/ 10834124 w 13581144"/>
              <a:gd name="connsiteY8446" fmla="*/ 1423577 h 4406158"/>
              <a:gd name="connsiteX8447" fmla="*/ 10815416 w 13581144"/>
              <a:gd name="connsiteY8447" fmla="*/ 1447282 h 4406158"/>
              <a:gd name="connsiteX8448" fmla="*/ 10771217 w 13581144"/>
              <a:gd name="connsiteY8448" fmla="*/ 1423577 h 4406158"/>
              <a:gd name="connsiteX8449" fmla="*/ 10789913 w 13581144"/>
              <a:gd name="connsiteY8449" fmla="*/ 1399884 h 4406158"/>
              <a:gd name="connsiteX8450" fmla="*/ 10710020 w 13581144"/>
              <a:gd name="connsiteY8450" fmla="*/ 1399884 h 4406158"/>
              <a:gd name="connsiteX8451" fmla="*/ 10754219 w 13581144"/>
              <a:gd name="connsiteY8451" fmla="*/ 1423577 h 4406158"/>
              <a:gd name="connsiteX8452" fmla="*/ 10735511 w 13581144"/>
              <a:gd name="connsiteY8452" fmla="*/ 1447282 h 4406158"/>
              <a:gd name="connsiteX8453" fmla="*/ 10691311 w 13581144"/>
              <a:gd name="connsiteY8453" fmla="*/ 1423577 h 4406158"/>
              <a:gd name="connsiteX8454" fmla="*/ 10710020 w 13581144"/>
              <a:gd name="connsiteY8454" fmla="*/ 1399884 h 4406158"/>
              <a:gd name="connsiteX8455" fmla="*/ 10614791 w 13581144"/>
              <a:gd name="connsiteY8455" fmla="*/ 1399884 h 4406158"/>
              <a:gd name="connsiteX8456" fmla="*/ 10657292 w 13581144"/>
              <a:gd name="connsiteY8456" fmla="*/ 1423577 h 4406158"/>
              <a:gd name="connsiteX8457" fmla="*/ 10638596 w 13581144"/>
              <a:gd name="connsiteY8457" fmla="*/ 1447282 h 4406158"/>
              <a:gd name="connsiteX8458" fmla="*/ 10596095 w 13581144"/>
              <a:gd name="connsiteY8458" fmla="*/ 1423577 h 4406158"/>
              <a:gd name="connsiteX8459" fmla="*/ 10614791 w 13581144"/>
              <a:gd name="connsiteY8459" fmla="*/ 1399884 h 4406158"/>
              <a:gd name="connsiteX8460" fmla="*/ 10434586 w 13581144"/>
              <a:gd name="connsiteY8460" fmla="*/ 1399884 h 4406158"/>
              <a:gd name="connsiteX8461" fmla="*/ 10477098 w 13581144"/>
              <a:gd name="connsiteY8461" fmla="*/ 1423577 h 4406158"/>
              <a:gd name="connsiteX8462" fmla="*/ 10458379 w 13581144"/>
              <a:gd name="connsiteY8462" fmla="*/ 1447282 h 4406158"/>
              <a:gd name="connsiteX8463" fmla="*/ 10415878 w 13581144"/>
              <a:gd name="connsiteY8463" fmla="*/ 1423577 h 4406158"/>
              <a:gd name="connsiteX8464" fmla="*/ 10434586 w 13581144"/>
              <a:gd name="connsiteY8464" fmla="*/ 1399884 h 4406158"/>
              <a:gd name="connsiteX8465" fmla="*/ 10344477 w 13581144"/>
              <a:gd name="connsiteY8465" fmla="*/ 1399884 h 4406158"/>
              <a:gd name="connsiteX8466" fmla="*/ 10386989 w 13581144"/>
              <a:gd name="connsiteY8466" fmla="*/ 1423577 h 4406158"/>
              <a:gd name="connsiteX8467" fmla="*/ 10366582 w 13581144"/>
              <a:gd name="connsiteY8467" fmla="*/ 1447282 h 4406158"/>
              <a:gd name="connsiteX8468" fmla="*/ 10324070 w 13581144"/>
              <a:gd name="connsiteY8468" fmla="*/ 1423577 h 4406158"/>
              <a:gd name="connsiteX8469" fmla="*/ 10344477 w 13581144"/>
              <a:gd name="connsiteY8469" fmla="*/ 1399884 h 4406158"/>
              <a:gd name="connsiteX8470" fmla="*/ 10080945 w 13581144"/>
              <a:gd name="connsiteY8470" fmla="*/ 1398190 h 4406158"/>
              <a:gd name="connsiteX8471" fmla="*/ 10123445 w 13581144"/>
              <a:gd name="connsiteY8471" fmla="*/ 1421883 h 4406158"/>
              <a:gd name="connsiteX8472" fmla="*/ 10103039 w 13581144"/>
              <a:gd name="connsiteY8472" fmla="*/ 1445588 h 4406158"/>
              <a:gd name="connsiteX8473" fmla="*/ 10060550 w 13581144"/>
              <a:gd name="connsiteY8473" fmla="*/ 1421883 h 4406158"/>
              <a:gd name="connsiteX8474" fmla="*/ 10080945 w 13581144"/>
              <a:gd name="connsiteY8474" fmla="*/ 1398190 h 4406158"/>
              <a:gd name="connsiteX8475" fmla="*/ 9992536 w 13581144"/>
              <a:gd name="connsiteY8475" fmla="*/ 1398190 h 4406158"/>
              <a:gd name="connsiteX8476" fmla="*/ 10035036 w 13581144"/>
              <a:gd name="connsiteY8476" fmla="*/ 1421883 h 4406158"/>
              <a:gd name="connsiteX8477" fmla="*/ 10014641 w 13581144"/>
              <a:gd name="connsiteY8477" fmla="*/ 1445588 h 4406158"/>
              <a:gd name="connsiteX8478" fmla="*/ 9972129 w 13581144"/>
              <a:gd name="connsiteY8478" fmla="*/ 1421883 h 4406158"/>
              <a:gd name="connsiteX8479" fmla="*/ 9992536 w 13581144"/>
              <a:gd name="connsiteY8479" fmla="*/ 1398190 h 4406158"/>
              <a:gd name="connsiteX8480" fmla="*/ 9904149 w 13581144"/>
              <a:gd name="connsiteY8480" fmla="*/ 1398190 h 4406158"/>
              <a:gd name="connsiteX8481" fmla="*/ 9944951 w 13581144"/>
              <a:gd name="connsiteY8481" fmla="*/ 1421883 h 4406158"/>
              <a:gd name="connsiteX8482" fmla="*/ 9924556 w 13581144"/>
              <a:gd name="connsiteY8482" fmla="*/ 1445588 h 4406158"/>
              <a:gd name="connsiteX8483" fmla="*/ 9883754 w 13581144"/>
              <a:gd name="connsiteY8483" fmla="*/ 1421883 h 4406158"/>
              <a:gd name="connsiteX8484" fmla="*/ 9904149 w 13581144"/>
              <a:gd name="connsiteY8484" fmla="*/ 1398190 h 4406158"/>
              <a:gd name="connsiteX8485" fmla="*/ 9814029 w 13581144"/>
              <a:gd name="connsiteY8485" fmla="*/ 1398190 h 4406158"/>
              <a:gd name="connsiteX8486" fmla="*/ 9854831 w 13581144"/>
              <a:gd name="connsiteY8486" fmla="*/ 1421883 h 4406158"/>
              <a:gd name="connsiteX8487" fmla="*/ 9834423 w 13581144"/>
              <a:gd name="connsiteY8487" fmla="*/ 1445588 h 4406158"/>
              <a:gd name="connsiteX8488" fmla="*/ 9793621 w 13581144"/>
              <a:gd name="connsiteY8488" fmla="*/ 1421883 h 4406158"/>
              <a:gd name="connsiteX8489" fmla="*/ 9814029 w 13581144"/>
              <a:gd name="connsiteY8489" fmla="*/ 1398190 h 4406158"/>
              <a:gd name="connsiteX8490" fmla="*/ 9725630 w 13581144"/>
              <a:gd name="connsiteY8490" fmla="*/ 1398190 h 4406158"/>
              <a:gd name="connsiteX8491" fmla="*/ 9766443 w 13581144"/>
              <a:gd name="connsiteY8491" fmla="*/ 1421883 h 4406158"/>
              <a:gd name="connsiteX8492" fmla="*/ 9744326 w 13581144"/>
              <a:gd name="connsiteY8492" fmla="*/ 1445588 h 4406158"/>
              <a:gd name="connsiteX8493" fmla="*/ 9703536 w 13581144"/>
              <a:gd name="connsiteY8493" fmla="*/ 1421883 h 4406158"/>
              <a:gd name="connsiteX8494" fmla="*/ 9725630 w 13581144"/>
              <a:gd name="connsiteY8494" fmla="*/ 1398190 h 4406158"/>
              <a:gd name="connsiteX8495" fmla="*/ 9638918 w 13581144"/>
              <a:gd name="connsiteY8495" fmla="*/ 1398190 h 4406158"/>
              <a:gd name="connsiteX8496" fmla="*/ 9679720 w 13581144"/>
              <a:gd name="connsiteY8496" fmla="*/ 1421883 h 4406158"/>
              <a:gd name="connsiteX8497" fmla="*/ 9657626 w 13581144"/>
              <a:gd name="connsiteY8497" fmla="*/ 1445588 h 4406158"/>
              <a:gd name="connsiteX8498" fmla="*/ 9616812 w 13581144"/>
              <a:gd name="connsiteY8498" fmla="*/ 1421883 h 4406158"/>
              <a:gd name="connsiteX8499" fmla="*/ 9638918 w 13581144"/>
              <a:gd name="connsiteY8499" fmla="*/ 1398190 h 4406158"/>
              <a:gd name="connsiteX8500" fmla="*/ 9543714 w 13581144"/>
              <a:gd name="connsiteY8500" fmla="*/ 1398190 h 4406158"/>
              <a:gd name="connsiteX8501" fmla="*/ 9584516 w 13581144"/>
              <a:gd name="connsiteY8501" fmla="*/ 1421883 h 4406158"/>
              <a:gd name="connsiteX8502" fmla="*/ 9562410 w 13581144"/>
              <a:gd name="connsiteY8502" fmla="*/ 1445588 h 4406158"/>
              <a:gd name="connsiteX8503" fmla="*/ 9521621 w 13581144"/>
              <a:gd name="connsiteY8503" fmla="*/ 1421883 h 4406158"/>
              <a:gd name="connsiteX8504" fmla="*/ 9543714 w 13581144"/>
              <a:gd name="connsiteY8504" fmla="*/ 1398190 h 4406158"/>
              <a:gd name="connsiteX8505" fmla="*/ 9278495 w 13581144"/>
              <a:gd name="connsiteY8505" fmla="*/ 1398190 h 4406158"/>
              <a:gd name="connsiteX8506" fmla="*/ 9317599 w 13581144"/>
              <a:gd name="connsiteY8506" fmla="*/ 1421883 h 4406158"/>
              <a:gd name="connsiteX8507" fmla="*/ 9295493 w 13581144"/>
              <a:gd name="connsiteY8507" fmla="*/ 1445588 h 4406158"/>
              <a:gd name="connsiteX8508" fmla="*/ 9256389 w 13581144"/>
              <a:gd name="connsiteY8508" fmla="*/ 1421883 h 4406158"/>
              <a:gd name="connsiteX8509" fmla="*/ 9278495 w 13581144"/>
              <a:gd name="connsiteY8509" fmla="*/ 1398190 h 4406158"/>
              <a:gd name="connsiteX8510" fmla="*/ 9190085 w 13581144"/>
              <a:gd name="connsiteY8510" fmla="*/ 1398190 h 4406158"/>
              <a:gd name="connsiteX8511" fmla="*/ 9229188 w 13581144"/>
              <a:gd name="connsiteY8511" fmla="*/ 1421883 h 4406158"/>
              <a:gd name="connsiteX8512" fmla="*/ 9207095 w 13581144"/>
              <a:gd name="connsiteY8512" fmla="*/ 1445588 h 4406158"/>
              <a:gd name="connsiteX8513" fmla="*/ 9167991 w 13581144"/>
              <a:gd name="connsiteY8513" fmla="*/ 1421883 h 4406158"/>
              <a:gd name="connsiteX8514" fmla="*/ 9190085 w 13581144"/>
              <a:gd name="connsiteY8514" fmla="*/ 1398190 h 4406158"/>
              <a:gd name="connsiteX8515" fmla="*/ 9099976 w 13581144"/>
              <a:gd name="connsiteY8515" fmla="*/ 1398190 h 4406158"/>
              <a:gd name="connsiteX8516" fmla="*/ 9139068 w 13581144"/>
              <a:gd name="connsiteY8516" fmla="*/ 1421883 h 4406158"/>
              <a:gd name="connsiteX8517" fmla="*/ 9115276 w 13581144"/>
              <a:gd name="connsiteY8517" fmla="*/ 1445588 h 4406158"/>
              <a:gd name="connsiteX8518" fmla="*/ 9076172 w 13581144"/>
              <a:gd name="connsiteY8518" fmla="*/ 1421883 h 4406158"/>
              <a:gd name="connsiteX8519" fmla="*/ 9099976 w 13581144"/>
              <a:gd name="connsiteY8519" fmla="*/ 1398190 h 4406158"/>
              <a:gd name="connsiteX8520" fmla="*/ 9455316 w 13581144"/>
              <a:gd name="connsiteY8520" fmla="*/ 1396496 h 4406158"/>
              <a:gd name="connsiteX8521" fmla="*/ 9496118 w 13581144"/>
              <a:gd name="connsiteY8521" fmla="*/ 1420189 h 4406158"/>
              <a:gd name="connsiteX8522" fmla="*/ 9474012 w 13581144"/>
              <a:gd name="connsiteY8522" fmla="*/ 1443894 h 4406158"/>
              <a:gd name="connsiteX8523" fmla="*/ 9433210 w 13581144"/>
              <a:gd name="connsiteY8523" fmla="*/ 1420189 h 4406158"/>
              <a:gd name="connsiteX8524" fmla="*/ 9455316 w 13581144"/>
              <a:gd name="connsiteY8524" fmla="*/ 1396496 h 4406158"/>
              <a:gd name="connsiteX8525" fmla="*/ 9366894 w 13581144"/>
              <a:gd name="connsiteY8525" fmla="*/ 1396496 h 4406158"/>
              <a:gd name="connsiteX8526" fmla="*/ 9407696 w 13581144"/>
              <a:gd name="connsiteY8526" fmla="*/ 1420189 h 4406158"/>
              <a:gd name="connsiteX8527" fmla="*/ 9385590 w 13581144"/>
              <a:gd name="connsiteY8527" fmla="*/ 1443894 h 4406158"/>
              <a:gd name="connsiteX8528" fmla="*/ 9344788 w 13581144"/>
              <a:gd name="connsiteY8528" fmla="*/ 1420189 h 4406158"/>
              <a:gd name="connsiteX8529" fmla="*/ 9366894 w 13581144"/>
              <a:gd name="connsiteY8529" fmla="*/ 1396496 h 4406158"/>
              <a:gd name="connsiteX8530" fmla="*/ 9011578 w 13581144"/>
              <a:gd name="connsiteY8530" fmla="*/ 1396496 h 4406158"/>
              <a:gd name="connsiteX8531" fmla="*/ 9050682 w 13581144"/>
              <a:gd name="connsiteY8531" fmla="*/ 1420189 h 4406158"/>
              <a:gd name="connsiteX8532" fmla="*/ 9026877 w 13581144"/>
              <a:gd name="connsiteY8532" fmla="*/ 1443894 h 4406158"/>
              <a:gd name="connsiteX8533" fmla="*/ 8987774 w 13581144"/>
              <a:gd name="connsiteY8533" fmla="*/ 1420189 h 4406158"/>
              <a:gd name="connsiteX8534" fmla="*/ 9011578 w 13581144"/>
              <a:gd name="connsiteY8534" fmla="*/ 1396496 h 4406158"/>
              <a:gd name="connsiteX8535" fmla="*/ 8923156 w 13581144"/>
              <a:gd name="connsiteY8535" fmla="*/ 1396496 h 4406158"/>
              <a:gd name="connsiteX8536" fmla="*/ 8962272 w 13581144"/>
              <a:gd name="connsiteY8536" fmla="*/ 1420189 h 4406158"/>
              <a:gd name="connsiteX8537" fmla="*/ 8938467 w 13581144"/>
              <a:gd name="connsiteY8537" fmla="*/ 1443894 h 4406158"/>
              <a:gd name="connsiteX8538" fmla="*/ 8899364 w 13581144"/>
              <a:gd name="connsiteY8538" fmla="*/ 1420189 h 4406158"/>
              <a:gd name="connsiteX8539" fmla="*/ 8923156 w 13581144"/>
              <a:gd name="connsiteY8539" fmla="*/ 1396496 h 4406158"/>
              <a:gd name="connsiteX8540" fmla="*/ 8834758 w 13581144"/>
              <a:gd name="connsiteY8540" fmla="*/ 1396496 h 4406158"/>
              <a:gd name="connsiteX8541" fmla="*/ 8873861 w 13581144"/>
              <a:gd name="connsiteY8541" fmla="*/ 1420189 h 4406158"/>
              <a:gd name="connsiteX8542" fmla="*/ 8850057 w 13581144"/>
              <a:gd name="connsiteY8542" fmla="*/ 1443894 h 4406158"/>
              <a:gd name="connsiteX8543" fmla="*/ 8810965 w 13581144"/>
              <a:gd name="connsiteY8543" fmla="*/ 1420189 h 4406158"/>
              <a:gd name="connsiteX8544" fmla="*/ 8834758 w 13581144"/>
              <a:gd name="connsiteY8544" fmla="*/ 1396496 h 4406158"/>
              <a:gd name="connsiteX8545" fmla="*/ 8744661 w 13581144"/>
              <a:gd name="connsiteY8545" fmla="*/ 1396496 h 4406158"/>
              <a:gd name="connsiteX8546" fmla="*/ 8783752 w 13581144"/>
              <a:gd name="connsiteY8546" fmla="*/ 1420189 h 4406158"/>
              <a:gd name="connsiteX8547" fmla="*/ 8759960 w 13581144"/>
              <a:gd name="connsiteY8547" fmla="*/ 1443894 h 4406158"/>
              <a:gd name="connsiteX8548" fmla="*/ 8720857 w 13581144"/>
              <a:gd name="connsiteY8548" fmla="*/ 1420189 h 4406158"/>
              <a:gd name="connsiteX8549" fmla="*/ 8744661 w 13581144"/>
              <a:gd name="connsiteY8549" fmla="*/ 1396496 h 4406158"/>
              <a:gd name="connsiteX8550" fmla="*/ 8656227 w 13581144"/>
              <a:gd name="connsiteY8550" fmla="*/ 1396496 h 4406158"/>
              <a:gd name="connsiteX8551" fmla="*/ 8693644 w 13581144"/>
              <a:gd name="connsiteY8551" fmla="*/ 1420189 h 4406158"/>
              <a:gd name="connsiteX8552" fmla="*/ 8669840 w 13581144"/>
              <a:gd name="connsiteY8552" fmla="*/ 1443894 h 4406158"/>
              <a:gd name="connsiteX8553" fmla="*/ 8632435 w 13581144"/>
              <a:gd name="connsiteY8553" fmla="*/ 1420189 h 4406158"/>
              <a:gd name="connsiteX8554" fmla="*/ 8656227 w 13581144"/>
              <a:gd name="connsiteY8554" fmla="*/ 1396496 h 4406158"/>
              <a:gd name="connsiteX8555" fmla="*/ 8567840 w 13581144"/>
              <a:gd name="connsiteY8555" fmla="*/ 1396496 h 4406158"/>
              <a:gd name="connsiteX8556" fmla="*/ 8605245 w 13581144"/>
              <a:gd name="connsiteY8556" fmla="*/ 1420189 h 4406158"/>
              <a:gd name="connsiteX8557" fmla="*/ 8581441 w 13581144"/>
              <a:gd name="connsiteY8557" fmla="*/ 1443894 h 4406158"/>
              <a:gd name="connsiteX8558" fmla="*/ 8544036 w 13581144"/>
              <a:gd name="connsiteY8558" fmla="*/ 1420189 h 4406158"/>
              <a:gd name="connsiteX8559" fmla="*/ 8567840 w 13581144"/>
              <a:gd name="connsiteY8559" fmla="*/ 1396496 h 4406158"/>
              <a:gd name="connsiteX8560" fmla="*/ 8479430 w 13581144"/>
              <a:gd name="connsiteY8560" fmla="*/ 1396496 h 4406158"/>
              <a:gd name="connsiteX8561" fmla="*/ 8516835 w 13581144"/>
              <a:gd name="connsiteY8561" fmla="*/ 1420189 h 4406158"/>
              <a:gd name="connsiteX8562" fmla="*/ 8493031 w 13581144"/>
              <a:gd name="connsiteY8562" fmla="*/ 1443894 h 4406158"/>
              <a:gd name="connsiteX8563" fmla="*/ 8455638 w 13581144"/>
              <a:gd name="connsiteY8563" fmla="*/ 1420189 h 4406158"/>
              <a:gd name="connsiteX8564" fmla="*/ 8479430 w 13581144"/>
              <a:gd name="connsiteY8564" fmla="*/ 1396496 h 4406158"/>
              <a:gd name="connsiteX8565" fmla="*/ 8391032 w 13581144"/>
              <a:gd name="connsiteY8565" fmla="*/ 1396496 h 4406158"/>
              <a:gd name="connsiteX8566" fmla="*/ 8428425 w 13581144"/>
              <a:gd name="connsiteY8566" fmla="*/ 1420189 h 4406158"/>
              <a:gd name="connsiteX8567" fmla="*/ 8402922 w 13581144"/>
              <a:gd name="connsiteY8567" fmla="*/ 1443894 h 4406158"/>
              <a:gd name="connsiteX8568" fmla="*/ 8365529 w 13581144"/>
              <a:gd name="connsiteY8568" fmla="*/ 1420189 h 4406158"/>
              <a:gd name="connsiteX8569" fmla="*/ 8391032 w 13581144"/>
              <a:gd name="connsiteY8569" fmla="*/ 1396496 h 4406158"/>
              <a:gd name="connsiteX8570" fmla="*/ 8300900 w 13581144"/>
              <a:gd name="connsiteY8570" fmla="*/ 1396496 h 4406158"/>
              <a:gd name="connsiteX8571" fmla="*/ 8338304 w 13581144"/>
              <a:gd name="connsiteY8571" fmla="*/ 1420189 h 4406158"/>
              <a:gd name="connsiteX8572" fmla="*/ 8312801 w 13581144"/>
              <a:gd name="connsiteY8572" fmla="*/ 1443894 h 4406158"/>
              <a:gd name="connsiteX8573" fmla="*/ 8275396 w 13581144"/>
              <a:gd name="connsiteY8573" fmla="*/ 1420189 h 4406158"/>
              <a:gd name="connsiteX8574" fmla="*/ 8300900 w 13581144"/>
              <a:gd name="connsiteY8574" fmla="*/ 1396496 h 4406158"/>
              <a:gd name="connsiteX8575" fmla="*/ 8210814 w 13581144"/>
              <a:gd name="connsiteY8575" fmla="*/ 1394814 h 4406158"/>
              <a:gd name="connsiteX8576" fmla="*/ 8248219 w 13581144"/>
              <a:gd name="connsiteY8576" fmla="*/ 1418507 h 4406158"/>
              <a:gd name="connsiteX8577" fmla="*/ 8222716 w 13581144"/>
              <a:gd name="connsiteY8577" fmla="*/ 1442200 h 4406158"/>
              <a:gd name="connsiteX8578" fmla="*/ 8185312 w 13581144"/>
              <a:gd name="connsiteY8578" fmla="*/ 1418507 h 4406158"/>
              <a:gd name="connsiteX8579" fmla="*/ 8210814 w 13581144"/>
              <a:gd name="connsiteY8579" fmla="*/ 1394814 h 4406158"/>
              <a:gd name="connsiteX8580" fmla="*/ 8122392 w 13581144"/>
              <a:gd name="connsiteY8580" fmla="*/ 1394814 h 4406158"/>
              <a:gd name="connsiteX8581" fmla="*/ 8159797 w 13581144"/>
              <a:gd name="connsiteY8581" fmla="*/ 1418507 h 4406158"/>
              <a:gd name="connsiteX8582" fmla="*/ 8134294 w 13581144"/>
              <a:gd name="connsiteY8582" fmla="*/ 1442200 h 4406158"/>
              <a:gd name="connsiteX8583" fmla="*/ 8096889 w 13581144"/>
              <a:gd name="connsiteY8583" fmla="*/ 1418507 h 4406158"/>
              <a:gd name="connsiteX8584" fmla="*/ 8122392 w 13581144"/>
              <a:gd name="connsiteY8584" fmla="*/ 1394814 h 4406158"/>
              <a:gd name="connsiteX8585" fmla="*/ 8032283 w 13581144"/>
              <a:gd name="connsiteY8585" fmla="*/ 1394814 h 4406158"/>
              <a:gd name="connsiteX8586" fmla="*/ 8067989 w 13581144"/>
              <a:gd name="connsiteY8586" fmla="*/ 1418507 h 4406158"/>
              <a:gd name="connsiteX8587" fmla="*/ 8042487 w 13581144"/>
              <a:gd name="connsiteY8587" fmla="*/ 1442200 h 4406158"/>
              <a:gd name="connsiteX8588" fmla="*/ 8006792 w 13581144"/>
              <a:gd name="connsiteY8588" fmla="*/ 1418507 h 4406158"/>
              <a:gd name="connsiteX8589" fmla="*/ 8032283 w 13581144"/>
              <a:gd name="connsiteY8589" fmla="*/ 1394814 h 4406158"/>
              <a:gd name="connsiteX8590" fmla="*/ 7943886 w 13581144"/>
              <a:gd name="connsiteY8590" fmla="*/ 1394814 h 4406158"/>
              <a:gd name="connsiteX8591" fmla="*/ 7979592 w 13581144"/>
              <a:gd name="connsiteY8591" fmla="*/ 1418507 h 4406158"/>
              <a:gd name="connsiteX8592" fmla="*/ 7954090 w 13581144"/>
              <a:gd name="connsiteY8592" fmla="*/ 1442200 h 4406158"/>
              <a:gd name="connsiteX8593" fmla="*/ 7918395 w 13581144"/>
              <a:gd name="connsiteY8593" fmla="*/ 1418507 h 4406158"/>
              <a:gd name="connsiteX8594" fmla="*/ 7943886 w 13581144"/>
              <a:gd name="connsiteY8594" fmla="*/ 1394814 h 4406158"/>
              <a:gd name="connsiteX8595" fmla="*/ 7855475 w 13581144"/>
              <a:gd name="connsiteY8595" fmla="*/ 1394814 h 4406158"/>
              <a:gd name="connsiteX8596" fmla="*/ 7891182 w 13581144"/>
              <a:gd name="connsiteY8596" fmla="*/ 1418507 h 4406158"/>
              <a:gd name="connsiteX8597" fmla="*/ 7865679 w 13581144"/>
              <a:gd name="connsiteY8597" fmla="*/ 1442200 h 4406158"/>
              <a:gd name="connsiteX8598" fmla="*/ 7829961 w 13581144"/>
              <a:gd name="connsiteY8598" fmla="*/ 1418507 h 4406158"/>
              <a:gd name="connsiteX8599" fmla="*/ 7855475 w 13581144"/>
              <a:gd name="connsiteY8599" fmla="*/ 1394814 h 4406158"/>
              <a:gd name="connsiteX8600" fmla="*/ 7765379 w 13581144"/>
              <a:gd name="connsiteY8600" fmla="*/ 1394814 h 4406158"/>
              <a:gd name="connsiteX8601" fmla="*/ 7801073 w 13581144"/>
              <a:gd name="connsiteY8601" fmla="*/ 1418507 h 4406158"/>
              <a:gd name="connsiteX8602" fmla="*/ 7773872 w 13581144"/>
              <a:gd name="connsiteY8602" fmla="*/ 1442200 h 4406158"/>
              <a:gd name="connsiteX8603" fmla="*/ 7738179 w 13581144"/>
              <a:gd name="connsiteY8603" fmla="*/ 1418507 h 4406158"/>
              <a:gd name="connsiteX8604" fmla="*/ 7765379 w 13581144"/>
              <a:gd name="connsiteY8604" fmla="*/ 1394814 h 4406158"/>
              <a:gd name="connsiteX8605" fmla="*/ 7676957 w 13581144"/>
              <a:gd name="connsiteY8605" fmla="*/ 1394814 h 4406158"/>
              <a:gd name="connsiteX8606" fmla="*/ 7712651 w 13581144"/>
              <a:gd name="connsiteY8606" fmla="*/ 1418507 h 4406158"/>
              <a:gd name="connsiteX8607" fmla="*/ 7685449 w 13581144"/>
              <a:gd name="connsiteY8607" fmla="*/ 1442200 h 4406158"/>
              <a:gd name="connsiteX8608" fmla="*/ 7649755 w 13581144"/>
              <a:gd name="connsiteY8608" fmla="*/ 1418507 h 4406158"/>
              <a:gd name="connsiteX8609" fmla="*/ 7676957 w 13581144"/>
              <a:gd name="connsiteY8609" fmla="*/ 1394814 h 4406158"/>
              <a:gd name="connsiteX8610" fmla="*/ 7586850 w 13581144"/>
              <a:gd name="connsiteY8610" fmla="*/ 1394814 h 4406158"/>
              <a:gd name="connsiteX8611" fmla="*/ 7622555 w 13581144"/>
              <a:gd name="connsiteY8611" fmla="*/ 1418507 h 4406158"/>
              <a:gd name="connsiteX8612" fmla="*/ 7595354 w 13581144"/>
              <a:gd name="connsiteY8612" fmla="*/ 1442200 h 4406158"/>
              <a:gd name="connsiteX8613" fmla="*/ 7559654 w 13581144"/>
              <a:gd name="connsiteY8613" fmla="*/ 1418507 h 4406158"/>
              <a:gd name="connsiteX8614" fmla="*/ 7586850 w 13581144"/>
              <a:gd name="connsiteY8614" fmla="*/ 1394814 h 4406158"/>
              <a:gd name="connsiteX8615" fmla="*/ 7498471 w 13581144"/>
              <a:gd name="connsiteY8615" fmla="*/ 1394814 h 4406158"/>
              <a:gd name="connsiteX8616" fmla="*/ 7534163 w 13581144"/>
              <a:gd name="connsiteY8616" fmla="*/ 1418507 h 4406158"/>
              <a:gd name="connsiteX8617" fmla="*/ 7506966 w 13581144"/>
              <a:gd name="connsiteY8617" fmla="*/ 1442200 h 4406158"/>
              <a:gd name="connsiteX8618" fmla="*/ 7471259 w 13581144"/>
              <a:gd name="connsiteY8618" fmla="*/ 1418507 h 4406158"/>
              <a:gd name="connsiteX8619" fmla="*/ 7498471 w 13581144"/>
              <a:gd name="connsiteY8619" fmla="*/ 1394814 h 4406158"/>
              <a:gd name="connsiteX8620" fmla="*/ 7410062 w 13581144"/>
              <a:gd name="connsiteY8620" fmla="*/ 1394814 h 4406158"/>
              <a:gd name="connsiteX8621" fmla="*/ 7445758 w 13581144"/>
              <a:gd name="connsiteY8621" fmla="*/ 1418507 h 4406158"/>
              <a:gd name="connsiteX8622" fmla="*/ 7418555 w 13581144"/>
              <a:gd name="connsiteY8622" fmla="*/ 1442200 h 4406158"/>
              <a:gd name="connsiteX8623" fmla="*/ 7382860 w 13581144"/>
              <a:gd name="connsiteY8623" fmla="*/ 1418507 h 4406158"/>
              <a:gd name="connsiteX8624" fmla="*/ 7410062 w 13581144"/>
              <a:gd name="connsiteY8624" fmla="*/ 1394814 h 4406158"/>
              <a:gd name="connsiteX8625" fmla="*/ 7328456 w 13581144"/>
              <a:gd name="connsiteY8625" fmla="*/ 1393108 h 4406158"/>
              <a:gd name="connsiteX8626" fmla="*/ 7362451 w 13581144"/>
              <a:gd name="connsiteY8626" fmla="*/ 1416813 h 4406158"/>
              <a:gd name="connsiteX8627" fmla="*/ 7335250 w 13581144"/>
              <a:gd name="connsiteY8627" fmla="*/ 1440506 h 4406158"/>
              <a:gd name="connsiteX8628" fmla="*/ 7301253 w 13581144"/>
              <a:gd name="connsiteY8628" fmla="*/ 1416813 h 4406158"/>
              <a:gd name="connsiteX8629" fmla="*/ 7328456 w 13581144"/>
              <a:gd name="connsiteY8629" fmla="*/ 1393108 h 4406158"/>
              <a:gd name="connsiteX8630" fmla="*/ 7238334 w 13581144"/>
              <a:gd name="connsiteY8630" fmla="*/ 1391414 h 4406158"/>
              <a:gd name="connsiteX8631" fmla="*/ 7272328 w 13581144"/>
              <a:gd name="connsiteY8631" fmla="*/ 1415119 h 4406158"/>
              <a:gd name="connsiteX8632" fmla="*/ 7245127 w 13581144"/>
              <a:gd name="connsiteY8632" fmla="*/ 1438812 h 4406158"/>
              <a:gd name="connsiteX8633" fmla="*/ 7211118 w 13581144"/>
              <a:gd name="connsiteY8633" fmla="*/ 1415119 h 4406158"/>
              <a:gd name="connsiteX8634" fmla="*/ 7238334 w 13581144"/>
              <a:gd name="connsiteY8634" fmla="*/ 1391414 h 4406158"/>
              <a:gd name="connsiteX8635" fmla="*/ 7148235 w 13581144"/>
              <a:gd name="connsiteY8635" fmla="*/ 1389732 h 4406158"/>
              <a:gd name="connsiteX8636" fmla="*/ 7182230 w 13581144"/>
              <a:gd name="connsiteY8636" fmla="*/ 1413425 h 4406158"/>
              <a:gd name="connsiteX8637" fmla="*/ 7153332 w 13581144"/>
              <a:gd name="connsiteY8637" fmla="*/ 1437118 h 4406158"/>
              <a:gd name="connsiteX8638" fmla="*/ 7119337 w 13581144"/>
              <a:gd name="connsiteY8638" fmla="*/ 1413425 h 4406158"/>
              <a:gd name="connsiteX8639" fmla="*/ 7148235 w 13581144"/>
              <a:gd name="connsiteY8639" fmla="*/ 1389732 h 4406158"/>
              <a:gd name="connsiteX8640" fmla="*/ 7059825 w 13581144"/>
              <a:gd name="connsiteY8640" fmla="*/ 1389732 h 4406158"/>
              <a:gd name="connsiteX8641" fmla="*/ 7093825 w 13581144"/>
              <a:gd name="connsiteY8641" fmla="*/ 1413425 h 4406158"/>
              <a:gd name="connsiteX8642" fmla="*/ 7064933 w 13581144"/>
              <a:gd name="connsiteY8642" fmla="*/ 1437118 h 4406158"/>
              <a:gd name="connsiteX8643" fmla="*/ 7030932 w 13581144"/>
              <a:gd name="connsiteY8643" fmla="*/ 1413425 h 4406158"/>
              <a:gd name="connsiteX8644" fmla="*/ 7059825 w 13581144"/>
              <a:gd name="connsiteY8644" fmla="*/ 1389732 h 4406158"/>
              <a:gd name="connsiteX8645" fmla="*/ 6973152 w 13581144"/>
              <a:gd name="connsiteY8645" fmla="*/ 1389732 h 4406158"/>
              <a:gd name="connsiteX8646" fmla="*/ 7007152 w 13581144"/>
              <a:gd name="connsiteY8646" fmla="*/ 1413425 h 4406158"/>
              <a:gd name="connsiteX8647" fmla="*/ 6978246 w 13581144"/>
              <a:gd name="connsiteY8647" fmla="*/ 1437118 h 4406158"/>
              <a:gd name="connsiteX8648" fmla="*/ 6944257 w 13581144"/>
              <a:gd name="connsiteY8648" fmla="*/ 1413425 h 4406158"/>
              <a:gd name="connsiteX8649" fmla="*/ 6973152 w 13581144"/>
              <a:gd name="connsiteY8649" fmla="*/ 1389732 h 4406158"/>
              <a:gd name="connsiteX8650" fmla="*/ 6439431 w 13581144"/>
              <a:gd name="connsiteY8650" fmla="*/ 1389732 h 4406158"/>
              <a:gd name="connsiteX8651" fmla="*/ 6471723 w 13581144"/>
              <a:gd name="connsiteY8651" fmla="*/ 1413425 h 4406158"/>
              <a:gd name="connsiteX8652" fmla="*/ 6441129 w 13581144"/>
              <a:gd name="connsiteY8652" fmla="*/ 1437118 h 4406158"/>
              <a:gd name="connsiteX8653" fmla="*/ 6408845 w 13581144"/>
              <a:gd name="connsiteY8653" fmla="*/ 1413425 h 4406158"/>
              <a:gd name="connsiteX8654" fmla="*/ 6439431 w 13581144"/>
              <a:gd name="connsiteY8654" fmla="*/ 1389732 h 4406158"/>
              <a:gd name="connsiteX8655" fmla="*/ 5817138 w 13581144"/>
              <a:gd name="connsiteY8655" fmla="*/ 1389732 h 4406158"/>
              <a:gd name="connsiteX8656" fmla="*/ 5847842 w 13581144"/>
              <a:gd name="connsiteY8656" fmla="*/ 1413425 h 4406158"/>
              <a:gd name="connsiteX8657" fmla="*/ 5815451 w 13581144"/>
              <a:gd name="connsiteY8657" fmla="*/ 1437118 h 4406158"/>
              <a:gd name="connsiteX8658" fmla="*/ 5784889 w 13581144"/>
              <a:gd name="connsiteY8658" fmla="*/ 1413425 h 4406158"/>
              <a:gd name="connsiteX8659" fmla="*/ 5817138 w 13581144"/>
              <a:gd name="connsiteY8659" fmla="*/ 1389732 h 4406158"/>
              <a:gd name="connsiteX8660" fmla="*/ 5727180 w 13581144"/>
              <a:gd name="connsiteY8660" fmla="*/ 1389732 h 4406158"/>
              <a:gd name="connsiteX8661" fmla="*/ 5757729 w 13581144"/>
              <a:gd name="connsiteY8661" fmla="*/ 1413425 h 4406158"/>
              <a:gd name="connsiteX8662" fmla="*/ 5725480 w 13581144"/>
              <a:gd name="connsiteY8662" fmla="*/ 1437118 h 4406158"/>
              <a:gd name="connsiteX8663" fmla="*/ 5694866 w 13581144"/>
              <a:gd name="connsiteY8663" fmla="*/ 1413425 h 4406158"/>
              <a:gd name="connsiteX8664" fmla="*/ 5727180 w 13581144"/>
              <a:gd name="connsiteY8664" fmla="*/ 1389732 h 4406158"/>
              <a:gd name="connsiteX8665" fmla="*/ 5638750 w 13581144"/>
              <a:gd name="connsiteY8665" fmla="*/ 1389732 h 4406158"/>
              <a:gd name="connsiteX8666" fmla="*/ 5669360 w 13581144"/>
              <a:gd name="connsiteY8666" fmla="*/ 1413425 h 4406158"/>
              <a:gd name="connsiteX8667" fmla="*/ 5637046 w 13581144"/>
              <a:gd name="connsiteY8667" fmla="*/ 1437118 h 4406158"/>
              <a:gd name="connsiteX8668" fmla="*/ 5606429 w 13581144"/>
              <a:gd name="connsiteY8668" fmla="*/ 1413425 h 4406158"/>
              <a:gd name="connsiteX8669" fmla="*/ 5638750 w 13581144"/>
              <a:gd name="connsiteY8669" fmla="*/ 1389732 h 4406158"/>
              <a:gd name="connsiteX8670" fmla="*/ 5546920 w 13581144"/>
              <a:gd name="connsiteY8670" fmla="*/ 1389732 h 4406158"/>
              <a:gd name="connsiteX8671" fmla="*/ 5577538 w 13581144"/>
              <a:gd name="connsiteY8671" fmla="*/ 1413425 h 4406158"/>
              <a:gd name="connsiteX8672" fmla="*/ 5545206 w 13581144"/>
              <a:gd name="connsiteY8672" fmla="*/ 1437118 h 4406158"/>
              <a:gd name="connsiteX8673" fmla="*/ 5514604 w 13581144"/>
              <a:gd name="connsiteY8673" fmla="*/ 1413425 h 4406158"/>
              <a:gd name="connsiteX8674" fmla="*/ 5546920 w 13581144"/>
              <a:gd name="connsiteY8674" fmla="*/ 1389732 h 4406158"/>
              <a:gd name="connsiteX8675" fmla="*/ 5458473 w 13581144"/>
              <a:gd name="connsiteY8675" fmla="*/ 1389732 h 4406158"/>
              <a:gd name="connsiteX8676" fmla="*/ 5489083 w 13581144"/>
              <a:gd name="connsiteY8676" fmla="*/ 1413425 h 4406158"/>
              <a:gd name="connsiteX8677" fmla="*/ 5456777 w 13581144"/>
              <a:gd name="connsiteY8677" fmla="*/ 1437118 h 4406158"/>
              <a:gd name="connsiteX8678" fmla="*/ 5426167 w 13581144"/>
              <a:gd name="connsiteY8678" fmla="*/ 1413425 h 4406158"/>
              <a:gd name="connsiteX8679" fmla="*/ 5458473 w 13581144"/>
              <a:gd name="connsiteY8679" fmla="*/ 1389732 h 4406158"/>
              <a:gd name="connsiteX8680" fmla="*/ 11482602 w 13581144"/>
              <a:gd name="connsiteY8680" fmla="*/ 1389438 h 4406158"/>
              <a:gd name="connsiteX8681" fmla="*/ 11531957 w 13581144"/>
              <a:gd name="connsiteY8681" fmla="*/ 1413131 h 4406158"/>
              <a:gd name="connsiteX8682" fmla="*/ 11509792 w 13581144"/>
              <a:gd name="connsiteY8682" fmla="*/ 1436824 h 4406158"/>
              <a:gd name="connsiteX8683" fmla="*/ 11460556 w 13581144"/>
              <a:gd name="connsiteY8683" fmla="*/ 1413131 h 4406158"/>
              <a:gd name="connsiteX8684" fmla="*/ 11482602 w 13581144"/>
              <a:gd name="connsiteY8684" fmla="*/ 1389438 h 4406158"/>
              <a:gd name="connsiteX8685" fmla="*/ 6884750 w 13581144"/>
              <a:gd name="connsiteY8685" fmla="*/ 1388038 h 4406158"/>
              <a:gd name="connsiteX8686" fmla="*/ 6918747 w 13581144"/>
              <a:gd name="connsiteY8686" fmla="*/ 1411731 h 4406158"/>
              <a:gd name="connsiteX8687" fmla="*/ 6889854 w 13581144"/>
              <a:gd name="connsiteY8687" fmla="*/ 1435424 h 4406158"/>
              <a:gd name="connsiteX8688" fmla="*/ 6855853 w 13581144"/>
              <a:gd name="connsiteY8688" fmla="*/ 1411731 h 4406158"/>
              <a:gd name="connsiteX8689" fmla="*/ 6884750 w 13581144"/>
              <a:gd name="connsiteY8689" fmla="*/ 1388038 h 4406158"/>
              <a:gd name="connsiteX8690" fmla="*/ 2442337 w 13581144"/>
              <a:gd name="connsiteY8690" fmla="*/ 1388038 h 4406158"/>
              <a:gd name="connsiteX8691" fmla="*/ 2464443 w 13581144"/>
              <a:gd name="connsiteY8691" fmla="*/ 1411731 h 4406158"/>
              <a:gd name="connsiteX8692" fmla="*/ 2423641 w 13581144"/>
              <a:gd name="connsiteY8692" fmla="*/ 1435424 h 4406158"/>
              <a:gd name="connsiteX8693" fmla="*/ 2401535 w 13581144"/>
              <a:gd name="connsiteY8693" fmla="*/ 1411731 h 4406158"/>
              <a:gd name="connsiteX8694" fmla="*/ 2442337 w 13581144"/>
              <a:gd name="connsiteY8694" fmla="*/ 1388038 h 4406158"/>
              <a:gd name="connsiteX8695" fmla="*/ 2355639 w 13581144"/>
              <a:gd name="connsiteY8695" fmla="*/ 1388038 h 4406158"/>
              <a:gd name="connsiteX8696" fmla="*/ 2377755 w 13581144"/>
              <a:gd name="connsiteY8696" fmla="*/ 1411731 h 4406158"/>
              <a:gd name="connsiteX8697" fmla="*/ 2336942 w 13581144"/>
              <a:gd name="connsiteY8697" fmla="*/ 1435424 h 4406158"/>
              <a:gd name="connsiteX8698" fmla="*/ 2314848 w 13581144"/>
              <a:gd name="connsiteY8698" fmla="*/ 1411731 h 4406158"/>
              <a:gd name="connsiteX8699" fmla="*/ 2355639 w 13581144"/>
              <a:gd name="connsiteY8699" fmla="*/ 1388038 h 4406158"/>
              <a:gd name="connsiteX8700" fmla="*/ 2267234 w 13581144"/>
              <a:gd name="connsiteY8700" fmla="*/ 1388038 h 4406158"/>
              <a:gd name="connsiteX8701" fmla="*/ 2289340 w 13581144"/>
              <a:gd name="connsiteY8701" fmla="*/ 1411731 h 4406158"/>
              <a:gd name="connsiteX8702" fmla="*/ 2248526 w 13581144"/>
              <a:gd name="connsiteY8702" fmla="*/ 1435424 h 4406158"/>
              <a:gd name="connsiteX8703" fmla="*/ 2226432 w 13581144"/>
              <a:gd name="connsiteY8703" fmla="*/ 1411731 h 4406158"/>
              <a:gd name="connsiteX8704" fmla="*/ 2267234 w 13581144"/>
              <a:gd name="connsiteY8704" fmla="*/ 1388038 h 4406158"/>
              <a:gd name="connsiteX8705" fmla="*/ 2178837 w 13581144"/>
              <a:gd name="connsiteY8705" fmla="*/ 1388038 h 4406158"/>
              <a:gd name="connsiteX8706" fmla="*/ 2199232 w 13581144"/>
              <a:gd name="connsiteY8706" fmla="*/ 1411731 h 4406158"/>
              <a:gd name="connsiteX8707" fmla="*/ 2158430 w 13581144"/>
              <a:gd name="connsiteY8707" fmla="*/ 1435424 h 4406158"/>
              <a:gd name="connsiteX8708" fmla="*/ 2138035 w 13581144"/>
              <a:gd name="connsiteY8708" fmla="*/ 1411731 h 4406158"/>
              <a:gd name="connsiteX8709" fmla="*/ 2178837 w 13581144"/>
              <a:gd name="connsiteY8709" fmla="*/ 1388038 h 4406158"/>
              <a:gd name="connsiteX8710" fmla="*/ 2088729 w 13581144"/>
              <a:gd name="connsiteY8710" fmla="*/ 1388038 h 4406158"/>
              <a:gd name="connsiteX8711" fmla="*/ 2109124 w 13581144"/>
              <a:gd name="connsiteY8711" fmla="*/ 1411731 h 4406158"/>
              <a:gd name="connsiteX8712" fmla="*/ 2068334 w 13581144"/>
              <a:gd name="connsiteY8712" fmla="*/ 1435424 h 4406158"/>
              <a:gd name="connsiteX8713" fmla="*/ 2047927 w 13581144"/>
              <a:gd name="connsiteY8713" fmla="*/ 1411731 h 4406158"/>
              <a:gd name="connsiteX8714" fmla="*/ 2088729 w 13581144"/>
              <a:gd name="connsiteY8714" fmla="*/ 1388038 h 4406158"/>
              <a:gd name="connsiteX8715" fmla="*/ 2000308 w 13581144"/>
              <a:gd name="connsiteY8715" fmla="*/ 1386344 h 4406158"/>
              <a:gd name="connsiteX8716" fmla="*/ 2020715 w 13581144"/>
              <a:gd name="connsiteY8716" fmla="*/ 1410049 h 4406158"/>
              <a:gd name="connsiteX8717" fmla="*/ 1979913 w 13581144"/>
              <a:gd name="connsiteY8717" fmla="*/ 1433742 h 4406158"/>
              <a:gd name="connsiteX8718" fmla="*/ 1959507 w 13581144"/>
              <a:gd name="connsiteY8718" fmla="*/ 1410049 h 4406158"/>
              <a:gd name="connsiteX8719" fmla="*/ 2000308 w 13581144"/>
              <a:gd name="connsiteY8719" fmla="*/ 1386344 h 4406158"/>
              <a:gd name="connsiteX8720" fmla="*/ 1911910 w 13581144"/>
              <a:gd name="connsiteY8720" fmla="*/ 1386344 h 4406158"/>
              <a:gd name="connsiteX8721" fmla="*/ 1932317 w 13581144"/>
              <a:gd name="connsiteY8721" fmla="*/ 1410049 h 4406158"/>
              <a:gd name="connsiteX8722" fmla="*/ 1889817 w 13581144"/>
              <a:gd name="connsiteY8722" fmla="*/ 1433742 h 4406158"/>
              <a:gd name="connsiteX8723" fmla="*/ 1869411 w 13581144"/>
              <a:gd name="connsiteY8723" fmla="*/ 1410049 h 4406158"/>
              <a:gd name="connsiteX8724" fmla="*/ 1911910 w 13581144"/>
              <a:gd name="connsiteY8724" fmla="*/ 1386344 h 4406158"/>
              <a:gd name="connsiteX8725" fmla="*/ 1823510 w 13581144"/>
              <a:gd name="connsiteY8725" fmla="*/ 1386344 h 4406158"/>
              <a:gd name="connsiteX8726" fmla="*/ 1843905 w 13581144"/>
              <a:gd name="connsiteY8726" fmla="*/ 1410049 h 4406158"/>
              <a:gd name="connsiteX8727" fmla="*/ 1801405 w 13581144"/>
              <a:gd name="connsiteY8727" fmla="*/ 1433742 h 4406158"/>
              <a:gd name="connsiteX8728" fmla="*/ 1781010 w 13581144"/>
              <a:gd name="connsiteY8728" fmla="*/ 1410049 h 4406158"/>
              <a:gd name="connsiteX8729" fmla="*/ 1823510 w 13581144"/>
              <a:gd name="connsiteY8729" fmla="*/ 1386344 h 4406158"/>
              <a:gd name="connsiteX8730" fmla="*/ 1733403 w 13581144"/>
              <a:gd name="connsiteY8730" fmla="*/ 1386344 h 4406158"/>
              <a:gd name="connsiteX8731" fmla="*/ 1753810 w 13581144"/>
              <a:gd name="connsiteY8731" fmla="*/ 1410049 h 4406158"/>
              <a:gd name="connsiteX8732" fmla="*/ 1711309 w 13581144"/>
              <a:gd name="connsiteY8732" fmla="*/ 1433742 h 4406158"/>
              <a:gd name="connsiteX8733" fmla="*/ 1690902 w 13581144"/>
              <a:gd name="connsiteY8733" fmla="*/ 1410049 h 4406158"/>
              <a:gd name="connsiteX8734" fmla="*/ 1733403 w 13581144"/>
              <a:gd name="connsiteY8734" fmla="*/ 1386344 h 4406158"/>
              <a:gd name="connsiteX8735" fmla="*/ 1644982 w 13581144"/>
              <a:gd name="connsiteY8735" fmla="*/ 1386344 h 4406158"/>
              <a:gd name="connsiteX8736" fmla="*/ 1665401 w 13581144"/>
              <a:gd name="connsiteY8736" fmla="*/ 1410049 h 4406158"/>
              <a:gd name="connsiteX8737" fmla="*/ 1622889 w 13581144"/>
              <a:gd name="connsiteY8737" fmla="*/ 1433742 h 4406158"/>
              <a:gd name="connsiteX8738" fmla="*/ 1602482 w 13581144"/>
              <a:gd name="connsiteY8738" fmla="*/ 1410049 h 4406158"/>
              <a:gd name="connsiteX8739" fmla="*/ 1644982 w 13581144"/>
              <a:gd name="connsiteY8739" fmla="*/ 1386344 h 4406158"/>
              <a:gd name="connsiteX8740" fmla="*/ 1554886 w 13581144"/>
              <a:gd name="connsiteY8740" fmla="*/ 1386344 h 4406158"/>
              <a:gd name="connsiteX8741" fmla="*/ 1575292 w 13581144"/>
              <a:gd name="connsiteY8741" fmla="*/ 1410049 h 4406158"/>
              <a:gd name="connsiteX8742" fmla="*/ 1532793 w 13581144"/>
              <a:gd name="connsiteY8742" fmla="*/ 1433742 h 4406158"/>
              <a:gd name="connsiteX8743" fmla="*/ 1512386 w 13581144"/>
              <a:gd name="connsiteY8743" fmla="*/ 1410049 h 4406158"/>
              <a:gd name="connsiteX8744" fmla="*/ 1554886 w 13581144"/>
              <a:gd name="connsiteY8744" fmla="*/ 1386344 h 4406158"/>
              <a:gd name="connsiteX8745" fmla="*/ 1468187 w 13581144"/>
              <a:gd name="connsiteY8745" fmla="*/ 1386344 h 4406158"/>
              <a:gd name="connsiteX8746" fmla="*/ 1486883 w 13581144"/>
              <a:gd name="connsiteY8746" fmla="*/ 1410049 h 4406158"/>
              <a:gd name="connsiteX8747" fmla="*/ 1444384 w 13581144"/>
              <a:gd name="connsiteY8747" fmla="*/ 1433742 h 4406158"/>
              <a:gd name="connsiteX8748" fmla="*/ 1425687 w 13581144"/>
              <a:gd name="connsiteY8748" fmla="*/ 1410049 h 4406158"/>
              <a:gd name="connsiteX8749" fmla="*/ 1468187 w 13581144"/>
              <a:gd name="connsiteY8749" fmla="*/ 1386344 h 4406158"/>
              <a:gd name="connsiteX8750" fmla="*/ 1376378 w 13581144"/>
              <a:gd name="connsiteY8750" fmla="*/ 1386344 h 4406158"/>
              <a:gd name="connsiteX8751" fmla="*/ 1395073 w 13581144"/>
              <a:gd name="connsiteY8751" fmla="*/ 1410049 h 4406158"/>
              <a:gd name="connsiteX8752" fmla="*/ 1352573 w 13581144"/>
              <a:gd name="connsiteY8752" fmla="*/ 1433742 h 4406158"/>
              <a:gd name="connsiteX8753" fmla="*/ 1333877 w 13581144"/>
              <a:gd name="connsiteY8753" fmla="*/ 1410049 h 4406158"/>
              <a:gd name="connsiteX8754" fmla="*/ 1376378 w 13581144"/>
              <a:gd name="connsiteY8754" fmla="*/ 1386344 h 4406158"/>
              <a:gd name="connsiteX8755" fmla="*/ 1286282 w 13581144"/>
              <a:gd name="connsiteY8755" fmla="*/ 1386344 h 4406158"/>
              <a:gd name="connsiteX8756" fmla="*/ 1304979 w 13581144"/>
              <a:gd name="connsiteY8756" fmla="*/ 1410049 h 4406158"/>
              <a:gd name="connsiteX8757" fmla="*/ 1260768 w 13581144"/>
              <a:gd name="connsiteY8757" fmla="*/ 1433742 h 4406158"/>
              <a:gd name="connsiteX8758" fmla="*/ 1242072 w 13581144"/>
              <a:gd name="connsiteY8758" fmla="*/ 1410049 h 4406158"/>
              <a:gd name="connsiteX8759" fmla="*/ 1286282 w 13581144"/>
              <a:gd name="connsiteY8759" fmla="*/ 1386344 h 4406158"/>
              <a:gd name="connsiteX8760" fmla="*/ 1197862 w 13581144"/>
              <a:gd name="connsiteY8760" fmla="*/ 1386344 h 4406158"/>
              <a:gd name="connsiteX8761" fmla="*/ 1216558 w 13581144"/>
              <a:gd name="connsiteY8761" fmla="*/ 1410049 h 4406158"/>
              <a:gd name="connsiteX8762" fmla="*/ 1172359 w 13581144"/>
              <a:gd name="connsiteY8762" fmla="*/ 1433742 h 4406158"/>
              <a:gd name="connsiteX8763" fmla="*/ 1153648 w 13581144"/>
              <a:gd name="connsiteY8763" fmla="*/ 1410049 h 4406158"/>
              <a:gd name="connsiteX8764" fmla="*/ 1197862 w 13581144"/>
              <a:gd name="connsiteY8764" fmla="*/ 1386344 h 4406158"/>
              <a:gd name="connsiteX8765" fmla="*/ 1109450 w 13581144"/>
              <a:gd name="connsiteY8765" fmla="*/ 1384650 h 4406158"/>
              <a:gd name="connsiteX8766" fmla="*/ 1128150 w 13581144"/>
              <a:gd name="connsiteY8766" fmla="*/ 1408343 h 4406158"/>
              <a:gd name="connsiteX8767" fmla="*/ 1083948 w 13581144"/>
              <a:gd name="connsiteY8767" fmla="*/ 1432048 h 4406158"/>
              <a:gd name="connsiteX8768" fmla="*/ 1065247 w 13581144"/>
              <a:gd name="connsiteY8768" fmla="*/ 1408343 h 4406158"/>
              <a:gd name="connsiteX8769" fmla="*/ 1109450 w 13581144"/>
              <a:gd name="connsiteY8769" fmla="*/ 1384650 h 4406158"/>
              <a:gd name="connsiteX8770" fmla="*/ 1021050 w 13581144"/>
              <a:gd name="connsiteY8770" fmla="*/ 1384650 h 4406158"/>
              <a:gd name="connsiteX8771" fmla="*/ 1039753 w 13581144"/>
              <a:gd name="connsiteY8771" fmla="*/ 1408343 h 4406158"/>
              <a:gd name="connsiteX8772" fmla="*/ 995550 w 13581144"/>
              <a:gd name="connsiteY8772" fmla="*/ 1432048 h 4406158"/>
              <a:gd name="connsiteX8773" fmla="*/ 976846 w 13581144"/>
              <a:gd name="connsiteY8773" fmla="*/ 1408343 h 4406158"/>
              <a:gd name="connsiteX8774" fmla="*/ 1021050 w 13581144"/>
              <a:gd name="connsiteY8774" fmla="*/ 1384650 h 4406158"/>
              <a:gd name="connsiteX8775" fmla="*/ 927464 w 13581144"/>
              <a:gd name="connsiteY8775" fmla="*/ 1384650 h 4406158"/>
              <a:gd name="connsiteX8776" fmla="*/ 946166 w 13581144"/>
              <a:gd name="connsiteY8776" fmla="*/ 1408343 h 4406158"/>
              <a:gd name="connsiteX8777" fmla="*/ 901962 w 13581144"/>
              <a:gd name="connsiteY8777" fmla="*/ 1432048 h 4406158"/>
              <a:gd name="connsiteX8778" fmla="*/ 883260 w 13581144"/>
              <a:gd name="connsiteY8778" fmla="*/ 1408343 h 4406158"/>
              <a:gd name="connsiteX8779" fmla="*/ 927464 w 13581144"/>
              <a:gd name="connsiteY8779" fmla="*/ 1384650 h 4406158"/>
              <a:gd name="connsiteX8780" fmla="*/ 840765 w 13581144"/>
              <a:gd name="connsiteY8780" fmla="*/ 1384650 h 4406158"/>
              <a:gd name="connsiteX8781" fmla="*/ 857767 w 13581144"/>
              <a:gd name="connsiteY8781" fmla="*/ 1408343 h 4406158"/>
              <a:gd name="connsiteX8782" fmla="*/ 813564 w 13581144"/>
              <a:gd name="connsiteY8782" fmla="*/ 1432048 h 4406158"/>
              <a:gd name="connsiteX8783" fmla="*/ 796562 w 13581144"/>
              <a:gd name="connsiteY8783" fmla="*/ 1408343 h 4406158"/>
              <a:gd name="connsiteX8784" fmla="*/ 840765 w 13581144"/>
              <a:gd name="connsiteY8784" fmla="*/ 1384650 h 4406158"/>
              <a:gd name="connsiteX8785" fmla="*/ 12089443 w 13581144"/>
              <a:gd name="connsiteY8785" fmla="*/ 1381156 h 4406158"/>
              <a:gd name="connsiteX8786" fmla="*/ 12138632 w 13581144"/>
              <a:gd name="connsiteY8786" fmla="*/ 1404861 h 4406158"/>
              <a:gd name="connsiteX8787" fmla="*/ 12116690 w 13581144"/>
              <a:gd name="connsiteY8787" fmla="*/ 1428554 h 4406158"/>
              <a:gd name="connsiteX8788" fmla="*/ 12067266 w 13581144"/>
              <a:gd name="connsiteY8788" fmla="*/ 1404861 h 4406158"/>
              <a:gd name="connsiteX8789" fmla="*/ 12089443 w 13581144"/>
              <a:gd name="connsiteY8789" fmla="*/ 1381156 h 4406158"/>
              <a:gd name="connsiteX8790" fmla="*/ 11985638 w 13581144"/>
              <a:gd name="connsiteY8790" fmla="*/ 1381156 h 4406158"/>
              <a:gd name="connsiteX8791" fmla="*/ 12035063 w 13581144"/>
              <a:gd name="connsiteY8791" fmla="*/ 1404861 h 4406158"/>
              <a:gd name="connsiteX8792" fmla="*/ 12012887 w 13581144"/>
              <a:gd name="connsiteY8792" fmla="*/ 1428554 h 4406158"/>
              <a:gd name="connsiteX8793" fmla="*/ 11963697 w 13581144"/>
              <a:gd name="connsiteY8793" fmla="*/ 1404861 h 4406158"/>
              <a:gd name="connsiteX8794" fmla="*/ 11985638 w 13581144"/>
              <a:gd name="connsiteY8794" fmla="*/ 1381156 h 4406158"/>
              <a:gd name="connsiteX8795" fmla="*/ 11887142 w 13581144"/>
              <a:gd name="connsiteY8795" fmla="*/ 1381156 h 4406158"/>
              <a:gd name="connsiteX8796" fmla="*/ 11936449 w 13581144"/>
              <a:gd name="connsiteY8796" fmla="*/ 1404861 h 4406158"/>
              <a:gd name="connsiteX8797" fmla="*/ 11914272 w 13581144"/>
              <a:gd name="connsiteY8797" fmla="*/ 1428554 h 4406158"/>
              <a:gd name="connsiteX8798" fmla="*/ 11865084 w 13581144"/>
              <a:gd name="connsiteY8798" fmla="*/ 1404861 h 4406158"/>
              <a:gd name="connsiteX8799" fmla="*/ 11887142 w 13581144"/>
              <a:gd name="connsiteY8799" fmla="*/ 1381156 h 4406158"/>
              <a:gd name="connsiteX8800" fmla="*/ 11783433 w 13581144"/>
              <a:gd name="connsiteY8800" fmla="*/ 1381156 h 4406158"/>
              <a:gd name="connsiteX8801" fmla="*/ 11832645 w 13581144"/>
              <a:gd name="connsiteY8801" fmla="*/ 1404861 h 4406158"/>
              <a:gd name="connsiteX8802" fmla="*/ 11810587 w 13581144"/>
              <a:gd name="connsiteY8802" fmla="*/ 1428554 h 4406158"/>
              <a:gd name="connsiteX8803" fmla="*/ 11761280 w 13581144"/>
              <a:gd name="connsiteY8803" fmla="*/ 1404861 h 4406158"/>
              <a:gd name="connsiteX8804" fmla="*/ 11783433 w 13581144"/>
              <a:gd name="connsiteY8804" fmla="*/ 1381156 h 4406158"/>
              <a:gd name="connsiteX8805" fmla="*/ 12191359 w 13581144"/>
              <a:gd name="connsiteY8805" fmla="*/ 1367709 h 4406158"/>
              <a:gd name="connsiteX8806" fmla="*/ 12240547 w 13581144"/>
              <a:gd name="connsiteY8806" fmla="*/ 1391414 h 4406158"/>
              <a:gd name="connsiteX8807" fmla="*/ 12218489 w 13581144"/>
              <a:gd name="connsiteY8807" fmla="*/ 1415119 h 4406158"/>
              <a:gd name="connsiteX8808" fmla="*/ 12169183 w 13581144"/>
              <a:gd name="connsiteY8808" fmla="*/ 1391414 h 4406158"/>
              <a:gd name="connsiteX8809" fmla="*/ 12191359 w 13581144"/>
              <a:gd name="connsiteY8809" fmla="*/ 1367709 h 4406158"/>
              <a:gd name="connsiteX8810" fmla="*/ 12637951 w 13581144"/>
              <a:gd name="connsiteY8810" fmla="*/ 1346004 h 4406158"/>
              <a:gd name="connsiteX8811" fmla="*/ 12687256 w 13581144"/>
              <a:gd name="connsiteY8811" fmla="*/ 1369709 h 4406158"/>
              <a:gd name="connsiteX8812" fmla="*/ 12665198 w 13581144"/>
              <a:gd name="connsiteY8812" fmla="*/ 1393402 h 4406158"/>
              <a:gd name="connsiteX8813" fmla="*/ 12615892 w 13581144"/>
              <a:gd name="connsiteY8813" fmla="*/ 1369709 h 4406158"/>
              <a:gd name="connsiteX8814" fmla="*/ 12637951 w 13581144"/>
              <a:gd name="connsiteY8814" fmla="*/ 1346004 h 4406158"/>
              <a:gd name="connsiteX8815" fmla="*/ 12534264 w 13581144"/>
              <a:gd name="connsiteY8815" fmla="*/ 1346004 h 4406158"/>
              <a:gd name="connsiteX8816" fmla="*/ 12583572 w 13581144"/>
              <a:gd name="connsiteY8816" fmla="*/ 1369709 h 4406158"/>
              <a:gd name="connsiteX8817" fmla="*/ 12561513 w 13581144"/>
              <a:gd name="connsiteY8817" fmla="*/ 1393402 h 4406158"/>
              <a:gd name="connsiteX8818" fmla="*/ 12512088 w 13581144"/>
              <a:gd name="connsiteY8818" fmla="*/ 1369709 h 4406158"/>
              <a:gd name="connsiteX8819" fmla="*/ 12534264 w 13581144"/>
              <a:gd name="connsiteY8819" fmla="*/ 1346004 h 4406158"/>
              <a:gd name="connsiteX8820" fmla="*/ 12435651 w 13581144"/>
              <a:gd name="connsiteY8820" fmla="*/ 1346004 h 4406158"/>
              <a:gd name="connsiteX8821" fmla="*/ 12484958 w 13581144"/>
              <a:gd name="connsiteY8821" fmla="*/ 1369709 h 4406158"/>
              <a:gd name="connsiteX8822" fmla="*/ 12462900 w 13581144"/>
              <a:gd name="connsiteY8822" fmla="*/ 1393402 h 4406158"/>
              <a:gd name="connsiteX8823" fmla="*/ 12413474 w 13581144"/>
              <a:gd name="connsiteY8823" fmla="*/ 1369709 h 4406158"/>
              <a:gd name="connsiteX8824" fmla="*/ 12435651 w 13581144"/>
              <a:gd name="connsiteY8824" fmla="*/ 1346004 h 4406158"/>
              <a:gd name="connsiteX8825" fmla="*/ 10757604 w 13581144"/>
              <a:gd name="connsiteY8825" fmla="*/ 1335557 h 4406158"/>
              <a:gd name="connsiteX8826" fmla="*/ 10801816 w 13581144"/>
              <a:gd name="connsiteY8826" fmla="*/ 1359250 h 4406158"/>
              <a:gd name="connsiteX8827" fmla="*/ 10783108 w 13581144"/>
              <a:gd name="connsiteY8827" fmla="*/ 1382955 h 4406158"/>
              <a:gd name="connsiteX8828" fmla="*/ 10738908 w 13581144"/>
              <a:gd name="connsiteY8828" fmla="*/ 1359250 h 4406158"/>
              <a:gd name="connsiteX8829" fmla="*/ 10757604 w 13581144"/>
              <a:gd name="connsiteY8829" fmla="*/ 1335557 h 4406158"/>
              <a:gd name="connsiteX8830" fmla="*/ 10315565 w 13581144"/>
              <a:gd name="connsiteY8830" fmla="*/ 1335557 h 4406158"/>
              <a:gd name="connsiteX8831" fmla="*/ 10358066 w 13581144"/>
              <a:gd name="connsiteY8831" fmla="*/ 1359250 h 4406158"/>
              <a:gd name="connsiteX8832" fmla="*/ 10339358 w 13581144"/>
              <a:gd name="connsiteY8832" fmla="*/ 1382955 h 4406158"/>
              <a:gd name="connsiteX8833" fmla="*/ 10296869 w 13581144"/>
              <a:gd name="connsiteY8833" fmla="*/ 1359250 h 4406158"/>
              <a:gd name="connsiteX8834" fmla="*/ 10315565 w 13581144"/>
              <a:gd name="connsiteY8834" fmla="*/ 1335557 h 4406158"/>
              <a:gd name="connsiteX8835" fmla="*/ 10227179 w 13581144"/>
              <a:gd name="connsiteY8835" fmla="*/ 1335557 h 4406158"/>
              <a:gd name="connsiteX8836" fmla="*/ 10269680 w 13581144"/>
              <a:gd name="connsiteY8836" fmla="*/ 1359250 h 4406158"/>
              <a:gd name="connsiteX8837" fmla="*/ 10249273 w 13581144"/>
              <a:gd name="connsiteY8837" fmla="*/ 1382955 h 4406158"/>
              <a:gd name="connsiteX8838" fmla="*/ 10206773 w 13581144"/>
              <a:gd name="connsiteY8838" fmla="*/ 1359250 h 4406158"/>
              <a:gd name="connsiteX8839" fmla="*/ 10227179 w 13581144"/>
              <a:gd name="connsiteY8839" fmla="*/ 1335557 h 4406158"/>
              <a:gd name="connsiteX8840" fmla="*/ 10050358 w 13581144"/>
              <a:gd name="connsiteY8840" fmla="*/ 1333863 h 4406158"/>
              <a:gd name="connsiteX8841" fmla="*/ 10092859 w 13581144"/>
              <a:gd name="connsiteY8841" fmla="*/ 1357556 h 4406158"/>
              <a:gd name="connsiteX8842" fmla="*/ 10072452 w 13581144"/>
              <a:gd name="connsiteY8842" fmla="*/ 1381261 h 4406158"/>
              <a:gd name="connsiteX8843" fmla="*/ 10029951 w 13581144"/>
              <a:gd name="connsiteY8843" fmla="*/ 1357556 h 4406158"/>
              <a:gd name="connsiteX8844" fmla="*/ 10050358 w 13581144"/>
              <a:gd name="connsiteY8844" fmla="*/ 1333863 h 4406158"/>
              <a:gd name="connsiteX8845" fmla="*/ 9965345 w 13581144"/>
              <a:gd name="connsiteY8845" fmla="*/ 1333863 h 4406158"/>
              <a:gd name="connsiteX8846" fmla="*/ 10006159 w 13581144"/>
              <a:gd name="connsiteY8846" fmla="*/ 1357556 h 4406158"/>
              <a:gd name="connsiteX8847" fmla="*/ 9985752 w 13581144"/>
              <a:gd name="connsiteY8847" fmla="*/ 1381261 h 4406158"/>
              <a:gd name="connsiteX8848" fmla="*/ 9944938 w 13581144"/>
              <a:gd name="connsiteY8848" fmla="*/ 1357556 h 4406158"/>
              <a:gd name="connsiteX8849" fmla="*/ 9965345 w 13581144"/>
              <a:gd name="connsiteY8849" fmla="*/ 1333863 h 4406158"/>
              <a:gd name="connsiteX8850" fmla="*/ 9875237 w 13581144"/>
              <a:gd name="connsiteY8850" fmla="*/ 1333863 h 4406158"/>
              <a:gd name="connsiteX8851" fmla="*/ 9916051 w 13581144"/>
              <a:gd name="connsiteY8851" fmla="*/ 1357556 h 4406158"/>
              <a:gd name="connsiteX8852" fmla="*/ 9895656 w 13581144"/>
              <a:gd name="connsiteY8852" fmla="*/ 1381261 h 4406158"/>
              <a:gd name="connsiteX8853" fmla="*/ 9854842 w 13581144"/>
              <a:gd name="connsiteY8853" fmla="*/ 1357556 h 4406158"/>
              <a:gd name="connsiteX8854" fmla="*/ 9875237 w 13581144"/>
              <a:gd name="connsiteY8854" fmla="*/ 1333863 h 4406158"/>
              <a:gd name="connsiteX8855" fmla="*/ 9786838 w 13581144"/>
              <a:gd name="connsiteY8855" fmla="*/ 1333863 h 4406158"/>
              <a:gd name="connsiteX8856" fmla="*/ 9827641 w 13581144"/>
              <a:gd name="connsiteY8856" fmla="*/ 1357556 h 4406158"/>
              <a:gd name="connsiteX8857" fmla="*/ 9807233 w 13581144"/>
              <a:gd name="connsiteY8857" fmla="*/ 1381261 h 4406158"/>
              <a:gd name="connsiteX8858" fmla="*/ 9766443 w 13581144"/>
              <a:gd name="connsiteY8858" fmla="*/ 1357556 h 4406158"/>
              <a:gd name="connsiteX8859" fmla="*/ 9786838 w 13581144"/>
              <a:gd name="connsiteY8859" fmla="*/ 1333863 h 4406158"/>
              <a:gd name="connsiteX8860" fmla="*/ 9698417 w 13581144"/>
              <a:gd name="connsiteY8860" fmla="*/ 1333863 h 4406158"/>
              <a:gd name="connsiteX8861" fmla="*/ 9739219 w 13581144"/>
              <a:gd name="connsiteY8861" fmla="*/ 1357556 h 4406158"/>
              <a:gd name="connsiteX8862" fmla="*/ 9718812 w 13581144"/>
              <a:gd name="connsiteY8862" fmla="*/ 1381261 h 4406158"/>
              <a:gd name="connsiteX8863" fmla="*/ 9678022 w 13581144"/>
              <a:gd name="connsiteY8863" fmla="*/ 1357556 h 4406158"/>
              <a:gd name="connsiteX8864" fmla="*/ 9698417 w 13581144"/>
              <a:gd name="connsiteY8864" fmla="*/ 1333863 h 4406158"/>
              <a:gd name="connsiteX8865" fmla="*/ 9611729 w 13581144"/>
              <a:gd name="connsiteY8865" fmla="*/ 1333863 h 4406158"/>
              <a:gd name="connsiteX8866" fmla="*/ 9652531 w 13581144"/>
              <a:gd name="connsiteY8866" fmla="*/ 1357556 h 4406158"/>
              <a:gd name="connsiteX8867" fmla="*/ 9630426 w 13581144"/>
              <a:gd name="connsiteY8867" fmla="*/ 1381261 h 4406158"/>
              <a:gd name="connsiteX8868" fmla="*/ 9589623 w 13581144"/>
              <a:gd name="connsiteY8868" fmla="*/ 1357556 h 4406158"/>
              <a:gd name="connsiteX8869" fmla="*/ 9611729 w 13581144"/>
              <a:gd name="connsiteY8869" fmla="*/ 1333863 h 4406158"/>
              <a:gd name="connsiteX8870" fmla="*/ 9518211 w 13581144"/>
              <a:gd name="connsiteY8870" fmla="*/ 1333863 h 4406158"/>
              <a:gd name="connsiteX8871" fmla="*/ 9559013 w 13581144"/>
              <a:gd name="connsiteY8871" fmla="*/ 1357556 h 4406158"/>
              <a:gd name="connsiteX8872" fmla="*/ 9536907 w 13581144"/>
              <a:gd name="connsiteY8872" fmla="*/ 1381261 h 4406158"/>
              <a:gd name="connsiteX8873" fmla="*/ 9496105 w 13581144"/>
              <a:gd name="connsiteY8873" fmla="*/ 1357556 h 4406158"/>
              <a:gd name="connsiteX8874" fmla="*/ 9518211 w 13581144"/>
              <a:gd name="connsiteY8874" fmla="*/ 1333863 h 4406158"/>
              <a:gd name="connsiteX8875" fmla="*/ 9429813 w 13581144"/>
              <a:gd name="connsiteY8875" fmla="*/ 1333863 h 4406158"/>
              <a:gd name="connsiteX8876" fmla="*/ 9470615 w 13581144"/>
              <a:gd name="connsiteY8876" fmla="*/ 1357556 h 4406158"/>
              <a:gd name="connsiteX8877" fmla="*/ 9448510 w 13581144"/>
              <a:gd name="connsiteY8877" fmla="*/ 1381261 h 4406158"/>
              <a:gd name="connsiteX8878" fmla="*/ 9407707 w 13581144"/>
              <a:gd name="connsiteY8878" fmla="*/ 1357556 h 4406158"/>
              <a:gd name="connsiteX8879" fmla="*/ 9429813 w 13581144"/>
              <a:gd name="connsiteY8879" fmla="*/ 1333863 h 4406158"/>
              <a:gd name="connsiteX8880" fmla="*/ 9343090 w 13581144"/>
              <a:gd name="connsiteY8880" fmla="*/ 1333863 h 4406158"/>
              <a:gd name="connsiteX8881" fmla="*/ 9382205 w 13581144"/>
              <a:gd name="connsiteY8881" fmla="*/ 1357556 h 4406158"/>
              <a:gd name="connsiteX8882" fmla="*/ 9360099 w 13581144"/>
              <a:gd name="connsiteY8882" fmla="*/ 1381261 h 4406158"/>
              <a:gd name="connsiteX8883" fmla="*/ 9320995 w 13581144"/>
              <a:gd name="connsiteY8883" fmla="*/ 1357556 h 4406158"/>
              <a:gd name="connsiteX8884" fmla="*/ 9343090 w 13581144"/>
              <a:gd name="connsiteY8884" fmla="*/ 1333863 h 4406158"/>
              <a:gd name="connsiteX8885" fmla="*/ 9254691 w 13581144"/>
              <a:gd name="connsiteY8885" fmla="*/ 1330475 h 4406158"/>
              <a:gd name="connsiteX8886" fmla="*/ 9293806 w 13581144"/>
              <a:gd name="connsiteY8886" fmla="*/ 1354168 h 4406158"/>
              <a:gd name="connsiteX8887" fmla="*/ 9271701 w 13581144"/>
              <a:gd name="connsiteY8887" fmla="*/ 1377885 h 4406158"/>
              <a:gd name="connsiteX8888" fmla="*/ 9232597 w 13581144"/>
              <a:gd name="connsiteY8888" fmla="*/ 1354168 h 4406158"/>
              <a:gd name="connsiteX8889" fmla="*/ 9254691 w 13581144"/>
              <a:gd name="connsiteY8889" fmla="*/ 1330475 h 4406158"/>
              <a:gd name="connsiteX8890" fmla="*/ 9164570 w 13581144"/>
              <a:gd name="connsiteY8890" fmla="*/ 1330475 h 4406158"/>
              <a:gd name="connsiteX8891" fmla="*/ 9203674 w 13581144"/>
              <a:gd name="connsiteY8891" fmla="*/ 1354168 h 4406158"/>
              <a:gd name="connsiteX8892" fmla="*/ 9181580 w 13581144"/>
              <a:gd name="connsiteY8892" fmla="*/ 1377885 h 4406158"/>
              <a:gd name="connsiteX8893" fmla="*/ 9142465 w 13581144"/>
              <a:gd name="connsiteY8893" fmla="*/ 1354168 h 4406158"/>
              <a:gd name="connsiteX8894" fmla="*/ 9164570 w 13581144"/>
              <a:gd name="connsiteY8894" fmla="*/ 1330475 h 4406158"/>
              <a:gd name="connsiteX8895" fmla="*/ 9076160 w 13581144"/>
              <a:gd name="connsiteY8895" fmla="*/ 1330475 h 4406158"/>
              <a:gd name="connsiteX8896" fmla="*/ 9115263 w 13581144"/>
              <a:gd name="connsiteY8896" fmla="*/ 1354168 h 4406158"/>
              <a:gd name="connsiteX8897" fmla="*/ 9093170 w 13581144"/>
              <a:gd name="connsiteY8897" fmla="*/ 1377885 h 4406158"/>
              <a:gd name="connsiteX8898" fmla="*/ 9054066 w 13581144"/>
              <a:gd name="connsiteY8898" fmla="*/ 1354168 h 4406158"/>
              <a:gd name="connsiteX8899" fmla="*/ 9076160 w 13581144"/>
              <a:gd name="connsiteY8899" fmla="*/ 1330475 h 4406158"/>
              <a:gd name="connsiteX8900" fmla="*/ 8989448 w 13581144"/>
              <a:gd name="connsiteY8900" fmla="*/ 1330475 h 4406158"/>
              <a:gd name="connsiteX8901" fmla="*/ 9026853 w 13581144"/>
              <a:gd name="connsiteY8901" fmla="*/ 1354168 h 4406158"/>
              <a:gd name="connsiteX8902" fmla="*/ 9004747 w 13581144"/>
              <a:gd name="connsiteY8902" fmla="*/ 1377885 h 4406158"/>
              <a:gd name="connsiteX8903" fmla="*/ 8965656 w 13581144"/>
              <a:gd name="connsiteY8903" fmla="*/ 1354168 h 4406158"/>
              <a:gd name="connsiteX8904" fmla="*/ 8989448 w 13581144"/>
              <a:gd name="connsiteY8904" fmla="*/ 1330475 h 4406158"/>
              <a:gd name="connsiteX8905" fmla="*/ 8899364 w 13581144"/>
              <a:gd name="connsiteY8905" fmla="*/ 1330475 h 4406158"/>
              <a:gd name="connsiteX8906" fmla="*/ 8938467 w 13581144"/>
              <a:gd name="connsiteY8906" fmla="*/ 1354168 h 4406158"/>
              <a:gd name="connsiteX8907" fmla="*/ 8914663 w 13581144"/>
              <a:gd name="connsiteY8907" fmla="*/ 1377885 h 4406158"/>
              <a:gd name="connsiteX8908" fmla="*/ 8875559 w 13581144"/>
              <a:gd name="connsiteY8908" fmla="*/ 1354168 h 4406158"/>
              <a:gd name="connsiteX8909" fmla="*/ 8899364 w 13581144"/>
              <a:gd name="connsiteY8909" fmla="*/ 1330475 h 4406158"/>
              <a:gd name="connsiteX8910" fmla="*/ 8812652 w 13581144"/>
              <a:gd name="connsiteY8910" fmla="*/ 1330475 h 4406158"/>
              <a:gd name="connsiteX8911" fmla="*/ 8851755 w 13581144"/>
              <a:gd name="connsiteY8911" fmla="*/ 1354168 h 4406158"/>
              <a:gd name="connsiteX8912" fmla="*/ 8827951 w 13581144"/>
              <a:gd name="connsiteY8912" fmla="*/ 1377885 h 4406158"/>
              <a:gd name="connsiteX8913" fmla="*/ 8788848 w 13581144"/>
              <a:gd name="connsiteY8913" fmla="*/ 1354168 h 4406158"/>
              <a:gd name="connsiteX8914" fmla="*/ 8812652 w 13581144"/>
              <a:gd name="connsiteY8914" fmla="*/ 1330475 h 4406158"/>
              <a:gd name="connsiteX8915" fmla="*/ 8724242 w 13581144"/>
              <a:gd name="connsiteY8915" fmla="*/ 1328781 h 4406158"/>
              <a:gd name="connsiteX8916" fmla="*/ 8761647 w 13581144"/>
              <a:gd name="connsiteY8916" fmla="*/ 1352474 h 4406158"/>
              <a:gd name="connsiteX8917" fmla="*/ 8737842 w 13581144"/>
              <a:gd name="connsiteY8917" fmla="*/ 1376191 h 4406158"/>
              <a:gd name="connsiteX8918" fmla="*/ 8700437 w 13581144"/>
              <a:gd name="connsiteY8918" fmla="*/ 1352474 h 4406158"/>
              <a:gd name="connsiteX8919" fmla="*/ 8724242 w 13581144"/>
              <a:gd name="connsiteY8919" fmla="*/ 1328781 h 4406158"/>
              <a:gd name="connsiteX8920" fmla="*/ 8635843 w 13581144"/>
              <a:gd name="connsiteY8920" fmla="*/ 1328781 h 4406158"/>
              <a:gd name="connsiteX8921" fmla="*/ 8673248 w 13581144"/>
              <a:gd name="connsiteY8921" fmla="*/ 1352474 h 4406158"/>
              <a:gd name="connsiteX8922" fmla="*/ 8649444 w 13581144"/>
              <a:gd name="connsiteY8922" fmla="*/ 1376191 h 4406158"/>
              <a:gd name="connsiteX8923" fmla="*/ 8612039 w 13581144"/>
              <a:gd name="connsiteY8923" fmla="*/ 1352474 h 4406158"/>
              <a:gd name="connsiteX8924" fmla="*/ 8635843 w 13581144"/>
              <a:gd name="connsiteY8924" fmla="*/ 1328781 h 4406158"/>
              <a:gd name="connsiteX8925" fmla="*/ 8549120 w 13581144"/>
              <a:gd name="connsiteY8925" fmla="*/ 1328781 h 4406158"/>
              <a:gd name="connsiteX8926" fmla="*/ 8586536 w 13581144"/>
              <a:gd name="connsiteY8926" fmla="*/ 1352474 h 4406158"/>
              <a:gd name="connsiteX8927" fmla="*/ 8562721 w 13581144"/>
              <a:gd name="connsiteY8927" fmla="*/ 1376191 h 4406158"/>
              <a:gd name="connsiteX8928" fmla="*/ 8525328 w 13581144"/>
              <a:gd name="connsiteY8928" fmla="*/ 1352474 h 4406158"/>
              <a:gd name="connsiteX8929" fmla="*/ 8549120 w 13581144"/>
              <a:gd name="connsiteY8929" fmla="*/ 1328781 h 4406158"/>
              <a:gd name="connsiteX8930" fmla="*/ 8460721 w 13581144"/>
              <a:gd name="connsiteY8930" fmla="*/ 1328781 h 4406158"/>
              <a:gd name="connsiteX8931" fmla="*/ 8498126 w 13581144"/>
              <a:gd name="connsiteY8931" fmla="*/ 1352474 h 4406158"/>
              <a:gd name="connsiteX8932" fmla="*/ 8474322 w 13581144"/>
              <a:gd name="connsiteY8932" fmla="*/ 1376191 h 4406158"/>
              <a:gd name="connsiteX8933" fmla="*/ 8436929 w 13581144"/>
              <a:gd name="connsiteY8933" fmla="*/ 1352474 h 4406158"/>
              <a:gd name="connsiteX8934" fmla="*/ 8460721 w 13581144"/>
              <a:gd name="connsiteY8934" fmla="*/ 1328781 h 4406158"/>
              <a:gd name="connsiteX8935" fmla="*/ 8372324 w 13581144"/>
              <a:gd name="connsiteY8935" fmla="*/ 1328781 h 4406158"/>
              <a:gd name="connsiteX8936" fmla="*/ 8409728 w 13581144"/>
              <a:gd name="connsiteY8936" fmla="*/ 1352474 h 4406158"/>
              <a:gd name="connsiteX8937" fmla="*/ 8385924 w 13581144"/>
              <a:gd name="connsiteY8937" fmla="*/ 1376191 h 4406158"/>
              <a:gd name="connsiteX8938" fmla="*/ 8348519 w 13581144"/>
              <a:gd name="connsiteY8938" fmla="*/ 1352474 h 4406158"/>
              <a:gd name="connsiteX8939" fmla="*/ 8372324 w 13581144"/>
              <a:gd name="connsiteY8939" fmla="*/ 1328781 h 4406158"/>
              <a:gd name="connsiteX8940" fmla="*/ 8282215 w 13581144"/>
              <a:gd name="connsiteY8940" fmla="*/ 1328781 h 4406158"/>
              <a:gd name="connsiteX8941" fmla="*/ 8319620 w 13581144"/>
              <a:gd name="connsiteY8941" fmla="*/ 1352474 h 4406158"/>
              <a:gd name="connsiteX8942" fmla="*/ 8294117 w 13581144"/>
              <a:gd name="connsiteY8942" fmla="*/ 1376191 h 4406158"/>
              <a:gd name="connsiteX8943" fmla="*/ 8256712 w 13581144"/>
              <a:gd name="connsiteY8943" fmla="*/ 1352474 h 4406158"/>
              <a:gd name="connsiteX8944" fmla="*/ 8282215 w 13581144"/>
              <a:gd name="connsiteY8944" fmla="*/ 1328781 h 4406158"/>
              <a:gd name="connsiteX8945" fmla="*/ 8193793 w 13581144"/>
              <a:gd name="connsiteY8945" fmla="*/ 1328781 h 4406158"/>
              <a:gd name="connsiteX8946" fmla="*/ 8231198 w 13581144"/>
              <a:gd name="connsiteY8946" fmla="*/ 1352474 h 4406158"/>
              <a:gd name="connsiteX8947" fmla="*/ 8205707 w 13581144"/>
              <a:gd name="connsiteY8947" fmla="*/ 1376191 h 4406158"/>
              <a:gd name="connsiteX8948" fmla="*/ 8168291 w 13581144"/>
              <a:gd name="connsiteY8948" fmla="*/ 1352474 h 4406158"/>
              <a:gd name="connsiteX8949" fmla="*/ 8193793 w 13581144"/>
              <a:gd name="connsiteY8949" fmla="*/ 1328781 h 4406158"/>
              <a:gd name="connsiteX8950" fmla="*/ 8108803 w 13581144"/>
              <a:gd name="connsiteY8950" fmla="*/ 1328781 h 4406158"/>
              <a:gd name="connsiteX8951" fmla="*/ 8144498 w 13581144"/>
              <a:gd name="connsiteY8951" fmla="*/ 1352474 h 4406158"/>
              <a:gd name="connsiteX8952" fmla="*/ 8118995 w 13581144"/>
              <a:gd name="connsiteY8952" fmla="*/ 1376191 h 4406158"/>
              <a:gd name="connsiteX8953" fmla="*/ 8083301 w 13581144"/>
              <a:gd name="connsiteY8953" fmla="*/ 1352474 h 4406158"/>
              <a:gd name="connsiteX8954" fmla="*/ 8108803 w 13581144"/>
              <a:gd name="connsiteY8954" fmla="*/ 1328781 h 4406158"/>
              <a:gd name="connsiteX8955" fmla="*/ 8016996 w 13581144"/>
              <a:gd name="connsiteY8955" fmla="*/ 1328781 h 4406158"/>
              <a:gd name="connsiteX8956" fmla="*/ 8052691 w 13581144"/>
              <a:gd name="connsiteY8956" fmla="*/ 1352474 h 4406158"/>
              <a:gd name="connsiteX8957" fmla="*/ 8027188 w 13581144"/>
              <a:gd name="connsiteY8957" fmla="*/ 1376191 h 4406158"/>
              <a:gd name="connsiteX8958" fmla="*/ 7991494 w 13581144"/>
              <a:gd name="connsiteY8958" fmla="*/ 1352474 h 4406158"/>
              <a:gd name="connsiteX8959" fmla="*/ 8016996 w 13581144"/>
              <a:gd name="connsiteY8959" fmla="*/ 1328781 h 4406158"/>
              <a:gd name="connsiteX8960" fmla="*/ 7928586 w 13581144"/>
              <a:gd name="connsiteY8960" fmla="*/ 1328781 h 4406158"/>
              <a:gd name="connsiteX8961" fmla="*/ 7964304 w 13581144"/>
              <a:gd name="connsiteY8961" fmla="*/ 1352474 h 4406158"/>
              <a:gd name="connsiteX8962" fmla="*/ 7938790 w 13581144"/>
              <a:gd name="connsiteY8962" fmla="*/ 1376191 h 4406158"/>
              <a:gd name="connsiteX8963" fmla="*/ 7903095 w 13581144"/>
              <a:gd name="connsiteY8963" fmla="*/ 1352474 h 4406158"/>
              <a:gd name="connsiteX8964" fmla="*/ 7928586 w 13581144"/>
              <a:gd name="connsiteY8964" fmla="*/ 1328781 h 4406158"/>
              <a:gd name="connsiteX8965" fmla="*/ 7840164 w 13581144"/>
              <a:gd name="connsiteY8965" fmla="*/ 1327099 h 4406158"/>
              <a:gd name="connsiteX8966" fmla="*/ 7875882 w 13581144"/>
              <a:gd name="connsiteY8966" fmla="*/ 1350792 h 4406158"/>
              <a:gd name="connsiteX8967" fmla="*/ 7850379 w 13581144"/>
              <a:gd name="connsiteY8967" fmla="*/ 1374497 h 4406158"/>
              <a:gd name="connsiteX8968" fmla="*/ 7814673 w 13581144"/>
              <a:gd name="connsiteY8968" fmla="*/ 1350792 h 4406158"/>
              <a:gd name="connsiteX8969" fmla="*/ 7840164 w 13581144"/>
              <a:gd name="connsiteY8969" fmla="*/ 1327099 h 4406158"/>
              <a:gd name="connsiteX8970" fmla="*/ 7751779 w 13581144"/>
              <a:gd name="connsiteY8970" fmla="*/ 1327099 h 4406158"/>
              <a:gd name="connsiteX8971" fmla="*/ 7787473 w 13581144"/>
              <a:gd name="connsiteY8971" fmla="*/ 1350792 h 4406158"/>
              <a:gd name="connsiteX8972" fmla="*/ 7761971 w 13581144"/>
              <a:gd name="connsiteY8972" fmla="*/ 1374497 h 4406158"/>
              <a:gd name="connsiteX8973" fmla="*/ 7726265 w 13581144"/>
              <a:gd name="connsiteY8973" fmla="*/ 1350792 h 4406158"/>
              <a:gd name="connsiteX8974" fmla="*/ 7751779 w 13581144"/>
              <a:gd name="connsiteY8974" fmla="*/ 1327099 h 4406158"/>
              <a:gd name="connsiteX8975" fmla="*/ 7665067 w 13581144"/>
              <a:gd name="connsiteY8975" fmla="*/ 1327099 h 4406158"/>
              <a:gd name="connsiteX8976" fmla="*/ 7700760 w 13581144"/>
              <a:gd name="connsiteY8976" fmla="*/ 1350792 h 4406158"/>
              <a:gd name="connsiteX8977" fmla="*/ 7673559 w 13581144"/>
              <a:gd name="connsiteY8977" fmla="*/ 1374497 h 4406158"/>
              <a:gd name="connsiteX8978" fmla="*/ 7637865 w 13581144"/>
              <a:gd name="connsiteY8978" fmla="*/ 1350792 h 4406158"/>
              <a:gd name="connsiteX8979" fmla="*/ 7665067 w 13581144"/>
              <a:gd name="connsiteY8979" fmla="*/ 1327099 h 4406158"/>
              <a:gd name="connsiteX8980" fmla="*/ 7574960 w 13581144"/>
              <a:gd name="connsiteY8980" fmla="*/ 1327099 h 4406158"/>
              <a:gd name="connsiteX8981" fmla="*/ 7610675 w 13581144"/>
              <a:gd name="connsiteY8981" fmla="*/ 1350792 h 4406158"/>
              <a:gd name="connsiteX8982" fmla="*/ 7583465 w 13581144"/>
              <a:gd name="connsiteY8982" fmla="*/ 1374497 h 4406158"/>
              <a:gd name="connsiteX8983" fmla="*/ 7547766 w 13581144"/>
              <a:gd name="connsiteY8983" fmla="*/ 1350792 h 4406158"/>
              <a:gd name="connsiteX8984" fmla="*/ 7574960 w 13581144"/>
              <a:gd name="connsiteY8984" fmla="*/ 1327099 h 4406158"/>
              <a:gd name="connsiteX8985" fmla="*/ 7486561 w 13581144"/>
              <a:gd name="connsiteY8985" fmla="*/ 1327099 h 4406158"/>
              <a:gd name="connsiteX8986" fmla="*/ 7522254 w 13581144"/>
              <a:gd name="connsiteY8986" fmla="*/ 1350792 h 4406158"/>
              <a:gd name="connsiteX8987" fmla="*/ 7495050 w 13581144"/>
              <a:gd name="connsiteY8987" fmla="*/ 1374497 h 4406158"/>
              <a:gd name="connsiteX8988" fmla="*/ 7459347 w 13581144"/>
              <a:gd name="connsiteY8988" fmla="*/ 1350792 h 4406158"/>
              <a:gd name="connsiteX8989" fmla="*/ 7486561 w 13581144"/>
              <a:gd name="connsiteY8989" fmla="*/ 1327099 h 4406158"/>
              <a:gd name="connsiteX8990" fmla="*/ 7399847 w 13581144"/>
              <a:gd name="connsiteY8990" fmla="*/ 1327099 h 4406158"/>
              <a:gd name="connsiteX8991" fmla="*/ 7433856 w 13581144"/>
              <a:gd name="connsiteY8991" fmla="*/ 1350792 h 4406158"/>
              <a:gd name="connsiteX8992" fmla="*/ 7406652 w 13581144"/>
              <a:gd name="connsiteY8992" fmla="*/ 1374497 h 4406158"/>
              <a:gd name="connsiteX8993" fmla="*/ 7372653 w 13581144"/>
              <a:gd name="connsiteY8993" fmla="*/ 1350792 h 4406158"/>
              <a:gd name="connsiteX8994" fmla="*/ 7399847 w 13581144"/>
              <a:gd name="connsiteY8994" fmla="*/ 1327099 h 4406158"/>
              <a:gd name="connsiteX8995" fmla="*/ 7316542 w 13581144"/>
              <a:gd name="connsiteY8995" fmla="*/ 1327099 h 4406158"/>
              <a:gd name="connsiteX8996" fmla="*/ 7350537 w 13581144"/>
              <a:gd name="connsiteY8996" fmla="*/ 1350792 h 4406158"/>
              <a:gd name="connsiteX8997" fmla="*/ 7323335 w 13581144"/>
              <a:gd name="connsiteY8997" fmla="*/ 1374497 h 4406158"/>
              <a:gd name="connsiteX8998" fmla="*/ 7289339 w 13581144"/>
              <a:gd name="connsiteY8998" fmla="*/ 1350792 h 4406158"/>
              <a:gd name="connsiteX8999" fmla="*/ 7316542 w 13581144"/>
              <a:gd name="connsiteY8999" fmla="*/ 1327099 h 4406158"/>
              <a:gd name="connsiteX9000" fmla="*/ 7228142 w 13581144"/>
              <a:gd name="connsiteY9000" fmla="*/ 1327099 h 4406158"/>
              <a:gd name="connsiteX9001" fmla="*/ 7262149 w 13581144"/>
              <a:gd name="connsiteY9001" fmla="*/ 1350792 h 4406158"/>
              <a:gd name="connsiteX9002" fmla="*/ 7234938 w 13581144"/>
              <a:gd name="connsiteY9002" fmla="*/ 1374497 h 4406158"/>
              <a:gd name="connsiteX9003" fmla="*/ 7200938 w 13581144"/>
              <a:gd name="connsiteY9003" fmla="*/ 1350792 h 4406158"/>
              <a:gd name="connsiteX9004" fmla="*/ 7228142 w 13581144"/>
              <a:gd name="connsiteY9004" fmla="*/ 1327099 h 4406158"/>
              <a:gd name="connsiteX9005" fmla="*/ 5987253 w 13581144"/>
              <a:gd name="connsiteY9005" fmla="*/ 1327099 h 4406158"/>
              <a:gd name="connsiteX9006" fmla="*/ 6017851 w 13581144"/>
              <a:gd name="connsiteY9006" fmla="*/ 1350792 h 4406158"/>
              <a:gd name="connsiteX9007" fmla="*/ 5987253 w 13581144"/>
              <a:gd name="connsiteY9007" fmla="*/ 1374497 h 4406158"/>
              <a:gd name="connsiteX9008" fmla="*/ 5956671 w 13581144"/>
              <a:gd name="connsiteY9008" fmla="*/ 1350792 h 4406158"/>
              <a:gd name="connsiteX9009" fmla="*/ 5987253 w 13581144"/>
              <a:gd name="connsiteY9009" fmla="*/ 1327099 h 4406158"/>
              <a:gd name="connsiteX9010" fmla="*/ 6877954 w 13581144"/>
              <a:gd name="connsiteY9010" fmla="*/ 1325405 h 4406158"/>
              <a:gd name="connsiteX9011" fmla="*/ 6911955 w 13581144"/>
              <a:gd name="connsiteY9011" fmla="*/ 1349098 h 4406158"/>
              <a:gd name="connsiteX9012" fmla="*/ 6883060 w 13581144"/>
              <a:gd name="connsiteY9012" fmla="*/ 1372803 h 4406158"/>
              <a:gd name="connsiteX9013" fmla="*/ 6849049 w 13581144"/>
              <a:gd name="connsiteY9013" fmla="*/ 1349098 h 4406158"/>
              <a:gd name="connsiteX9014" fmla="*/ 6877954 w 13581144"/>
              <a:gd name="connsiteY9014" fmla="*/ 1325405 h 4406158"/>
              <a:gd name="connsiteX9015" fmla="*/ 7139728 w 13581144"/>
              <a:gd name="connsiteY9015" fmla="*/ 1323711 h 4406158"/>
              <a:gd name="connsiteX9016" fmla="*/ 7173724 w 13581144"/>
              <a:gd name="connsiteY9016" fmla="*/ 1347404 h 4406158"/>
              <a:gd name="connsiteX9017" fmla="*/ 7146524 w 13581144"/>
              <a:gd name="connsiteY9017" fmla="*/ 1371109 h 4406158"/>
              <a:gd name="connsiteX9018" fmla="*/ 7112520 w 13581144"/>
              <a:gd name="connsiteY9018" fmla="*/ 1347404 h 4406158"/>
              <a:gd name="connsiteX9019" fmla="*/ 7139728 w 13581144"/>
              <a:gd name="connsiteY9019" fmla="*/ 1323711 h 4406158"/>
              <a:gd name="connsiteX9020" fmla="*/ 7053033 w 13581144"/>
              <a:gd name="connsiteY9020" fmla="*/ 1323711 h 4406158"/>
              <a:gd name="connsiteX9021" fmla="*/ 7087023 w 13581144"/>
              <a:gd name="connsiteY9021" fmla="*/ 1347404 h 4406158"/>
              <a:gd name="connsiteX9022" fmla="*/ 7058127 w 13581144"/>
              <a:gd name="connsiteY9022" fmla="*/ 1371109 h 4406158"/>
              <a:gd name="connsiteX9023" fmla="*/ 7024138 w 13581144"/>
              <a:gd name="connsiteY9023" fmla="*/ 1347404 h 4406158"/>
              <a:gd name="connsiteX9024" fmla="*/ 7053033 w 13581144"/>
              <a:gd name="connsiteY9024" fmla="*/ 1323711 h 4406158"/>
              <a:gd name="connsiteX9025" fmla="*/ 6964649 w 13581144"/>
              <a:gd name="connsiteY9025" fmla="*/ 1323711 h 4406158"/>
              <a:gd name="connsiteX9026" fmla="*/ 6998638 w 13581144"/>
              <a:gd name="connsiteY9026" fmla="*/ 1347404 h 4406158"/>
              <a:gd name="connsiteX9027" fmla="*/ 6969746 w 13581144"/>
              <a:gd name="connsiteY9027" fmla="*/ 1371109 h 4406158"/>
              <a:gd name="connsiteX9028" fmla="*/ 6935756 w 13581144"/>
              <a:gd name="connsiteY9028" fmla="*/ 1347404 h 4406158"/>
              <a:gd name="connsiteX9029" fmla="*/ 6964649 w 13581144"/>
              <a:gd name="connsiteY9029" fmla="*/ 1323711 h 4406158"/>
              <a:gd name="connsiteX9030" fmla="*/ 6789605 w 13581144"/>
              <a:gd name="connsiteY9030" fmla="*/ 1323711 h 4406158"/>
              <a:gd name="connsiteX9031" fmla="*/ 6821862 w 13581144"/>
              <a:gd name="connsiteY9031" fmla="*/ 1347404 h 4406158"/>
              <a:gd name="connsiteX9032" fmla="*/ 6792971 w 13581144"/>
              <a:gd name="connsiteY9032" fmla="*/ 1371109 h 4406158"/>
              <a:gd name="connsiteX9033" fmla="*/ 6760696 w 13581144"/>
              <a:gd name="connsiteY9033" fmla="*/ 1347404 h 4406158"/>
              <a:gd name="connsiteX9034" fmla="*/ 6789605 w 13581144"/>
              <a:gd name="connsiteY9034" fmla="*/ 1323711 h 4406158"/>
              <a:gd name="connsiteX9035" fmla="*/ 6699520 w 13581144"/>
              <a:gd name="connsiteY9035" fmla="*/ 1323711 h 4406158"/>
              <a:gd name="connsiteX9036" fmla="*/ 6731810 w 13581144"/>
              <a:gd name="connsiteY9036" fmla="*/ 1347404 h 4406158"/>
              <a:gd name="connsiteX9037" fmla="*/ 6702908 w 13581144"/>
              <a:gd name="connsiteY9037" fmla="*/ 1371109 h 4406158"/>
              <a:gd name="connsiteX9038" fmla="*/ 6670624 w 13581144"/>
              <a:gd name="connsiteY9038" fmla="*/ 1347404 h 4406158"/>
              <a:gd name="connsiteX9039" fmla="*/ 6699520 w 13581144"/>
              <a:gd name="connsiteY9039" fmla="*/ 1323711 h 4406158"/>
              <a:gd name="connsiteX9040" fmla="*/ 6611099 w 13581144"/>
              <a:gd name="connsiteY9040" fmla="*/ 1323711 h 4406158"/>
              <a:gd name="connsiteX9041" fmla="*/ 6643402 w 13581144"/>
              <a:gd name="connsiteY9041" fmla="*/ 1347404 h 4406158"/>
              <a:gd name="connsiteX9042" fmla="*/ 6614503 w 13581144"/>
              <a:gd name="connsiteY9042" fmla="*/ 1371109 h 4406158"/>
              <a:gd name="connsiteX9043" fmla="*/ 6582206 w 13581144"/>
              <a:gd name="connsiteY9043" fmla="*/ 1347404 h 4406158"/>
              <a:gd name="connsiteX9044" fmla="*/ 6611099 w 13581144"/>
              <a:gd name="connsiteY9044" fmla="*/ 1323711 h 4406158"/>
              <a:gd name="connsiteX9045" fmla="*/ 6522715 w 13581144"/>
              <a:gd name="connsiteY9045" fmla="*/ 1323711 h 4406158"/>
              <a:gd name="connsiteX9046" fmla="*/ 6555018 w 13581144"/>
              <a:gd name="connsiteY9046" fmla="*/ 1347404 h 4406158"/>
              <a:gd name="connsiteX9047" fmla="*/ 6526113 w 13581144"/>
              <a:gd name="connsiteY9047" fmla="*/ 1371109 h 4406158"/>
              <a:gd name="connsiteX9048" fmla="*/ 6493818 w 13581144"/>
              <a:gd name="connsiteY9048" fmla="*/ 1347404 h 4406158"/>
              <a:gd name="connsiteX9049" fmla="*/ 6522715 w 13581144"/>
              <a:gd name="connsiteY9049" fmla="*/ 1323711 h 4406158"/>
              <a:gd name="connsiteX9050" fmla="*/ 6347644 w 13581144"/>
              <a:gd name="connsiteY9050" fmla="*/ 1323711 h 4406158"/>
              <a:gd name="connsiteX9051" fmla="*/ 6379934 w 13581144"/>
              <a:gd name="connsiteY9051" fmla="*/ 1347404 h 4406158"/>
              <a:gd name="connsiteX9052" fmla="*/ 6349347 w 13581144"/>
              <a:gd name="connsiteY9052" fmla="*/ 1371109 h 4406158"/>
              <a:gd name="connsiteX9053" fmla="*/ 6317053 w 13581144"/>
              <a:gd name="connsiteY9053" fmla="*/ 1347404 h 4406158"/>
              <a:gd name="connsiteX9054" fmla="*/ 6347644 w 13581144"/>
              <a:gd name="connsiteY9054" fmla="*/ 1323711 h 4406158"/>
              <a:gd name="connsiteX9055" fmla="*/ 2467851 w 13581144"/>
              <a:gd name="connsiteY9055" fmla="*/ 1322017 h 4406158"/>
              <a:gd name="connsiteX9056" fmla="*/ 2489956 w 13581144"/>
              <a:gd name="connsiteY9056" fmla="*/ 1345710 h 4406158"/>
              <a:gd name="connsiteX9057" fmla="*/ 2449143 w 13581144"/>
              <a:gd name="connsiteY9057" fmla="*/ 1369415 h 4406158"/>
              <a:gd name="connsiteX9058" fmla="*/ 2427037 w 13581144"/>
              <a:gd name="connsiteY9058" fmla="*/ 1345710 h 4406158"/>
              <a:gd name="connsiteX9059" fmla="*/ 2467851 w 13581144"/>
              <a:gd name="connsiteY9059" fmla="*/ 1322017 h 4406158"/>
              <a:gd name="connsiteX9060" fmla="*/ 2382839 w 13581144"/>
              <a:gd name="connsiteY9060" fmla="*/ 1322017 h 4406158"/>
              <a:gd name="connsiteX9061" fmla="*/ 2404945 w 13581144"/>
              <a:gd name="connsiteY9061" fmla="*/ 1345710 h 4406158"/>
              <a:gd name="connsiteX9062" fmla="*/ 2364131 w 13581144"/>
              <a:gd name="connsiteY9062" fmla="*/ 1369415 h 4406158"/>
              <a:gd name="connsiteX9063" fmla="*/ 2342025 w 13581144"/>
              <a:gd name="connsiteY9063" fmla="*/ 1345710 h 4406158"/>
              <a:gd name="connsiteX9064" fmla="*/ 2382839 w 13581144"/>
              <a:gd name="connsiteY9064" fmla="*/ 1322017 h 4406158"/>
              <a:gd name="connsiteX9065" fmla="*/ 5375153 w 13581144"/>
              <a:gd name="connsiteY9065" fmla="*/ 1320323 h 4406158"/>
              <a:gd name="connsiteX9066" fmla="*/ 5404071 w 13581144"/>
              <a:gd name="connsiteY9066" fmla="*/ 1344016 h 4406158"/>
              <a:gd name="connsiteX9067" fmla="*/ 5371759 w 13581144"/>
              <a:gd name="connsiteY9067" fmla="*/ 1367721 h 4406158"/>
              <a:gd name="connsiteX9068" fmla="*/ 5342857 w 13581144"/>
              <a:gd name="connsiteY9068" fmla="*/ 1344016 h 4406158"/>
              <a:gd name="connsiteX9069" fmla="*/ 5375153 w 13581144"/>
              <a:gd name="connsiteY9069" fmla="*/ 1320323 h 4406158"/>
              <a:gd name="connsiteX9070" fmla="*/ 5286720 w 13581144"/>
              <a:gd name="connsiteY9070" fmla="*/ 1320323 h 4406158"/>
              <a:gd name="connsiteX9071" fmla="*/ 5315625 w 13581144"/>
              <a:gd name="connsiteY9071" fmla="*/ 1344016 h 4406158"/>
              <a:gd name="connsiteX9072" fmla="*/ 5283315 w 13581144"/>
              <a:gd name="connsiteY9072" fmla="*/ 1367721 h 4406158"/>
              <a:gd name="connsiteX9073" fmla="*/ 5254422 w 13581144"/>
              <a:gd name="connsiteY9073" fmla="*/ 1344016 h 4406158"/>
              <a:gd name="connsiteX9074" fmla="*/ 5286720 w 13581144"/>
              <a:gd name="connsiteY9074" fmla="*/ 1320323 h 4406158"/>
              <a:gd name="connsiteX9075" fmla="*/ 5200008 w 13581144"/>
              <a:gd name="connsiteY9075" fmla="*/ 1320323 h 4406158"/>
              <a:gd name="connsiteX9076" fmla="*/ 5228922 w 13581144"/>
              <a:gd name="connsiteY9076" fmla="*/ 1344016 h 4406158"/>
              <a:gd name="connsiteX9077" fmla="*/ 5196599 w 13581144"/>
              <a:gd name="connsiteY9077" fmla="*/ 1367721 h 4406158"/>
              <a:gd name="connsiteX9078" fmla="*/ 5167683 w 13581144"/>
              <a:gd name="connsiteY9078" fmla="*/ 1344016 h 4406158"/>
              <a:gd name="connsiteX9079" fmla="*/ 5200008 w 13581144"/>
              <a:gd name="connsiteY9079" fmla="*/ 1320323 h 4406158"/>
              <a:gd name="connsiteX9080" fmla="*/ 2296146 w 13581144"/>
              <a:gd name="connsiteY9080" fmla="*/ 1320323 h 4406158"/>
              <a:gd name="connsiteX9081" fmla="*/ 2316552 w 13581144"/>
              <a:gd name="connsiteY9081" fmla="*/ 1344016 h 4406158"/>
              <a:gd name="connsiteX9082" fmla="*/ 2275751 w 13581144"/>
              <a:gd name="connsiteY9082" fmla="*/ 1367721 h 4406158"/>
              <a:gd name="connsiteX9083" fmla="*/ 2255355 w 13581144"/>
              <a:gd name="connsiteY9083" fmla="*/ 1344016 h 4406158"/>
              <a:gd name="connsiteX9084" fmla="*/ 2296146 w 13581144"/>
              <a:gd name="connsiteY9084" fmla="*/ 1320323 h 4406158"/>
              <a:gd name="connsiteX9085" fmla="*/ 2207725 w 13581144"/>
              <a:gd name="connsiteY9085" fmla="*/ 1320323 h 4406158"/>
              <a:gd name="connsiteX9086" fmla="*/ 2228131 w 13581144"/>
              <a:gd name="connsiteY9086" fmla="*/ 1344016 h 4406158"/>
              <a:gd name="connsiteX9087" fmla="*/ 2187330 w 13581144"/>
              <a:gd name="connsiteY9087" fmla="*/ 1367721 h 4406158"/>
              <a:gd name="connsiteX9088" fmla="*/ 2166923 w 13581144"/>
              <a:gd name="connsiteY9088" fmla="*/ 1344016 h 4406158"/>
              <a:gd name="connsiteX9089" fmla="*/ 2207725 w 13581144"/>
              <a:gd name="connsiteY9089" fmla="*/ 1320323 h 4406158"/>
              <a:gd name="connsiteX9090" fmla="*/ 2119339 w 13581144"/>
              <a:gd name="connsiteY9090" fmla="*/ 1320323 h 4406158"/>
              <a:gd name="connsiteX9091" fmla="*/ 2139734 w 13581144"/>
              <a:gd name="connsiteY9091" fmla="*/ 1344016 h 4406158"/>
              <a:gd name="connsiteX9092" fmla="*/ 2098920 w 13581144"/>
              <a:gd name="connsiteY9092" fmla="*/ 1367721 h 4406158"/>
              <a:gd name="connsiteX9093" fmla="*/ 2078525 w 13581144"/>
              <a:gd name="connsiteY9093" fmla="*/ 1344016 h 4406158"/>
              <a:gd name="connsiteX9094" fmla="*/ 2119339 w 13581144"/>
              <a:gd name="connsiteY9094" fmla="*/ 1320323 h 4406158"/>
              <a:gd name="connsiteX9095" fmla="*/ 2030918 w 13581144"/>
              <a:gd name="connsiteY9095" fmla="*/ 1320323 h 4406158"/>
              <a:gd name="connsiteX9096" fmla="*/ 2051325 w 13581144"/>
              <a:gd name="connsiteY9096" fmla="*/ 1344016 h 4406158"/>
              <a:gd name="connsiteX9097" fmla="*/ 2010523 w 13581144"/>
              <a:gd name="connsiteY9097" fmla="*/ 1367721 h 4406158"/>
              <a:gd name="connsiteX9098" fmla="*/ 1990116 w 13581144"/>
              <a:gd name="connsiteY9098" fmla="*/ 1344016 h 4406158"/>
              <a:gd name="connsiteX9099" fmla="*/ 2030918 w 13581144"/>
              <a:gd name="connsiteY9099" fmla="*/ 1320323 h 4406158"/>
              <a:gd name="connsiteX9100" fmla="*/ 1942509 w 13581144"/>
              <a:gd name="connsiteY9100" fmla="*/ 1320323 h 4406158"/>
              <a:gd name="connsiteX9101" fmla="*/ 1962916 w 13581144"/>
              <a:gd name="connsiteY9101" fmla="*/ 1344016 h 4406158"/>
              <a:gd name="connsiteX9102" fmla="*/ 1922114 w 13581144"/>
              <a:gd name="connsiteY9102" fmla="*/ 1367721 h 4406158"/>
              <a:gd name="connsiteX9103" fmla="*/ 1901720 w 13581144"/>
              <a:gd name="connsiteY9103" fmla="*/ 1344016 h 4406158"/>
              <a:gd name="connsiteX9104" fmla="*/ 1942509 w 13581144"/>
              <a:gd name="connsiteY9104" fmla="*/ 1320323 h 4406158"/>
              <a:gd name="connsiteX9105" fmla="*/ 1854109 w 13581144"/>
              <a:gd name="connsiteY9105" fmla="*/ 1320323 h 4406158"/>
              <a:gd name="connsiteX9106" fmla="*/ 1874504 w 13581144"/>
              <a:gd name="connsiteY9106" fmla="*/ 1344016 h 4406158"/>
              <a:gd name="connsiteX9107" fmla="*/ 1832003 w 13581144"/>
              <a:gd name="connsiteY9107" fmla="*/ 1367721 h 4406158"/>
              <a:gd name="connsiteX9108" fmla="*/ 1811608 w 13581144"/>
              <a:gd name="connsiteY9108" fmla="*/ 1344016 h 4406158"/>
              <a:gd name="connsiteX9109" fmla="*/ 1854109 w 13581144"/>
              <a:gd name="connsiteY9109" fmla="*/ 1320323 h 4406158"/>
              <a:gd name="connsiteX9110" fmla="*/ 1765723 w 13581144"/>
              <a:gd name="connsiteY9110" fmla="*/ 1320323 h 4406158"/>
              <a:gd name="connsiteX9111" fmla="*/ 1786118 w 13581144"/>
              <a:gd name="connsiteY9111" fmla="*/ 1344016 h 4406158"/>
              <a:gd name="connsiteX9112" fmla="*/ 1743606 w 13581144"/>
              <a:gd name="connsiteY9112" fmla="*/ 1367721 h 4406158"/>
              <a:gd name="connsiteX9113" fmla="*/ 1723211 w 13581144"/>
              <a:gd name="connsiteY9113" fmla="*/ 1344016 h 4406158"/>
              <a:gd name="connsiteX9114" fmla="*/ 1765723 w 13581144"/>
              <a:gd name="connsiteY9114" fmla="*/ 1320323 h 4406158"/>
              <a:gd name="connsiteX9115" fmla="*/ 1677291 w 13581144"/>
              <a:gd name="connsiteY9115" fmla="*/ 1320323 h 4406158"/>
              <a:gd name="connsiteX9116" fmla="*/ 1697698 w 13581144"/>
              <a:gd name="connsiteY9116" fmla="*/ 1344016 h 4406158"/>
              <a:gd name="connsiteX9117" fmla="*/ 1655185 w 13581144"/>
              <a:gd name="connsiteY9117" fmla="*/ 1367721 h 4406158"/>
              <a:gd name="connsiteX9118" fmla="*/ 1634791 w 13581144"/>
              <a:gd name="connsiteY9118" fmla="*/ 1344016 h 4406158"/>
              <a:gd name="connsiteX9119" fmla="*/ 1677291 w 13581144"/>
              <a:gd name="connsiteY9119" fmla="*/ 1320323 h 4406158"/>
              <a:gd name="connsiteX9120" fmla="*/ 1590592 w 13581144"/>
              <a:gd name="connsiteY9120" fmla="*/ 1320323 h 4406158"/>
              <a:gd name="connsiteX9121" fmla="*/ 1609288 w 13581144"/>
              <a:gd name="connsiteY9121" fmla="*/ 1344016 h 4406158"/>
              <a:gd name="connsiteX9122" fmla="*/ 1566789 w 13581144"/>
              <a:gd name="connsiteY9122" fmla="*/ 1367721 h 4406158"/>
              <a:gd name="connsiteX9123" fmla="*/ 1548092 w 13581144"/>
              <a:gd name="connsiteY9123" fmla="*/ 1344016 h 4406158"/>
              <a:gd name="connsiteX9124" fmla="*/ 1590592 w 13581144"/>
              <a:gd name="connsiteY9124" fmla="*/ 1320323 h 4406158"/>
              <a:gd name="connsiteX9125" fmla="*/ 1502196 w 13581144"/>
              <a:gd name="connsiteY9125" fmla="*/ 1320323 h 4406158"/>
              <a:gd name="connsiteX9126" fmla="*/ 1520891 w 13581144"/>
              <a:gd name="connsiteY9126" fmla="*/ 1344016 h 4406158"/>
              <a:gd name="connsiteX9127" fmla="*/ 1478392 w 13581144"/>
              <a:gd name="connsiteY9127" fmla="*/ 1367721 h 4406158"/>
              <a:gd name="connsiteX9128" fmla="*/ 1459695 w 13581144"/>
              <a:gd name="connsiteY9128" fmla="*/ 1344016 h 4406158"/>
              <a:gd name="connsiteX9129" fmla="*/ 1502196 w 13581144"/>
              <a:gd name="connsiteY9129" fmla="*/ 1320323 h 4406158"/>
              <a:gd name="connsiteX9130" fmla="*/ 1410396 w 13581144"/>
              <a:gd name="connsiteY9130" fmla="*/ 1318629 h 4406158"/>
              <a:gd name="connsiteX9131" fmla="*/ 1429092 w 13581144"/>
              <a:gd name="connsiteY9131" fmla="*/ 1342322 h 4406158"/>
              <a:gd name="connsiteX9132" fmla="*/ 1386581 w 13581144"/>
              <a:gd name="connsiteY9132" fmla="*/ 1366015 h 4406158"/>
              <a:gd name="connsiteX9133" fmla="*/ 1367884 w 13581144"/>
              <a:gd name="connsiteY9133" fmla="*/ 1342322 h 4406158"/>
              <a:gd name="connsiteX9134" fmla="*/ 1410396 w 13581144"/>
              <a:gd name="connsiteY9134" fmla="*/ 1318629 h 4406158"/>
              <a:gd name="connsiteX9135" fmla="*/ 1321989 w 13581144"/>
              <a:gd name="connsiteY9135" fmla="*/ 1318629 h 4406158"/>
              <a:gd name="connsiteX9136" fmla="*/ 1340685 w 13581144"/>
              <a:gd name="connsiteY9136" fmla="*/ 1342322 h 4406158"/>
              <a:gd name="connsiteX9137" fmla="*/ 1298185 w 13581144"/>
              <a:gd name="connsiteY9137" fmla="*/ 1366015 h 4406158"/>
              <a:gd name="connsiteX9138" fmla="*/ 1279488 w 13581144"/>
              <a:gd name="connsiteY9138" fmla="*/ 1342322 h 4406158"/>
              <a:gd name="connsiteX9139" fmla="*/ 1321989 w 13581144"/>
              <a:gd name="connsiteY9139" fmla="*/ 1318629 h 4406158"/>
              <a:gd name="connsiteX9140" fmla="*/ 1233557 w 13581144"/>
              <a:gd name="connsiteY9140" fmla="*/ 1318629 h 4406158"/>
              <a:gd name="connsiteX9141" fmla="*/ 1252253 w 13581144"/>
              <a:gd name="connsiteY9141" fmla="*/ 1342322 h 4406158"/>
              <a:gd name="connsiteX9142" fmla="*/ 1208054 w 13581144"/>
              <a:gd name="connsiteY9142" fmla="*/ 1366015 h 4406158"/>
              <a:gd name="connsiteX9143" fmla="*/ 1189357 w 13581144"/>
              <a:gd name="connsiteY9143" fmla="*/ 1342322 h 4406158"/>
              <a:gd name="connsiteX9144" fmla="*/ 1233557 w 13581144"/>
              <a:gd name="connsiteY9144" fmla="*/ 1318629 h 4406158"/>
              <a:gd name="connsiteX9145" fmla="*/ 1145156 w 13581144"/>
              <a:gd name="connsiteY9145" fmla="*/ 1318629 h 4406158"/>
              <a:gd name="connsiteX9146" fmla="*/ 1163866 w 13581144"/>
              <a:gd name="connsiteY9146" fmla="*/ 1342322 h 4406158"/>
              <a:gd name="connsiteX9147" fmla="*/ 1119655 w 13581144"/>
              <a:gd name="connsiteY9147" fmla="*/ 1366015 h 4406158"/>
              <a:gd name="connsiteX9148" fmla="*/ 1100955 w 13581144"/>
              <a:gd name="connsiteY9148" fmla="*/ 1342322 h 4406158"/>
              <a:gd name="connsiteX9149" fmla="*/ 1145156 w 13581144"/>
              <a:gd name="connsiteY9149" fmla="*/ 1318629 h 4406158"/>
              <a:gd name="connsiteX9150" fmla="*/ 1058442 w 13581144"/>
              <a:gd name="connsiteY9150" fmla="*/ 1318629 h 4406158"/>
              <a:gd name="connsiteX9151" fmla="*/ 1077144 w 13581144"/>
              <a:gd name="connsiteY9151" fmla="*/ 1342322 h 4406158"/>
              <a:gd name="connsiteX9152" fmla="*/ 1032940 w 13581144"/>
              <a:gd name="connsiteY9152" fmla="*/ 1366015 h 4406158"/>
              <a:gd name="connsiteX9153" fmla="*/ 1014239 w 13581144"/>
              <a:gd name="connsiteY9153" fmla="*/ 1342322 h 4406158"/>
              <a:gd name="connsiteX9154" fmla="*/ 1058442 w 13581144"/>
              <a:gd name="connsiteY9154" fmla="*/ 1318629 h 4406158"/>
              <a:gd name="connsiteX9155" fmla="*/ 968263 w 13581144"/>
              <a:gd name="connsiteY9155" fmla="*/ 1318629 h 4406158"/>
              <a:gd name="connsiteX9156" fmla="*/ 985264 w 13581144"/>
              <a:gd name="connsiteY9156" fmla="*/ 1342322 h 4406158"/>
              <a:gd name="connsiteX9157" fmla="*/ 941061 w 13581144"/>
              <a:gd name="connsiteY9157" fmla="*/ 1366015 h 4406158"/>
              <a:gd name="connsiteX9158" fmla="*/ 924059 w 13581144"/>
              <a:gd name="connsiteY9158" fmla="*/ 1342322 h 4406158"/>
              <a:gd name="connsiteX9159" fmla="*/ 968263 w 13581144"/>
              <a:gd name="connsiteY9159" fmla="*/ 1318629 h 4406158"/>
              <a:gd name="connsiteX9160" fmla="*/ 879863 w 13581144"/>
              <a:gd name="connsiteY9160" fmla="*/ 1318629 h 4406158"/>
              <a:gd name="connsiteX9161" fmla="*/ 896864 w 13581144"/>
              <a:gd name="connsiteY9161" fmla="*/ 1342322 h 4406158"/>
              <a:gd name="connsiteX9162" fmla="*/ 852661 w 13581144"/>
              <a:gd name="connsiteY9162" fmla="*/ 1366015 h 4406158"/>
              <a:gd name="connsiteX9163" fmla="*/ 835660 w 13581144"/>
              <a:gd name="connsiteY9163" fmla="*/ 1342322 h 4406158"/>
              <a:gd name="connsiteX9164" fmla="*/ 879863 w 13581144"/>
              <a:gd name="connsiteY9164" fmla="*/ 1318629 h 4406158"/>
              <a:gd name="connsiteX9165" fmla="*/ 12224034 w 13581144"/>
              <a:gd name="connsiteY9165" fmla="*/ 1313452 h 4406158"/>
              <a:gd name="connsiteX9166" fmla="*/ 12273340 w 13581144"/>
              <a:gd name="connsiteY9166" fmla="*/ 1337145 h 4406158"/>
              <a:gd name="connsiteX9167" fmla="*/ 12251163 w 13581144"/>
              <a:gd name="connsiteY9167" fmla="*/ 1360850 h 4406158"/>
              <a:gd name="connsiteX9168" fmla="*/ 12201975 w 13581144"/>
              <a:gd name="connsiteY9168" fmla="*/ 1337145 h 4406158"/>
              <a:gd name="connsiteX9169" fmla="*/ 12224034 w 13581144"/>
              <a:gd name="connsiteY9169" fmla="*/ 1313452 h 4406158"/>
              <a:gd name="connsiteX9170" fmla="*/ 11744295 w 13581144"/>
              <a:gd name="connsiteY9170" fmla="*/ 1313452 h 4406158"/>
              <a:gd name="connsiteX9171" fmla="*/ 11793649 w 13581144"/>
              <a:gd name="connsiteY9171" fmla="*/ 1337145 h 4406158"/>
              <a:gd name="connsiteX9172" fmla="*/ 11771496 w 13581144"/>
              <a:gd name="connsiteY9172" fmla="*/ 1360850 h 4406158"/>
              <a:gd name="connsiteX9173" fmla="*/ 11722248 w 13581144"/>
              <a:gd name="connsiteY9173" fmla="*/ 1337145 h 4406158"/>
              <a:gd name="connsiteX9174" fmla="*/ 11744295 w 13581144"/>
              <a:gd name="connsiteY9174" fmla="*/ 1313452 h 4406158"/>
              <a:gd name="connsiteX9175" fmla="*/ 12333027 w 13581144"/>
              <a:gd name="connsiteY9175" fmla="*/ 1302594 h 4406158"/>
              <a:gd name="connsiteX9176" fmla="*/ 12382333 w 13581144"/>
              <a:gd name="connsiteY9176" fmla="*/ 1326287 h 4406158"/>
              <a:gd name="connsiteX9177" fmla="*/ 12360275 w 13581144"/>
              <a:gd name="connsiteY9177" fmla="*/ 1349992 h 4406158"/>
              <a:gd name="connsiteX9178" fmla="*/ 12310969 w 13581144"/>
              <a:gd name="connsiteY9178" fmla="*/ 1326287 h 4406158"/>
              <a:gd name="connsiteX9179" fmla="*/ 12333027 w 13581144"/>
              <a:gd name="connsiteY9179" fmla="*/ 1302594 h 4406158"/>
              <a:gd name="connsiteX9180" fmla="*/ 12071630 w 13581144"/>
              <a:gd name="connsiteY9180" fmla="*/ 1291018 h 4406158"/>
              <a:gd name="connsiteX9181" fmla="*/ 12122706 w 13581144"/>
              <a:gd name="connsiteY9181" fmla="*/ 1314711 h 4406158"/>
              <a:gd name="connsiteX9182" fmla="*/ 12100648 w 13581144"/>
              <a:gd name="connsiteY9182" fmla="*/ 1338404 h 4406158"/>
              <a:gd name="connsiteX9183" fmla="*/ 12049690 w 13581144"/>
              <a:gd name="connsiteY9183" fmla="*/ 1314711 h 4406158"/>
              <a:gd name="connsiteX9184" fmla="*/ 12071630 w 13581144"/>
              <a:gd name="connsiteY9184" fmla="*/ 1291018 h 4406158"/>
              <a:gd name="connsiteX9185" fmla="*/ 11968062 w 13581144"/>
              <a:gd name="connsiteY9185" fmla="*/ 1291018 h 4406158"/>
              <a:gd name="connsiteX9186" fmla="*/ 12019021 w 13581144"/>
              <a:gd name="connsiteY9186" fmla="*/ 1314711 h 4406158"/>
              <a:gd name="connsiteX9187" fmla="*/ 11996844 w 13581144"/>
              <a:gd name="connsiteY9187" fmla="*/ 1338404 h 4406158"/>
              <a:gd name="connsiteX9188" fmla="*/ 11945886 w 13581144"/>
              <a:gd name="connsiteY9188" fmla="*/ 1314711 h 4406158"/>
              <a:gd name="connsiteX9189" fmla="*/ 11968062 w 13581144"/>
              <a:gd name="connsiteY9189" fmla="*/ 1291018 h 4406158"/>
              <a:gd name="connsiteX9190" fmla="*/ 11864259 w 13581144"/>
              <a:gd name="connsiteY9190" fmla="*/ 1291018 h 4406158"/>
              <a:gd name="connsiteX9191" fmla="*/ 11913684 w 13581144"/>
              <a:gd name="connsiteY9191" fmla="*/ 1314711 h 4406158"/>
              <a:gd name="connsiteX9192" fmla="*/ 11891507 w 13581144"/>
              <a:gd name="connsiteY9192" fmla="*/ 1338404 h 4406158"/>
              <a:gd name="connsiteX9193" fmla="*/ 11842201 w 13581144"/>
              <a:gd name="connsiteY9193" fmla="*/ 1314711 h 4406158"/>
              <a:gd name="connsiteX9194" fmla="*/ 11864259 w 13581144"/>
              <a:gd name="connsiteY9194" fmla="*/ 1291018 h 4406158"/>
              <a:gd name="connsiteX9195" fmla="*/ 10194870 w 13581144"/>
              <a:gd name="connsiteY9195" fmla="*/ 1267854 h 4406158"/>
              <a:gd name="connsiteX9196" fmla="*/ 10237382 w 13581144"/>
              <a:gd name="connsiteY9196" fmla="*/ 1291547 h 4406158"/>
              <a:gd name="connsiteX9197" fmla="*/ 10218674 w 13581144"/>
              <a:gd name="connsiteY9197" fmla="*/ 1315240 h 4406158"/>
              <a:gd name="connsiteX9198" fmla="*/ 10176174 w 13581144"/>
              <a:gd name="connsiteY9198" fmla="*/ 1291547 h 4406158"/>
              <a:gd name="connsiteX9199" fmla="*/ 10194870 w 13581144"/>
              <a:gd name="connsiteY9199" fmla="*/ 1267854 h 4406158"/>
              <a:gd name="connsiteX9200" fmla="*/ 10021447 w 13581144"/>
              <a:gd name="connsiteY9200" fmla="*/ 1267854 h 4406158"/>
              <a:gd name="connsiteX9201" fmla="*/ 10062248 w 13581144"/>
              <a:gd name="connsiteY9201" fmla="*/ 1291547 h 4406158"/>
              <a:gd name="connsiteX9202" fmla="*/ 10041842 w 13581144"/>
              <a:gd name="connsiteY9202" fmla="*/ 1315240 h 4406158"/>
              <a:gd name="connsiteX9203" fmla="*/ 10001039 w 13581144"/>
              <a:gd name="connsiteY9203" fmla="*/ 1291547 h 4406158"/>
              <a:gd name="connsiteX9204" fmla="*/ 10021447 w 13581144"/>
              <a:gd name="connsiteY9204" fmla="*/ 1267854 h 4406158"/>
              <a:gd name="connsiteX9205" fmla="*/ 9934747 w 13581144"/>
              <a:gd name="connsiteY9205" fmla="*/ 1267854 h 4406158"/>
              <a:gd name="connsiteX9206" fmla="*/ 9975550 w 13581144"/>
              <a:gd name="connsiteY9206" fmla="*/ 1291547 h 4406158"/>
              <a:gd name="connsiteX9207" fmla="*/ 9955154 w 13581144"/>
              <a:gd name="connsiteY9207" fmla="*/ 1315240 h 4406158"/>
              <a:gd name="connsiteX9208" fmla="*/ 9914352 w 13581144"/>
              <a:gd name="connsiteY9208" fmla="*/ 1291547 h 4406158"/>
              <a:gd name="connsiteX9209" fmla="*/ 9934747 w 13581144"/>
              <a:gd name="connsiteY9209" fmla="*/ 1267854 h 4406158"/>
              <a:gd name="connsiteX9210" fmla="*/ 9846325 w 13581144"/>
              <a:gd name="connsiteY9210" fmla="*/ 1267854 h 4406158"/>
              <a:gd name="connsiteX9211" fmla="*/ 9887139 w 13581144"/>
              <a:gd name="connsiteY9211" fmla="*/ 1291547 h 4406158"/>
              <a:gd name="connsiteX9212" fmla="*/ 9866732 w 13581144"/>
              <a:gd name="connsiteY9212" fmla="*/ 1315240 h 4406158"/>
              <a:gd name="connsiteX9213" fmla="*/ 9825930 w 13581144"/>
              <a:gd name="connsiteY9213" fmla="*/ 1291547 h 4406158"/>
              <a:gd name="connsiteX9214" fmla="*/ 9846325 w 13581144"/>
              <a:gd name="connsiteY9214" fmla="*/ 1267854 h 4406158"/>
              <a:gd name="connsiteX9215" fmla="*/ 9757927 w 13581144"/>
              <a:gd name="connsiteY9215" fmla="*/ 1266160 h 4406158"/>
              <a:gd name="connsiteX9216" fmla="*/ 9798729 w 13581144"/>
              <a:gd name="connsiteY9216" fmla="*/ 1289853 h 4406158"/>
              <a:gd name="connsiteX9217" fmla="*/ 9778335 w 13581144"/>
              <a:gd name="connsiteY9217" fmla="*/ 1313546 h 4406158"/>
              <a:gd name="connsiteX9218" fmla="*/ 9737532 w 13581144"/>
              <a:gd name="connsiteY9218" fmla="*/ 1289853 h 4406158"/>
              <a:gd name="connsiteX9219" fmla="*/ 9757927 w 13581144"/>
              <a:gd name="connsiteY9219" fmla="*/ 1266160 h 4406158"/>
              <a:gd name="connsiteX9220" fmla="*/ 9671227 w 13581144"/>
              <a:gd name="connsiteY9220" fmla="*/ 1266160 h 4406158"/>
              <a:gd name="connsiteX9221" fmla="*/ 9712029 w 13581144"/>
              <a:gd name="connsiteY9221" fmla="*/ 1289853 h 4406158"/>
              <a:gd name="connsiteX9222" fmla="*/ 9691633 w 13581144"/>
              <a:gd name="connsiteY9222" fmla="*/ 1313546 h 4406158"/>
              <a:gd name="connsiteX9223" fmla="*/ 9650832 w 13581144"/>
              <a:gd name="connsiteY9223" fmla="*/ 1289853 h 4406158"/>
              <a:gd name="connsiteX9224" fmla="*/ 9671227 w 13581144"/>
              <a:gd name="connsiteY9224" fmla="*/ 1266160 h 4406158"/>
              <a:gd name="connsiteX9225" fmla="*/ 9584515 w 13581144"/>
              <a:gd name="connsiteY9225" fmla="*/ 1266160 h 4406158"/>
              <a:gd name="connsiteX9226" fmla="*/ 9625317 w 13581144"/>
              <a:gd name="connsiteY9226" fmla="*/ 1289853 h 4406158"/>
              <a:gd name="connsiteX9227" fmla="*/ 9604910 w 13581144"/>
              <a:gd name="connsiteY9227" fmla="*/ 1313546 h 4406158"/>
              <a:gd name="connsiteX9228" fmla="*/ 9564108 w 13581144"/>
              <a:gd name="connsiteY9228" fmla="*/ 1289853 h 4406158"/>
              <a:gd name="connsiteX9229" fmla="*/ 9584515 w 13581144"/>
              <a:gd name="connsiteY9229" fmla="*/ 1266160 h 4406158"/>
              <a:gd name="connsiteX9230" fmla="*/ 9490998 w 13581144"/>
              <a:gd name="connsiteY9230" fmla="*/ 1266160 h 4406158"/>
              <a:gd name="connsiteX9231" fmla="*/ 9531811 w 13581144"/>
              <a:gd name="connsiteY9231" fmla="*/ 1289853 h 4406158"/>
              <a:gd name="connsiteX9232" fmla="*/ 9509706 w 13581144"/>
              <a:gd name="connsiteY9232" fmla="*/ 1313546 h 4406158"/>
              <a:gd name="connsiteX9233" fmla="*/ 9468903 w 13581144"/>
              <a:gd name="connsiteY9233" fmla="*/ 1289853 h 4406158"/>
              <a:gd name="connsiteX9234" fmla="*/ 9490998 w 13581144"/>
              <a:gd name="connsiteY9234" fmla="*/ 1266160 h 4406158"/>
              <a:gd name="connsiteX9235" fmla="*/ 9404297 w 13581144"/>
              <a:gd name="connsiteY9235" fmla="*/ 1266160 h 4406158"/>
              <a:gd name="connsiteX9236" fmla="*/ 9443389 w 13581144"/>
              <a:gd name="connsiteY9236" fmla="*/ 1289853 h 4406158"/>
              <a:gd name="connsiteX9237" fmla="*/ 9421296 w 13581144"/>
              <a:gd name="connsiteY9237" fmla="*/ 1313546 h 4406158"/>
              <a:gd name="connsiteX9238" fmla="*/ 9382180 w 13581144"/>
              <a:gd name="connsiteY9238" fmla="*/ 1289853 h 4406158"/>
              <a:gd name="connsiteX9239" fmla="*/ 9404297 w 13581144"/>
              <a:gd name="connsiteY9239" fmla="*/ 1266160 h 4406158"/>
              <a:gd name="connsiteX9240" fmla="*/ 9317587 w 13581144"/>
              <a:gd name="connsiteY9240" fmla="*/ 1266160 h 4406158"/>
              <a:gd name="connsiteX9241" fmla="*/ 9356689 w 13581144"/>
              <a:gd name="connsiteY9241" fmla="*/ 1289853 h 4406158"/>
              <a:gd name="connsiteX9242" fmla="*/ 9334584 w 13581144"/>
              <a:gd name="connsiteY9242" fmla="*/ 1313546 h 4406158"/>
              <a:gd name="connsiteX9243" fmla="*/ 9295492 w 13581144"/>
              <a:gd name="connsiteY9243" fmla="*/ 1289853 h 4406158"/>
              <a:gd name="connsiteX9244" fmla="*/ 9317587 w 13581144"/>
              <a:gd name="connsiteY9244" fmla="*/ 1266160 h 4406158"/>
              <a:gd name="connsiteX9245" fmla="*/ 9229188 w 13581144"/>
              <a:gd name="connsiteY9245" fmla="*/ 1262772 h 4406158"/>
              <a:gd name="connsiteX9246" fmla="*/ 9268291 w 13581144"/>
              <a:gd name="connsiteY9246" fmla="*/ 1286477 h 4406158"/>
              <a:gd name="connsiteX9247" fmla="*/ 9246186 w 13581144"/>
              <a:gd name="connsiteY9247" fmla="*/ 1310170 h 4406158"/>
              <a:gd name="connsiteX9248" fmla="*/ 9207082 w 13581144"/>
              <a:gd name="connsiteY9248" fmla="*/ 1286477 h 4406158"/>
              <a:gd name="connsiteX9249" fmla="*/ 9229188 w 13581144"/>
              <a:gd name="connsiteY9249" fmla="*/ 1262772 h 4406158"/>
              <a:gd name="connsiteX9250" fmla="*/ 9140766 w 13581144"/>
              <a:gd name="connsiteY9250" fmla="*/ 1262772 h 4406158"/>
              <a:gd name="connsiteX9251" fmla="*/ 9179882 w 13581144"/>
              <a:gd name="connsiteY9251" fmla="*/ 1286477 h 4406158"/>
              <a:gd name="connsiteX9252" fmla="*/ 9157765 w 13581144"/>
              <a:gd name="connsiteY9252" fmla="*/ 1310170 h 4406158"/>
              <a:gd name="connsiteX9253" fmla="*/ 9118661 w 13581144"/>
              <a:gd name="connsiteY9253" fmla="*/ 1286477 h 4406158"/>
              <a:gd name="connsiteX9254" fmla="*/ 9140766 w 13581144"/>
              <a:gd name="connsiteY9254" fmla="*/ 1262772 h 4406158"/>
              <a:gd name="connsiteX9255" fmla="*/ 9052368 w 13581144"/>
              <a:gd name="connsiteY9255" fmla="*/ 1262772 h 4406158"/>
              <a:gd name="connsiteX9256" fmla="*/ 9091459 w 13581144"/>
              <a:gd name="connsiteY9256" fmla="*/ 1286477 h 4406158"/>
              <a:gd name="connsiteX9257" fmla="*/ 9069366 w 13581144"/>
              <a:gd name="connsiteY9257" fmla="*/ 1310170 h 4406158"/>
              <a:gd name="connsiteX9258" fmla="*/ 9030262 w 13581144"/>
              <a:gd name="connsiteY9258" fmla="*/ 1286477 h 4406158"/>
              <a:gd name="connsiteX9259" fmla="*/ 9052368 w 13581144"/>
              <a:gd name="connsiteY9259" fmla="*/ 1262772 h 4406158"/>
              <a:gd name="connsiteX9260" fmla="*/ 8965668 w 13581144"/>
              <a:gd name="connsiteY9260" fmla="*/ 1262772 h 4406158"/>
              <a:gd name="connsiteX9261" fmla="*/ 9004771 w 13581144"/>
              <a:gd name="connsiteY9261" fmla="*/ 1286477 h 4406158"/>
              <a:gd name="connsiteX9262" fmla="*/ 8982666 w 13581144"/>
              <a:gd name="connsiteY9262" fmla="*/ 1310170 h 4406158"/>
              <a:gd name="connsiteX9263" fmla="*/ 8943574 w 13581144"/>
              <a:gd name="connsiteY9263" fmla="*/ 1286477 h 4406158"/>
              <a:gd name="connsiteX9264" fmla="*/ 8965668 w 13581144"/>
              <a:gd name="connsiteY9264" fmla="*/ 1262772 h 4406158"/>
              <a:gd name="connsiteX9265" fmla="*/ 8877271 w 13581144"/>
              <a:gd name="connsiteY9265" fmla="*/ 1262772 h 4406158"/>
              <a:gd name="connsiteX9266" fmla="*/ 8916374 w 13581144"/>
              <a:gd name="connsiteY9266" fmla="*/ 1286477 h 4406158"/>
              <a:gd name="connsiteX9267" fmla="*/ 8892570 w 13581144"/>
              <a:gd name="connsiteY9267" fmla="*/ 1310170 h 4406158"/>
              <a:gd name="connsiteX9268" fmla="*/ 8853466 w 13581144"/>
              <a:gd name="connsiteY9268" fmla="*/ 1286477 h 4406158"/>
              <a:gd name="connsiteX9269" fmla="*/ 8877271 w 13581144"/>
              <a:gd name="connsiteY9269" fmla="*/ 1262772 h 4406158"/>
              <a:gd name="connsiteX9270" fmla="*/ 8792269 w 13581144"/>
              <a:gd name="connsiteY9270" fmla="*/ 1262772 h 4406158"/>
              <a:gd name="connsiteX9271" fmla="*/ 8829662 w 13581144"/>
              <a:gd name="connsiteY9271" fmla="*/ 1286477 h 4406158"/>
              <a:gd name="connsiteX9272" fmla="*/ 8805870 w 13581144"/>
              <a:gd name="connsiteY9272" fmla="*/ 1310170 h 4406158"/>
              <a:gd name="connsiteX9273" fmla="*/ 8768453 w 13581144"/>
              <a:gd name="connsiteY9273" fmla="*/ 1286477 h 4406158"/>
              <a:gd name="connsiteX9274" fmla="*/ 8792269 w 13581144"/>
              <a:gd name="connsiteY9274" fmla="*/ 1262772 h 4406158"/>
              <a:gd name="connsiteX9275" fmla="*/ 8703847 w 13581144"/>
              <a:gd name="connsiteY9275" fmla="*/ 1262772 h 4406158"/>
              <a:gd name="connsiteX9276" fmla="*/ 8741240 w 13581144"/>
              <a:gd name="connsiteY9276" fmla="*/ 1286477 h 4406158"/>
              <a:gd name="connsiteX9277" fmla="*/ 8717436 w 13581144"/>
              <a:gd name="connsiteY9277" fmla="*/ 1310170 h 4406158"/>
              <a:gd name="connsiteX9278" fmla="*/ 8680031 w 13581144"/>
              <a:gd name="connsiteY9278" fmla="*/ 1286477 h 4406158"/>
              <a:gd name="connsiteX9279" fmla="*/ 8703847 w 13581144"/>
              <a:gd name="connsiteY9279" fmla="*/ 1262772 h 4406158"/>
              <a:gd name="connsiteX9280" fmla="*/ 8615426 w 13581144"/>
              <a:gd name="connsiteY9280" fmla="*/ 1262772 h 4406158"/>
              <a:gd name="connsiteX9281" fmla="*/ 8652830 w 13581144"/>
              <a:gd name="connsiteY9281" fmla="*/ 1286477 h 4406158"/>
              <a:gd name="connsiteX9282" fmla="*/ 8629026 w 13581144"/>
              <a:gd name="connsiteY9282" fmla="*/ 1310170 h 4406158"/>
              <a:gd name="connsiteX9283" fmla="*/ 8591633 w 13581144"/>
              <a:gd name="connsiteY9283" fmla="*/ 1286477 h 4406158"/>
              <a:gd name="connsiteX9284" fmla="*/ 8615426 w 13581144"/>
              <a:gd name="connsiteY9284" fmla="*/ 1262772 h 4406158"/>
              <a:gd name="connsiteX9285" fmla="*/ 8528738 w 13581144"/>
              <a:gd name="connsiteY9285" fmla="*/ 1262772 h 4406158"/>
              <a:gd name="connsiteX9286" fmla="*/ 8566142 w 13581144"/>
              <a:gd name="connsiteY9286" fmla="*/ 1286477 h 4406158"/>
              <a:gd name="connsiteX9287" fmla="*/ 8542338 w 13581144"/>
              <a:gd name="connsiteY9287" fmla="*/ 1310170 h 4406158"/>
              <a:gd name="connsiteX9288" fmla="*/ 8504933 w 13581144"/>
              <a:gd name="connsiteY9288" fmla="*/ 1286477 h 4406158"/>
              <a:gd name="connsiteX9289" fmla="*/ 8528738 w 13581144"/>
              <a:gd name="connsiteY9289" fmla="*/ 1262772 h 4406158"/>
              <a:gd name="connsiteX9290" fmla="*/ 7219635 w 13581144"/>
              <a:gd name="connsiteY9290" fmla="*/ 1262772 h 4406158"/>
              <a:gd name="connsiteX9291" fmla="*/ 7253643 w 13581144"/>
              <a:gd name="connsiteY9291" fmla="*/ 1286477 h 4406158"/>
              <a:gd name="connsiteX9292" fmla="*/ 7226443 w 13581144"/>
              <a:gd name="connsiteY9292" fmla="*/ 1310170 h 4406158"/>
              <a:gd name="connsiteX9293" fmla="*/ 7192434 w 13581144"/>
              <a:gd name="connsiteY9293" fmla="*/ 1286477 h 4406158"/>
              <a:gd name="connsiteX9294" fmla="*/ 7219635 w 13581144"/>
              <a:gd name="connsiteY9294" fmla="*/ 1262772 h 4406158"/>
              <a:gd name="connsiteX9295" fmla="*/ 10718513 w 13581144"/>
              <a:gd name="connsiteY9295" fmla="*/ 1261078 h 4406158"/>
              <a:gd name="connsiteX9296" fmla="*/ 10761013 w 13581144"/>
              <a:gd name="connsiteY9296" fmla="*/ 1284783 h 4406158"/>
              <a:gd name="connsiteX9297" fmla="*/ 10742317 w 13581144"/>
              <a:gd name="connsiteY9297" fmla="*/ 1308476 h 4406158"/>
              <a:gd name="connsiteX9298" fmla="*/ 10699816 w 13581144"/>
              <a:gd name="connsiteY9298" fmla="*/ 1284783 h 4406158"/>
              <a:gd name="connsiteX9299" fmla="*/ 10718513 w 13581144"/>
              <a:gd name="connsiteY9299" fmla="*/ 1261078 h 4406158"/>
              <a:gd name="connsiteX9300" fmla="*/ 8440315 w 13581144"/>
              <a:gd name="connsiteY9300" fmla="*/ 1261078 h 4406158"/>
              <a:gd name="connsiteX9301" fmla="*/ 8477720 w 13581144"/>
              <a:gd name="connsiteY9301" fmla="*/ 1284783 h 4406158"/>
              <a:gd name="connsiteX9302" fmla="*/ 8453928 w 13581144"/>
              <a:gd name="connsiteY9302" fmla="*/ 1308476 h 4406158"/>
              <a:gd name="connsiteX9303" fmla="*/ 8416511 w 13581144"/>
              <a:gd name="connsiteY9303" fmla="*/ 1284783 h 4406158"/>
              <a:gd name="connsiteX9304" fmla="*/ 8440315 w 13581144"/>
              <a:gd name="connsiteY9304" fmla="*/ 1261078 h 4406158"/>
              <a:gd name="connsiteX9305" fmla="*/ 8353616 w 13581144"/>
              <a:gd name="connsiteY9305" fmla="*/ 1261078 h 4406158"/>
              <a:gd name="connsiteX9306" fmla="*/ 8391020 w 13581144"/>
              <a:gd name="connsiteY9306" fmla="*/ 1284783 h 4406158"/>
              <a:gd name="connsiteX9307" fmla="*/ 8367216 w 13581144"/>
              <a:gd name="connsiteY9307" fmla="*/ 1308476 h 4406158"/>
              <a:gd name="connsiteX9308" fmla="*/ 8329823 w 13581144"/>
              <a:gd name="connsiteY9308" fmla="*/ 1284783 h 4406158"/>
              <a:gd name="connsiteX9309" fmla="*/ 8353616 w 13581144"/>
              <a:gd name="connsiteY9309" fmla="*/ 1261078 h 4406158"/>
              <a:gd name="connsiteX9310" fmla="*/ 8265193 w 13581144"/>
              <a:gd name="connsiteY9310" fmla="*/ 1261078 h 4406158"/>
              <a:gd name="connsiteX9311" fmla="*/ 8302609 w 13581144"/>
              <a:gd name="connsiteY9311" fmla="*/ 1284783 h 4406158"/>
              <a:gd name="connsiteX9312" fmla="*/ 8278794 w 13581144"/>
              <a:gd name="connsiteY9312" fmla="*/ 1308476 h 4406158"/>
              <a:gd name="connsiteX9313" fmla="*/ 8241401 w 13581144"/>
              <a:gd name="connsiteY9313" fmla="*/ 1284783 h 4406158"/>
              <a:gd name="connsiteX9314" fmla="*/ 8265193 w 13581144"/>
              <a:gd name="connsiteY9314" fmla="*/ 1261078 h 4406158"/>
              <a:gd name="connsiteX9315" fmla="*/ 8178494 w 13581144"/>
              <a:gd name="connsiteY9315" fmla="*/ 1261078 h 4406158"/>
              <a:gd name="connsiteX9316" fmla="*/ 8214200 w 13581144"/>
              <a:gd name="connsiteY9316" fmla="*/ 1284783 h 4406158"/>
              <a:gd name="connsiteX9317" fmla="*/ 8188698 w 13581144"/>
              <a:gd name="connsiteY9317" fmla="*/ 1308476 h 4406158"/>
              <a:gd name="connsiteX9318" fmla="*/ 8152992 w 13581144"/>
              <a:gd name="connsiteY9318" fmla="*/ 1284783 h 4406158"/>
              <a:gd name="connsiteX9319" fmla="*/ 8178494 w 13581144"/>
              <a:gd name="connsiteY9319" fmla="*/ 1261078 h 4406158"/>
              <a:gd name="connsiteX9320" fmla="*/ 8091806 w 13581144"/>
              <a:gd name="connsiteY9320" fmla="*/ 1261078 h 4406158"/>
              <a:gd name="connsiteX9321" fmla="*/ 8127512 w 13581144"/>
              <a:gd name="connsiteY9321" fmla="*/ 1284783 h 4406158"/>
              <a:gd name="connsiteX9322" fmla="*/ 8102009 w 13581144"/>
              <a:gd name="connsiteY9322" fmla="*/ 1308476 h 4406158"/>
              <a:gd name="connsiteX9323" fmla="*/ 8066303 w 13581144"/>
              <a:gd name="connsiteY9323" fmla="*/ 1284783 h 4406158"/>
              <a:gd name="connsiteX9324" fmla="*/ 8091806 w 13581144"/>
              <a:gd name="connsiteY9324" fmla="*/ 1261078 h 4406158"/>
              <a:gd name="connsiteX9325" fmla="*/ 8001685 w 13581144"/>
              <a:gd name="connsiteY9325" fmla="*/ 1261078 h 4406158"/>
              <a:gd name="connsiteX9326" fmla="*/ 8037380 w 13581144"/>
              <a:gd name="connsiteY9326" fmla="*/ 1284783 h 4406158"/>
              <a:gd name="connsiteX9327" fmla="*/ 8011877 w 13581144"/>
              <a:gd name="connsiteY9327" fmla="*/ 1308476 h 4406158"/>
              <a:gd name="connsiteX9328" fmla="*/ 7976170 w 13581144"/>
              <a:gd name="connsiteY9328" fmla="*/ 1284783 h 4406158"/>
              <a:gd name="connsiteX9329" fmla="*/ 8001685 w 13581144"/>
              <a:gd name="connsiteY9329" fmla="*/ 1261078 h 4406158"/>
              <a:gd name="connsiteX9330" fmla="*/ 7913299 w 13581144"/>
              <a:gd name="connsiteY9330" fmla="*/ 1261078 h 4406158"/>
              <a:gd name="connsiteX9331" fmla="*/ 7948993 w 13581144"/>
              <a:gd name="connsiteY9331" fmla="*/ 1284783 h 4406158"/>
              <a:gd name="connsiteX9332" fmla="*/ 7923490 w 13581144"/>
              <a:gd name="connsiteY9332" fmla="*/ 1308476 h 4406158"/>
              <a:gd name="connsiteX9333" fmla="*/ 7887796 w 13581144"/>
              <a:gd name="connsiteY9333" fmla="*/ 1284783 h 4406158"/>
              <a:gd name="connsiteX9334" fmla="*/ 7913299 w 13581144"/>
              <a:gd name="connsiteY9334" fmla="*/ 1261078 h 4406158"/>
              <a:gd name="connsiteX9335" fmla="*/ 7826577 w 13581144"/>
              <a:gd name="connsiteY9335" fmla="*/ 1261078 h 4406158"/>
              <a:gd name="connsiteX9336" fmla="*/ 7862282 w 13581144"/>
              <a:gd name="connsiteY9336" fmla="*/ 1284783 h 4406158"/>
              <a:gd name="connsiteX9337" fmla="*/ 7836779 w 13581144"/>
              <a:gd name="connsiteY9337" fmla="*/ 1308476 h 4406158"/>
              <a:gd name="connsiteX9338" fmla="*/ 7801072 w 13581144"/>
              <a:gd name="connsiteY9338" fmla="*/ 1284783 h 4406158"/>
              <a:gd name="connsiteX9339" fmla="*/ 7826577 w 13581144"/>
              <a:gd name="connsiteY9339" fmla="*/ 1261078 h 4406158"/>
              <a:gd name="connsiteX9340" fmla="*/ 7738179 w 13581144"/>
              <a:gd name="connsiteY9340" fmla="*/ 1261078 h 4406158"/>
              <a:gd name="connsiteX9341" fmla="*/ 7773884 w 13581144"/>
              <a:gd name="connsiteY9341" fmla="*/ 1284783 h 4406158"/>
              <a:gd name="connsiteX9342" fmla="*/ 7748382 w 13581144"/>
              <a:gd name="connsiteY9342" fmla="*/ 1308476 h 4406158"/>
              <a:gd name="connsiteX9343" fmla="*/ 7712677 w 13581144"/>
              <a:gd name="connsiteY9343" fmla="*/ 1284783 h 4406158"/>
              <a:gd name="connsiteX9344" fmla="*/ 7738179 w 13581144"/>
              <a:gd name="connsiteY9344" fmla="*/ 1261078 h 4406158"/>
              <a:gd name="connsiteX9345" fmla="*/ 7651456 w 13581144"/>
              <a:gd name="connsiteY9345" fmla="*/ 1261078 h 4406158"/>
              <a:gd name="connsiteX9346" fmla="*/ 7687149 w 13581144"/>
              <a:gd name="connsiteY9346" fmla="*/ 1284783 h 4406158"/>
              <a:gd name="connsiteX9347" fmla="*/ 7661658 w 13581144"/>
              <a:gd name="connsiteY9347" fmla="*/ 1308476 h 4406158"/>
              <a:gd name="connsiteX9348" fmla="*/ 7625952 w 13581144"/>
              <a:gd name="connsiteY9348" fmla="*/ 1284783 h 4406158"/>
              <a:gd name="connsiteX9349" fmla="*/ 7651456 w 13581144"/>
              <a:gd name="connsiteY9349" fmla="*/ 1261078 h 4406158"/>
              <a:gd name="connsiteX9350" fmla="*/ 7563045 w 13581144"/>
              <a:gd name="connsiteY9350" fmla="*/ 1261078 h 4406158"/>
              <a:gd name="connsiteX9351" fmla="*/ 7598762 w 13581144"/>
              <a:gd name="connsiteY9351" fmla="*/ 1284783 h 4406158"/>
              <a:gd name="connsiteX9352" fmla="*/ 7571553 w 13581144"/>
              <a:gd name="connsiteY9352" fmla="*/ 1308476 h 4406158"/>
              <a:gd name="connsiteX9353" fmla="*/ 7535851 w 13581144"/>
              <a:gd name="connsiteY9353" fmla="*/ 1284783 h 4406158"/>
              <a:gd name="connsiteX9354" fmla="*/ 7563045 w 13581144"/>
              <a:gd name="connsiteY9354" fmla="*/ 1261078 h 4406158"/>
              <a:gd name="connsiteX9355" fmla="*/ 7476379 w 13581144"/>
              <a:gd name="connsiteY9355" fmla="*/ 1259396 h 4406158"/>
              <a:gd name="connsiteX9356" fmla="*/ 7510374 w 13581144"/>
              <a:gd name="connsiteY9356" fmla="*/ 1283089 h 4406158"/>
              <a:gd name="connsiteX9357" fmla="*/ 7483171 w 13581144"/>
              <a:gd name="connsiteY9357" fmla="*/ 1306782 h 4406158"/>
              <a:gd name="connsiteX9358" fmla="*/ 7449168 w 13581144"/>
              <a:gd name="connsiteY9358" fmla="*/ 1283089 h 4406158"/>
              <a:gd name="connsiteX9359" fmla="*/ 7476379 w 13581144"/>
              <a:gd name="connsiteY9359" fmla="*/ 1259396 h 4406158"/>
              <a:gd name="connsiteX9360" fmla="*/ 7389655 w 13581144"/>
              <a:gd name="connsiteY9360" fmla="*/ 1259396 h 4406158"/>
              <a:gd name="connsiteX9361" fmla="*/ 7423651 w 13581144"/>
              <a:gd name="connsiteY9361" fmla="*/ 1283089 h 4406158"/>
              <a:gd name="connsiteX9362" fmla="*/ 7396451 w 13581144"/>
              <a:gd name="connsiteY9362" fmla="*/ 1306782 h 4406158"/>
              <a:gd name="connsiteX9363" fmla="*/ 7362440 w 13581144"/>
              <a:gd name="connsiteY9363" fmla="*/ 1283089 h 4406158"/>
              <a:gd name="connsiteX9364" fmla="*/ 7389655 w 13581144"/>
              <a:gd name="connsiteY9364" fmla="*/ 1259396 h 4406158"/>
              <a:gd name="connsiteX9365" fmla="*/ 7306336 w 13581144"/>
              <a:gd name="connsiteY9365" fmla="*/ 1259396 h 4406158"/>
              <a:gd name="connsiteX9366" fmla="*/ 7340333 w 13581144"/>
              <a:gd name="connsiteY9366" fmla="*/ 1283089 h 4406158"/>
              <a:gd name="connsiteX9367" fmla="*/ 7313133 w 13581144"/>
              <a:gd name="connsiteY9367" fmla="*/ 1306782 h 4406158"/>
              <a:gd name="connsiteX9368" fmla="*/ 7279135 w 13581144"/>
              <a:gd name="connsiteY9368" fmla="*/ 1283089 h 4406158"/>
              <a:gd name="connsiteX9369" fmla="*/ 7306336 w 13581144"/>
              <a:gd name="connsiteY9369" fmla="*/ 1259396 h 4406158"/>
              <a:gd name="connsiteX9370" fmla="*/ 7131215 w 13581144"/>
              <a:gd name="connsiteY9370" fmla="*/ 1259396 h 4406158"/>
              <a:gd name="connsiteX9371" fmla="*/ 7165218 w 13581144"/>
              <a:gd name="connsiteY9371" fmla="*/ 1283089 h 4406158"/>
              <a:gd name="connsiteX9372" fmla="*/ 7138018 w 13581144"/>
              <a:gd name="connsiteY9372" fmla="*/ 1306782 h 4406158"/>
              <a:gd name="connsiteX9373" fmla="*/ 7104016 w 13581144"/>
              <a:gd name="connsiteY9373" fmla="*/ 1283089 h 4406158"/>
              <a:gd name="connsiteX9374" fmla="*/ 7131215 w 13581144"/>
              <a:gd name="connsiteY9374" fmla="*/ 1259396 h 4406158"/>
              <a:gd name="connsiteX9375" fmla="*/ 7044527 w 13581144"/>
              <a:gd name="connsiteY9375" fmla="*/ 1259396 h 4406158"/>
              <a:gd name="connsiteX9376" fmla="*/ 7078530 w 13581144"/>
              <a:gd name="connsiteY9376" fmla="*/ 1283089 h 4406158"/>
              <a:gd name="connsiteX9377" fmla="*/ 7051335 w 13581144"/>
              <a:gd name="connsiteY9377" fmla="*/ 1306782 h 4406158"/>
              <a:gd name="connsiteX9378" fmla="*/ 7017332 w 13581144"/>
              <a:gd name="connsiteY9378" fmla="*/ 1283089 h 4406158"/>
              <a:gd name="connsiteX9379" fmla="*/ 7044527 w 13581144"/>
              <a:gd name="connsiteY9379" fmla="*/ 1259396 h 4406158"/>
              <a:gd name="connsiteX9380" fmla="*/ 6957833 w 13581144"/>
              <a:gd name="connsiteY9380" fmla="*/ 1259396 h 4406158"/>
              <a:gd name="connsiteX9381" fmla="*/ 6991822 w 13581144"/>
              <a:gd name="connsiteY9381" fmla="*/ 1283089 h 4406158"/>
              <a:gd name="connsiteX9382" fmla="*/ 6962927 w 13581144"/>
              <a:gd name="connsiteY9382" fmla="*/ 1306782 h 4406158"/>
              <a:gd name="connsiteX9383" fmla="*/ 6928938 w 13581144"/>
              <a:gd name="connsiteY9383" fmla="*/ 1283089 h 4406158"/>
              <a:gd name="connsiteX9384" fmla="*/ 6957833 w 13581144"/>
              <a:gd name="connsiteY9384" fmla="*/ 1259396 h 4406158"/>
              <a:gd name="connsiteX9385" fmla="*/ 5380257 w 13581144"/>
              <a:gd name="connsiteY9385" fmla="*/ 1259396 h 4406158"/>
              <a:gd name="connsiteX9386" fmla="*/ 5409171 w 13581144"/>
              <a:gd name="connsiteY9386" fmla="*/ 1283089 h 4406158"/>
              <a:gd name="connsiteX9387" fmla="*/ 5376858 w 13581144"/>
              <a:gd name="connsiteY9387" fmla="*/ 1306782 h 4406158"/>
              <a:gd name="connsiteX9388" fmla="*/ 5347961 w 13581144"/>
              <a:gd name="connsiteY9388" fmla="*/ 1283089 h 4406158"/>
              <a:gd name="connsiteX9389" fmla="*/ 5380257 w 13581144"/>
              <a:gd name="connsiteY9389" fmla="*/ 1259396 h 4406158"/>
              <a:gd name="connsiteX9390" fmla="*/ 5291813 w 13581144"/>
              <a:gd name="connsiteY9390" fmla="*/ 1259396 h 4406158"/>
              <a:gd name="connsiteX9391" fmla="*/ 5320718 w 13581144"/>
              <a:gd name="connsiteY9391" fmla="*/ 1283089 h 4406158"/>
              <a:gd name="connsiteX9392" fmla="*/ 5288414 w 13581144"/>
              <a:gd name="connsiteY9392" fmla="*/ 1306782 h 4406158"/>
              <a:gd name="connsiteX9393" fmla="*/ 5259515 w 13581144"/>
              <a:gd name="connsiteY9393" fmla="*/ 1283089 h 4406158"/>
              <a:gd name="connsiteX9394" fmla="*/ 5291813 w 13581144"/>
              <a:gd name="connsiteY9394" fmla="*/ 1259396 h 4406158"/>
              <a:gd name="connsiteX9395" fmla="*/ 5205090 w 13581144"/>
              <a:gd name="connsiteY9395" fmla="*/ 1259396 h 4406158"/>
              <a:gd name="connsiteX9396" fmla="*/ 5234015 w 13581144"/>
              <a:gd name="connsiteY9396" fmla="*/ 1283089 h 4406158"/>
              <a:gd name="connsiteX9397" fmla="*/ 5201690 w 13581144"/>
              <a:gd name="connsiteY9397" fmla="*/ 1306782 h 4406158"/>
              <a:gd name="connsiteX9398" fmla="*/ 5172782 w 13581144"/>
              <a:gd name="connsiteY9398" fmla="*/ 1283089 h 4406158"/>
              <a:gd name="connsiteX9399" fmla="*/ 5205090 w 13581144"/>
              <a:gd name="connsiteY9399" fmla="*/ 1259396 h 4406158"/>
              <a:gd name="connsiteX9400" fmla="*/ 5125154 w 13581144"/>
              <a:gd name="connsiteY9400" fmla="*/ 1259396 h 4406158"/>
              <a:gd name="connsiteX9401" fmla="*/ 5154073 w 13581144"/>
              <a:gd name="connsiteY9401" fmla="*/ 1283089 h 4406158"/>
              <a:gd name="connsiteX9402" fmla="*/ 5121757 w 13581144"/>
              <a:gd name="connsiteY9402" fmla="*/ 1306782 h 4406158"/>
              <a:gd name="connsiteX9403" fmla="*/ 5092827 w 13581144"/>
              <a:gd name="connsiteY9403" fmla="*/ 1283089 h 4406158"/>
              <a:gd name="connsiteX9404" fmla="*/ 5125154 w 13581144"/>
              <a:gd name="connsiteY9404" fmla="*/ 1259396 h 4406158"/>
              <a:gd name="connsiteX9405" fmla="*/ 6872863 w 13581144"/>
              <a:gd name="connsiteY9405" fmla="*/ 1257701 h 4406158"/>
              <a:gd name="connsiteX9406" fmla="*/ 6905163 w 13581144"/>
              <a:gd name="connsiteY9406" fmla="*/ 1281394 h 4406158"/>
              <a:gd name="connsiteX9407" fmla="*/ 6876261 w 13581144"/>
              <a:gd name="connsiteY9407" fmla="*/ 1305087 h 4406158"/>
              <a:gd name="connsiteX9408" fmla="*/ 6843965 w 13581144"/>
              <a:gd name="connsiteY9408" fmla="*/ 1281394 h 4406158"/>
              <a:gd name="connsiteX9409" fmla="*/ 6872863 w 13581144"/>
              <a:gd name="connsiteY9409" fmla="*/ 1257701 h 4406158"/>
              <a:gd name="connsiteX9410" fmla="*/ 5815451 w 13581144"/>
              <a:gd name="connsiteY9410" fmla="*/ 1257701 h 4406158"/>
              <a:gd name="connsiteX9411" fmla="*/ 5846121 w 13581144"/>
              <a:gd name="connsiteY9411" fmla="*/ 1281394 h 4406158"/>
              <a:gd name="connsiteX9412" fmla="*/ 5815451 w 13581144"/>
              <a:gd name="connsiteY9412" fmla="*/ 1305087 h 4406158"/>
              <a:gd name="connsiteX9413" fmla="*/ 5784889 w 13581144"/>
              <a:gd name="connsiteY9413" fmla="*/ 1281394 h 4406158"/>
              <a:gd name="connsiteX9414" fmla="*/ 5815451 w 13581144"/>
              <a:gd name="connsiteY9414" fmla="*/ 1257701 h 4406158"/>
              <a:gd name="connsiteX9415" fmla="*/ 6782801 w 13581144"/>
              <a:gd name="connsiteY9415" fmla="*/ 1256007 h 4406158"/>
              <a:gd name="connsiteX9416" fmla="*/ 6815061 w 13581144"/>
              <a:gd name="connsiteY9416" fmla="*/ 1279700 h 4406158"/>
              <a:gd name="connsiteX9417" fmla="*/ 6786192 w 13581144"/>
              <a:gd name="connsiteY9417" fmla="*/ 1303393 h 4406158"/>
              <a:gd name="connsiteX9418" fmla="*/ 6753909 w 13581144"/>
              <a:gd name="connsiteY9418" fmla="*/ 1279700 h 4406158"/>
              <a:gd name="connsiteX9419" fmla="*/ 6782801 w 13581144"/>
              <a:gd name="connsiteY9419" fmla="*/ 1256007 h 4406158"/>
              <a:gd name="connsiteX9420" fmla="*/ 6694396 w 13581144"/>
              <a:gd name="connsiteY9420" fmla="*/ 1256007 h 4406158"/>
              <a:gd name="connsiteX9421" fmla="*/ 6726689 w 13581144"/>
              <a:gd name="connsiteY9421" fmla="*/ 1279700 h 4406158"/>
              <a:gd name="connsiteX9422" fmla="*/ 6697791 w 13581144"/>
              <a:gd name="connsiteY9422" fmla="*/ 1303393 h 4406158"/>
              <a:gd name="connsiteX9423" fmla="*/ 6665504 w 13581144"/>
              <a:gd name="connsiteY9423" fmla="*/ 1279700 h 4406158"/>
              <a:gd name="connsiteX9424" fmla="*/ 6694396 w 13581144"/>
              <a:gd name="connsiteY9424" fmla="*/ 1256007 h 4406158"/>
              <a:gd name="connsiteX9425" fmla="*/ 6606010 w 13581144"/>
              <a:gd name="connsiteY9425" fmla="*/ 1256007 h 4406158"/>
              <a:gd name="connsiteX9426" fmla="*/ 6638321 w 13581144"/>
              <a:gd name="connsiteY9426" fmla="*/ 1279700 h 4406158"/>
              <a:gd name="connsiteX9427" fmla="*/ 6609407 w 13581144"/>
              <a:gd name="connsiteY9427" fmla="*/ 1303393 h 4406158"/>
              <a:gd name="connsiteX9428" fmla="*/ 6577117 w 13581144"/>
              <a:gd name="connsiteY9428" fmla="*/ 1279700 h 4406158"/>
              <a:gd name="connsiteX9429" fmla="*/ 6606010 w 13581144"/>
              <a:gd name="connsiteY9429" fmla="*/ 1256007 h 4406158"/>
              <a:gd name="connsiteX9430" fmla="*/ 6519340 w 13581144"/>
              <a:gd name="connsiteY9430" fmla="*/ 1256007 h 4406158"/>
              <a:gd name="connsiteX9431" fmla="*/ 6551631 w 13581144"/>
              <a:gd name="connsiteY9431" fmla="*/ 1279700 h 4406158"/>
              <a:gd name="connsiteX9432" fmla="*/ 6522736 w 13581144"/>
              <a:gd name="connsiteY9432" fmla="*/ 1303393 h 4406158"/>
              <a:gd name="connsiteX9433" fmla="*/ 6490433 w 13581144"/>
              <a:gd name="connsiteY9433" fmla="*/ 1279700 h 4406158"/>
              <a:gd name="connsiteX9434" fmla="*/ 6519340 w 13581144"/>
              <a:gd name="connsiteY9434" fmla="*/ 1256007 h 4406158"/>
              <a:gd name="connsiteX9435" fmla="*/ 6257555 w 13581144"/>
              <a:gd name="connsiteY9435" fmla="*/ 1256007 h 4406158"/>
              <a:gd name="connsiteX9436" fmla="*/ 6288155 w 13581144"/>
              <a:gd name="connsiteY9436" fmla="*/ 1279700 h 4406158"/>
              <a:gd name="connsiteX9437" fmla="*/ 6257555 w 13581144"/>
              <a:gd name="connsiteY9437" fmla="*/ 1303393 h 4406158"/>
              <a:gd name="connsiteX9438" fmla="*/ 6226963 w 13581144"/>
              <a:gd name="connsiteY9438" fmla="*/ 1279700 h 4406158"/>
              <a:gd name="connsiteX9439" fmla="*/ 6257555 w 13581144"/>
              <a:gd name="connsiteY9439" fmla="*/ 1256007 h 4406158"/>
              <a:gd name="connsiteX9440" fmla="*/ 6082468 w 13581144"/>
              <a:gd name="connsiteY9440" fmla="*/ 1256007 h 4406158"/>
              <a:gd name="connsiteX9441" fmla="*/ 6113057 w 13581144"/>
              <a:gd name="connsiteY9441" fmla="*/ 1279700 h 4406158"/>
              <a:gd name="connsiteX9442" fmla="*/ 6082468 w 13581144"/>
              <a:gd name="connsiteY9442" fmla="*/ 1303393 h 4406158"/>
              <a:gd name="connsiteX9443" fmla="*/ 6051862 w 13581144"/>
              <a:gd name="connsiteY9443" fmla="*/ 1279700 h 4406158"/>
              <a:gd name="connsiteX9444" fmla="*/ 6082468 w 13581144"/>
              <a:gd name="connsiteY9444" fmla="*/ 1256007 h 4406158"/>
              <a:gd name="connsiteX9445" fmla="*/ 5466991 w 13581144"/>
              <a:gd name="connsiteY9445" fmla="*/ 1256007 h 4406158"/>
              <a:gd name="connsiteX9446" fmla="*/ 5495900 w 13581144"/>
              <a:gd name="connsiteY9446" fmla="*/ 1279700 h 4406158"/>
              <a:gd name="connsiteX9447" fmla="*/ 5463583 w 13581144"/>
              <a:gd name="connsiteY9447" fmla="*/ 1303393 h 4406158"/>
              <a:gd name="connsiteX9448" fmla="*/ 5434671 w 13581144"/>
              <a:gd name="connsiteY9448" fmla="*/ 1279700 h 4406158"/>
              <a:gd name="connsiteX9449" fmla="*/ 5466991 w 13581144"/>
              <a:gd name="connsiteY9449" fmla="*/ 1256007 h 4406158"/>
              <a:gd name="connsiteX9450" fmla="*/ 2670138 w 13581144"/>
              <a:gd name="connsiteY9450" fmla="*/ 1252619 h 4406158"/>
              <a:gd name="connsiteX9451" fmla="*/ 2692231 w 13581144"/>
              <a:gd name="connsiteY9451" fmla="*/ 1276312 h 4406158"/>
              <a:gd name="connsiteX9452" fmla="*/ 2653140 w 13581144"/>
              <a:gd name="connsiteY9452" fmla="*/ 1300017 h 4406158"/>
              <a:gd name="connsiteX9453" fmla="*/ 2631034 w 13581144"/>
              <a:gd name="connsiteY9453" fmla="*/ 1276312 h 4406158"/>
              <a:gd name="connsiteX9454" fmla="*/ 2670138 w 13581144"/>
              <a:gd name="connsiteY9454" fmla="*/ 1252619 h 4406158"/>
              <a:gd name="connsiteX9455" fmla="*/ 2581727 w 13581144"/>
              <a:gd name="connsiteY9455" fmla="*/ 1252619 h 4406158"/>
              <a:gd name="connsiteX9456" fmla="*/ 2603821 w 13581144"/>
              <a:gd name="connsiteY9456" fmla="*/ 1276312 h 4406158"/>
              <a:gd name="connsiteX9457" fmla="*/ 2564718 w 13581144"/>
              <a:gd name="connsiteY9457" fmla="*/ 1300017 h 4406158"/>
              <a:gd name="connsiteX9458" fmla="*/ 2542612 w 13581144"/>
              <a:gd name="connsiteY9458" fmla="*/ 1276312 h 4406158"/>
              <a:gd name="connsiteX9459" fmla="*/ 2581727 w 13581144"/>
              <a:gd name="connsiteY9459" fmla="*/ 1252619 h 4406158"/>
              <a:gd name="connsiteX9460" fmla="*/ 2495029 w 13581144"/>
              <a:gd name="connsiteY9460" fmla="*/ 1252619 h 4406158"/>
              <a:gd name="connsiteX9461" fmla="*/ 2517123 w 13581144"/>
              <a:gd name="connsiteY9461" fmla="*/ 1276312 h 4406158"/>
              <a:gd name="connsiteX9462" fmla="*/ 2476321 w 13581144"/>
              <a:gd name="connsiteY9462" fmla="*/ 1300017 h 4406158"/>
              <a:gd name="connsiteX9463" fmla="*/ 2454215 w 13581144"/>
              <a:gd name="connsiteY9463" fmla="*/ 1276312 h 4406158"/>
              <a:gd name="connsiteX9464" fmla="*/ 2495029 w 13581144"/>
              <a:gd name="connsiteY9464" fmla="*/ 1252619 h 4406158"/>
              <a:gd name="connsiteX9465" fmla="*/ 2411672 w 13581144"/>
              <a:gd name="connsiteY9465" fmla="*/ 1252619 h 4406158"/>
              <a:gd name="connsiteX9466" fmla="*/ 2433778 w 13581144"/>
              <a:gd name="connsiteY9466" fmla="*/ 1276312 h 4406158"/>
              <a:gd name="connsiteX9467" fmla="*/ 2392976 w 13581144"/>
              <a:gd name="connsiteY9467" fmla="*/ 1300017 h 4406158"/>
              <a:gd name="connsiteX9468" fmla="*/ 2372581 w 13581144"/>
              <a:gd name="connsiteY9468" fmla="*/ 1276312 h 4406158"/>
              <a:gd name="connsiteX9469" fmla="*/ 2411672 w 13581144"/>
              <a:gd name="connsiteY9469" fmla="*/ 1252619 h 4406158"/>
              <a:gd name="connsiteX9470" fmla="*/ 2325026 w 13581144"/>
              <a:gd name="connsiteY9470" fmla="*/ 1250925 h 4406158"/>
              <a:gd name="connsiteX9471" fmla="*/ 2345433 w 13581144"/>
              <a:gd name="connsiteY9471" fmla="*/ 1274618 h 4406158"/>
              <a:gd name="connsiteX9472" fmla="*/ 2304631 w 13581144"/>
              <a:gd name="connsiteY9472" fmla="*/ 1298323 h 4406158"/>
              <a:gd name="connsiteX9473" fmla="*/ 2284236 w 13581144"/>
              <a:gd name="connsiteY9473" fmla="*/ 1274618 h 4406158"/>
              <a:gd name="connsiteX9474" fmla="*/ 2325026 w 13581144"/>
              <a:gd name="connsiteY9474" fmla="*/ 1250925 h 4406158"/>
              <a:gd name="connsiteX9475" fmla="*/ 2238315 w 13581144"/>
              <a:gd name="connsiteY9475" fmla="*/ 1250925 h 4406158"/>
              <a:gd name="connsiteX9476" fmla="*/ 2258734 w 13581144"/>
              <a:gd name="connsiteY9476" fmla="*/ 1274618 h 4406158"/>
              <a:gd name="connsiteX9477" fmla="*/ 2217920 w 13581144"/>
              <a:gd name="connsiteY9477" fmla="*/ 1298323 h 4406158"/>
              <a:gd name="connsiteX9478" fmla="*/ 2197525 w 13581144"/>
              <a:gd name="connsiteY9478" fmla="*/ 1274618 h 4406158"/>
              <a:gd name="connsiteX9479" fmla="*/ 2238315 w 13581144"/>
              <a:gd name="connsiteY9479" fmla="*/ 1250925 h 4406158"/>
              <a:gd name="connsiteX9480" fmla="*/ 2149930 w 13581144"/>
              <a:gd name="connsiteY9480" fmla="*/ 1250925 h 4406158"/>
              <a:gd name="connsiteX9481" fmla="*/ 2170337 w 13581144"/>
              <a:gd name="connsiteY9481" fmla="*/ 1274618 h 4406158"/>
              <a:gd name="connsiteX9482" fmla="*/ 2129523 w 13581144"/>
              <a:gd name="connsiteY9482" fmla="*/ 1298323 h 4406158"/>
              <a:gd name="connsiteX9483" fmla="*/ 2109116 w 13581144"/>
              <a:gd name="connsiteY9483" fmla="*/ 1274618 h 4406158"/>
              <a:gd name="connsiteX9484" fmla="*/ 2149930 w 13581144"/>
              <a:gd name="connsiteY9484" fmla="*/ 1250925 h 4406158"/>
              <a:gd name="connsiteX9485" fmla="*/ 2061520 w 13581144"/>
              <a:gd name="connsiteY9485" fmla="*/ 1250925 h 4406158"/>
              <a:gd name="connsiteX9486" fmla="*/ 2081927 w 13581144"/>
              <a:gd name="connsiteY9486" fmla="*/ 1274618 h 4406158"/>
              <a:gd name="connsiteX9487" fmla="*/ 2041125 w 13581144"/>
              <a:gd name="connsiteY9487" fmla="*/ 1298323 h 4406158"/>
              <a:gd name="connsiteX9488" fmla="*/ 2020718 w 13581144"/>
              <a:gd name="connsiteY9488" fmla="*/ 1274618 h 4406158"/>
              <a:gd name="connsiteX9489" fmla="*/ 2061520 w 13581144"/>
              <a:gd name="connsiteY9489" fmla="*/ 1250925 h 4406158"/>
              <a:gd name="connsiteX9490" fmla="*/ 1974810 w 13581144"/>
              <a:gd name="connsiteY9490" fmla="*/ 1250925 h 4406158"/>
              <a:gd name="connsiteX9491" fmla="*/ 1995205 w 13581144"/>
              <a:gd name="connsiteY9491" fmla="*/ 1274618 h 4406158"/>
              <a:gd name="connsiteX9492" fmla="*/ 1954403 w 13581144"/>
              <a:gd name="connsiteY9492" fmla="*/ 1298323 h 4406158"/>
              <a:gd name="connsiteX9493" fmla="*/ 1934009 w 13581144"/>
              <a:gd name="connsiteY9493" fmla="*/ 1274618 h 4406158"/>
              <a:gd name="connsiteX9494" fmla="*/ 1974810 w 13581144"/>
              <a:gd name="connsiteY9494" fmla="*/ 1250925 h 4406158"/>
              <a:gd name="connsiteX9495" fmla="*/ 1886410 w 13581144"/>
              <a:gd name="connsiteY9495" fmla="*/ 1250925 h 4406158"/>
              <a:gd name="connsiteX9496" fmla="*/ 1906817 w 13581144"/>
              <a:gd name="connsiteY9496" fmla="*/ 1274618 h 4406158"/>
              <a:gd name="connsiteX9497" fmla="*/ 1866003 w 13581144"/>
              <a:gd name="connsiteY9497" fmla="*/ 1298323 h 4406158"/>
              <a:gd name="connsiteX9498" fmla="*/ 1845609 w 13581144"/>
              <a:gd name="connsiteY9498" fmla="*/ 1274618 h 4406158"/>
              <a:gd name="connsiteX9499" fmla="*/ 1886410 w 13581144"/>
              <a:gd name="connsiteY9499" fmla="*/ 1250925 h 4406158"/>
              <a:gd name="connsiteX9500" fmla="*/ 1799699 w 13581144"/>
              <a:gd name="connsiteY9500" fmla="*/ 1250925 h 4406158"/>
              <a:gd name="connsiteX9501" fmla="*/ 1820106 w 13581144"/>
              <a:gd name="connsiteY9501" fmla="*/ 1274618 h 4406158"/>
              <a:gd name="connsiteX9502" fmla="*/ 1777605 w 13581144"/>
              <a:gd name="connsiteY9502" fmla="*/ 1298323 h 4406158"/>
              <a:gd name="connsiteX9503" fmla="*/ 1757211 w 13581144"/>
              <a:gd name="connsiteY9503" fmla="*/ 1274618 h 4406158"/>
              <a:gd name="connsiteX9504" fmla="*/ 1799699 w 13581144"/>
              <a:gd name="connsiteY9504" fmla="*/ 1250925 h 4406158"/>
              <a:gd name="connsiteX9505" fmla="*/ 1712989 w 13581144"/>
              <a:gd name="connsiteY9505" fmla="*/ 1250925 h 4406158"/>
              <a:gd name="connsiteX9506" fmla="*/ 1731685 w 13581144"/>
              <a:gd name="connsiteY9506" fmla="*/ 1274618 h 4406158"/>
              <a:gd name="connsiteX9507" fmla="*/ 1689186 w 13581144"/>
              <a:gd name="connsiteY9507" fmla="*/ 1298323 h 4406158"/>
              <a:gd name="connsiteX9508" fmla="*/ 1670489 w 13581144"/>
              <a:gd name="connsiteY9508" fmla="*/ 1274618 h 4406158"/>
              <a:gd name="connsiteX9509" fmla="*/ 1712989 w 13581144"/>
              <a:gd name="connsiteY9509" fmla="*/ 1250925 h 4406158"/>
              <a:gd name="connsiteX9510" fmla="*/ 1624591 w 13581144"/>
              <a:gd name="connsiteY9510" fmla="*/ 1250925 h 4406158"/>
              <a:gd name="connsiteX9511" fmla="*/ 1643299 w 13581144"/>
              <a:gd name="connsiteY9511" fmla="*/ 1274618 h 4406158"/>
              <a:gd name="connsiteX9512" fmla="*/ 1600787 w 13581144"/>
              <a:gd name="connsiteY9512" fmla="*/ 1298323 h 4406158"/>
              <a:gd name="connsiteX9513" fmla="*/ 1582091 w 13581144"/>
              <a:gd name="connsiteY9513" fmla="*/ 1274618 h 4406158"/>
              <a:gd name="connsiteX9514" fmla="*/ 1624591 w 13581144"/>
              <a:gd name="connsiteY9514" fmla="*/ 1250925 h 4406158"/>
              <a:gd name="connsiteX9515" fmla="*/ 1537881 w 13581144"/>
              <a:gd name="connsiteY9515" fmla="*/ 1250925 h 4406158"/>
              <a:gd name="connsiteX9516" fmla="*/ 1556577 w 13581144"/>
              <a:gd name="connsiteY9516" fmla="*/ 1274618 h 4406158"/>
              <a:gd name="connsiteX9517" fmla="*/ 1514078 w 13581144"/>
              <a:gd name="connsiteY9517" fmla="*/ 1298323 h 4406158"/>
              <a:gd name="connsiteX9518" fmla="*/ 1495370 w 13581144"/>
              <a:gd name="connsiteY9518" fmla="*/ 1274618 h 4406158"/>
              <a:gd name="connsiteX9519" fmla="*/ 1537881 w 13581144"/>
              <a:gd name="connsiteY9519" fmla="*/ 1250925 h 4406158"/>
              <a:gd name="connsiteX9520" fmla="*/ 1446073 w 13581144"/>
              <a:gd name="connsiteY9520" fmla="*/ 1250925 h 4406158"/>
              <a:gd name="connsiteX9521" fmla="*/ 1464769 w 13581144"/>
              <a:gd name="connsiteY9521" fmla="*/ 1274618 h 4406158"/>
              <a:gd name="connsiteX9522" fmla="*/ 1422268 w 13581144"/>
              <a:gd name="connsiteY9522" fmla="*/ 1298323 h 4406158"/>
              <a:gd name="connsiteX9523" fmla="*/ 1403560 w 13581144"/>
              <a:gd name="connsiteY9523" fmla="*/ 1274618 h 4406158"/>
              <a:gd name="connsiteX9524" fmla="*/ 1446073 w 13581144"/>
              <a:gd name="connsiteY9524" fmla="*/ 1250925 h 4406158"/>
              <a:gd name="connsiteX9525" fmla="*/ 1359362 w 13581144"/>
              <a:gd name="connsiteY9525" fmla="*/ 1249243 h 4406158"/>
              <a:gd name="connsiteX9526" fmla="*/ 1378070 w 13581144"/>
              <a:gd name="connsiteY9526" fmla="*/ 1272936 h 4406158"/>
              <a:gd name="connsiteX9527" fmla="*/ 1335570 w 13581144"/>
              <a:gd name="connsiteY9527" fmla="*/ 1296629 h 4406158"/>
              <a:gd name="connsiteX9528" fmla="*/ 1316873 w 13581144"/>
              <a:gd name="connsiteY9528" fmla="*/ 1272936 h 4406158"/>
              <a:gd name="connsiteX9529" fmla="*/ 1359362 w 13581144"/>
              <a:gd name="connsiteY9529" fmla="*/ 1249243 h 4406158"/>
              <a:gd name="connsiteX9530" fmla="*/ 1270941 w 13581144"/>
              <a:gd name="connsiteY9530" fmla="*/ 1249243 h 4406158"/>
              <a:gd name="connsiteX9531" fmla="*/ 1289660 w 13581144"/>
              <a:gd name="connsiteY9531" fmla="*/ 1272936 h 4406158"/>
              <a:gd name="connsiteX9532" fmla="*/ 1247149 w 13581144"/>
              <a:gd name="connsiteY9532" fmla="*/ 1296629 h 4406158"/>
              <a:gd name="connsiteX9533" fmla="*/ 1228452 w 13581144"/>
              <a:gd name="connsiteY9533" fmla="*/ 1272936 h 4406158"/>
              <a:gd name="connsiteX9534" fmla="*/ 1270941 w 13581144"/>
              <a:gd name="connsiteY9534" fmla="*/ 1249243 h 4406158"/>
              <a:gd name="connsiteX9535" fmla="*/ 1184252 w 13581144"/>
              <a:gd name="connsiteY9535" fmla="*/ 1249243 h 4406158"/>
              <a:gd name="connsiteX9536" fmla="*/ 1202960 w 13581144"/>
              <a:gd name="connsiteY9536" fmla="*/ 1272936 h 4406158"/>
              <a:gd name="connsiteX9537" fmla="*/ 1158744 w 13581144"/>
              <a:gd name="connsiteY9537" fmla="*/ 1296629 h 4406158"/>
              <a:gd name="connsiteX9538" fmla="*/ 1140047 w 13581144"/>
              <a:gd name="connsiteY9538" fmla="*/ 1272936 h 4406158"/>
              <a:gd name="connsiteX9539" fmla="*/ 1184252 w 13581144"/>
              <a:gd name="connsiteY9539" fmla="*/ 1249243 h 4406158"/>
              <a:gd name="connsiteX9540" fmla="*/ 1099258 w 13581144"/>
              <a:gd name="connsiteY9540" fmla="*/ 1249243 h 4406158"/>
              <a:gd name="connsiteX9541" fmla="*/ 1116258 w 13581144"/>
              <a:gd name="connsiteY9541" fmla="*/ 1272936 h 4406158"/>
              <a:gd name="connsiteX9542" fmla="*/ 1072055 w 13581144"/>
              <a:gd name="connsiteY9542" fmla="*/ 1296629 h 4406158"/>
              <a:gd name="connsiteX9543" fmla="*/ 1055054 w 13581144"/>
              <a:gd name="connsiteY9543" fmla="*/ 1272936 h 4406158"/>
              <a:gd name="connsiteX9544" fmla="*/ 1099258 w 13581144"/>
              <a:gd name="connsiteY9544" fmla="*/ 1249243 h 4406158"/>
              <a:gd name="connsiteX9545" fmla="*/ 1007382 w 13581144"/>
              <a:gd name="connsiteY9545" fmla="*/ 1249243 h 4406158"/>
              <a:gd name="connsiteX9546" fmla="*/ 1024383 w 13581144"/>
              <a:gd name="connsiteY9546" fmla="*/ 1272936 h 4406158"/>
              <a:gd name="connsiteX9547" fmla="*/ 980180 w 13581144"/>
              <a:gd name="connsiteY9547" fmla="*/ 1296629 h 4406158"/>
              <a:gd name="connsiteX9548" fmla="*/ 963178 w 13581144"/>
              <a:gd name="connsiteY9548" fmla="*/ 1272936 h 4406158"/>
              <a:gd name="connsiteX9549" fmla="*/ 1007382 w 13581144"/>
              <a:gd name="connsiteY9549" fmla="*/ 1249243 h 4406158"/>
              <a:gd name="connsiteX9550" fmla="*/ 920664 w 13581144"/>
              <a:gd name="connsiteY9550" fmla="*/ 1249243 h 4406158"/>
              <a:gd name="connsiteX9551" fmla="*/ 937665 w 13581144"/>
              <a:gd name="connsiteY9551" fmla="*/ 1272936 h 4406158"/>
              <a:gd name="connsiteX9552" fmla="*/ 893463 w 13581144"/>
              <a:gd name="connsiteY9552" fmla="*/ 1296629 h 4406158"/>
              <a:gd name="connsiteX9553" fmla="*/ 876461 w 13581144"/>
              <a:gd name="connsiteY9553" fmla="*/ 1272936 h 4406158"/>
              <a:gd name="connsiteX9554" fmla="*/ 920664 w 13581144"/>
              <a:gd name="connsiteY9554" fmla="*/ 1249243 h 4406158"/>
              <a:gd name="connsiteX9555" fmla="*/ 837363 w 13581144"/>
              <a:gd name="connsiteY9555" fmla="*/ 1249243 h 4406158"/>
              <a:gd name="connsiteX9556" fmla="*/ 854366 w 13581144"/>
              <a:gd name="connsiteY9556" fmla="*/ 1272936 h 4406158"/>
              <a:gd name="connsiteX9557" fmla="*/ 810161 w 13581144"/>
              <a:gd name="connsiteY9557" fmla="*/ 1296629 h 4406158"/>
              <a:gd name="connsiteX9558" fmla="*/ 793161 w 13581144"/>
              <a:gd name="connsiteY9558" fmla="*/ 1272936 h 4406158"/>
              <a:gd name="connsiteX9559" fmla="*/ 837363 w 13581144"/>
              <a:gd name="connsiteY9559" fmla="*/ 1249243 h 4406158"/>
              <a:gd name="connsiteX9560" fmla="*/ 12036006 w 13581144"/>
              <a:gd name="connsiteY9560" fmla="*/ 1231761 h 4406158"/>
              <a:gd name="connsiteX9561" fmla="*/ 12086965 w 13581144"/>
              <a:gd name="connsiteY9561" fmla="*/ 1255454 h 4406158"/>
              <a:gd name="connsiteX9562" fmla="*/ 12064906 w 13581144"/>
              <a:gd name="connsiteY9562" fmla="*/ 1279159 h 4406158"/>
              <a:gd name="connsiteX9563" fmla="*/ 12013830 w 13581144"/>
              <a:gd name="connsiteY9563" fmla="*/ 1255454 h 4406158"/>
              <a:gd name="connsiteX9564" fmla="*/ 12036006 w 13581144"/>
              <a:gd name="connsiteY9564" fmla="*/ 1231761 h 4406158"/>
              <a:gd name="connsiteX9565" fmla="*/ 11933972 w 13581144"/>
              <a:gd name="connsiteY9565" fmla="*/ 1231761 h 4406158"/>
              <a:gd name="connsiteX9566" fmla="*/ 11983279 w 13581144"/>
              <a:gd name="connsiteY9566" fmla="*/ 1255454 h 4406158"/>
              <a:gd name="connsiteX9567" fmla="*/ 11961221 w 13581144"/>
              <a:gd name="connsiteY9567" fmla="*/ 1279159 h 4406158"/>
              <a:gd name="connsiteX9568" fmla="*/ 11911914 w 13581144"/>
              <a:gd name="connsiteY9568" fmla="*/ 1255454 h 4406158"/>
              <a:gd name="connsiteX9569" fmla="*/ 11933972 w 13581144"/>
              <a:gd name="connsiteY9569" fmla="*/ 1231761 h 4406158"/>
              <a:gd name="connsiteX9570" fmla="*/ 11830286 w 13581144"/>
              <a:gd name="connsiteY9570" fmla="*/ 1231761 h 4406158"/>
              <a:gd name="connsiteX9571" fmla="*/ 11879593 w 13581144"/>
              <a:gd name="connsiteY9571" fmla="*/ 1255454 h 4406158"/>
              <a:gd name="connsiteX9572" fmla="*/ 11857416 w 13581144"/>
              <a:gd name="connsiteY9572" fmla="*/ 1279159 h 4406158"/>
              <a:gd name="connsiteX9573" fmla="*/ 11808228 w 13581144"/>
              <a:gd name="connsiteY9573" fmla="*/ 1255454 h 4406158"/>
              <a:gd name="connsiteX9574" fmla="*/ 11830286 w 13581144"/>
              <a:gd name="connsiteY9574" fmla="*/ 1231761 h 4406158"/>
              <a:gd name="connsiteX9575" fmla="*/ 11729916 w 13581144"/>
              <a:gd name="connsiteY9575" fmla="*/ 1231761 h 4406158"/>
              <a:gd name="connsiteX9576" fmla="*/ 11779269 w 13581144"/>
              <a:gd name="connsiteY9576" fmla="*/ 1255454 h 4406158"/>
              <a:gd name="connsiteX9577" fmla="*/ 11757235 w 13581144"/>
              <a:gd name="connsiteY9577" fmla="*/ 1279159 h 4406158"/>
              <a:gd name="connsiteX9578" fmla="*/ 11707881 w 13581144"/>
              <a:gd name="connsiteY9578" fmla="*/ 1255454 h 4406158"/>
              <a:gd name="connsiteX9579" fmla="*/ 11729916 w 13581144"/>
              <a:gd name="connsiteY9579" fmla="*/ 1231761 h 4406158"/>
              <a:gd name="connsiteX9580" fmla="*/ 12333381 w 13581144"/>
              <a:gd name="connsiteY9580" fmla="*/ 1215021 h 4406158"/>
              <a:gd name="connsiteX9581" fmla="*/ 12384340 w 13581144"/>
              <a:gd name="connsiteY9581" fmla="*/ 1238726 h 4406158"/>
              <a:gd name="connsiteX9582" fmla="*/ 12362281 w 13581144"/>
              <a:gd name="connsiteY9582" fmla="*/ 1262431 h 4406158"/>
              <a:gd name="connsiteX9583" fmla="*/ 12311322 w 13581144"/>
              <a:gd name="connsiteY9583" fmla="*/ 1238726 h 4406158"/>
              <a:gd name="connsiteX9584" fmla="*/ 12333381 w 13581144"/>
              <a:gd name="connsiteY9584" fmla="*/ 1215021 h 4406158"/>
              <a:gd name="connsiteX9585" fmla="*/ 12229577 w 13581144"/>
              <a:gd name="connsiteY9585" fmla="*/ 1215021 h 4406158"/>
              <a:gd name="connsiteX9586" fmla="*/ 12280535 w 13581144"/>
              <a:gd name="connsiteY9586" fmla="*/ 1238726 h 4406158"/>
              <a:gd name="connsiteX9587" fmla="*/ 12258595 w 13581144"/>
              <a:gd name="connsiteY9587" fmla="*/ 1262431 h 4406158"/>
              <a:gd name="connsiteX9588" fmla="*/ 12207519 w 13581144"/>
              <a:gd name="connsiteY9588" fmla="*/ 1238726 h 4406158"/>
              <a:gd name="connsiteX9589" fmla="*/ 12229577 w 13581144"/>
              <a:gd name="connsiteY9589" fmla="*/ 1215021 h 4406158"/>
              <a:gd name="connsiteX9590" fmla="*/ 12126009 w 13581144"/>
              <a:gd name="connsiteY9590" fmla="*/ 1215021 h 4406158"/>
              <a:gd name="connsiteX9591" fmla="*/ 12175199 w 13581144"/>
              <a:gd name="connsiteY9591" fmla="*/ 1238726 h 4406158"/>
              <a:gd name="connsiteX9592" fmla="*/ 12153140 w 13581144"/>
              <a:gd name="connsiteY9592" fmla="*/ 1262431 h 4406158"/>
              <a:gd name="connsiteX9593" fmla="*/ 12103833 w 13581144"/>
              <a:gd name="connsiteY9593" fmla="*/ 1238726 h 4406158"/>
              <a:gd name="connsiteX9594" fmla="*/ 12126009 w 13581144"/>
              <a:gd name="connsiteY9594" fmla="*/ 1215021 h 4406158"/>
              <a:gd name="connsiteX9595" fmla="*/ 10249272 w 13581144"/>
              <a:gd name="connsiteY9595" fmla="*/ 1200139 h 4406158"/>
              <a:gd name="connsiteX9596" fmla="*/ 10291773 w 13581144"/>
              <a:gd name="connsiteY9596" fmla="*/ 1223832 h 4406158"/>
              <a:gd name="connsiteX9597" fmla="*/ 10273065 w 13581144"/>
              <a:gd name="connsiteY9597" fmla="*/ 1247549 h 4406158"/>
              <a:gd name="connsiteX9598" fmla="*/ 10230564 w 13581144"/>
              <a:gd name="connsiteY9598" fmla="*/ 1223832 h 4406158"/>
              <a:gd name="connsiteX9599" fmla="*/ 10249272 w 13581144"/>
              <a:gd name="connsiteY9599" fmla="*/ 1200139 h 4406158"/>
              <a:gd name="connsiteX9600" fmla="*/ 10164271 w 13581144"/>
              <a:gd name="connsiteY9600" fmla="*/ 1200139 h 4406158"/>
              <a:gd name="connsiteX9601" fmla="*/ 10205073 w 13581144"/>
              <a:gd name="connsiteY9601" fmla="*/ 1223832 h 4406158"/>
              <a:gd name="connsiteX9602" fmla="*/ 10186365 w 13581144"/>
              <a:gd name="connsiteY9602" fmla="*/ 1247549 h 4406158"/>
              <a:gd name="connsiteX9603" fmla="*/ 10145563 w 13581144"/>
              <a:gd name="connsiteY9603" fmla="*/ 1223832 h 4406158"/>
              <a:gd name="connsiteX9604" fmla="*/ 10164271 w 13581144"/>
              <a:gd name="connsiteY9604" fmla="*/ 1200139 h 4406158"/>
              <a:gd name="connsiteX9605" fmla="*/ 10077560 w 13581144"/>
              <a:gd name="connsiteY9605" fmla="*/ 1200139 h 4406158"/>
              <a:gd name="connsiteX9606" fmla="*/ 10118374 w 13581144"/>
              <a:gd name="connsiteY9606" fmla="*/ 1223832 h 4406158"/>
              <a:gd name="connsiteX9607" fmla="*/ 10099654 w 13581144"/>
              <a:gd name="connsiteY9607" fmla="*/ 1247549 h 4406158"/>
              <a:gd name="connsiteX9608" fmla="*/ 10058852 w 13581144"/>
              <a:gd name="connsiteY9608" fmla="*/ 1223832 h 4406158"/>
              <a:gd name="connsiteX9609" fmla="*/ 10077560 w 13581144"/>
              <a:gd name="connsiteY9609" fmla="*/ 1200139 h 4406158"/>
              <a:gd name="connsiteX9610" fmla="*/ 9990848 w 13581144"/>
              <a:gd name="connsiteY9610" fmla="*/ 1200139 h 4406158"/>
              <a:gd name="connsiteX9611" fmla="*/ 10031662 w 13581144"/>
              <a:gd name="connsiteY9611" fmla="*/ 1223832 h 4406158"/>
              <a:gd name="connsiteX9612" fmla="*/ 10011255 w 13581144"/>
              <a:gd name="connsiteY9612" fmla="*/ 1247549 h 4406158"/>
              <a:gd name="connsiteX9613" fmla="*/ 9970453 w 13581144"/>
              <a:gd name="connsiteY9613" fmla="*/ 1223832 h 4406158"/>
              <a:gd name="connsiteX9614" fmla="*/ 9990848 w 13581144"/>
              <a:gd name="connsiteY9614" fmla="*/ 1200139 h 4406158"/>
              <a:gd name="connsiteX9615" fmla="*/ 9904149 w 13581144"/>
              <a:gd name="connsiteY9615" fmla="*/ 1200139 h 4406158"/>
              <a:gd name="connsiteX9616" fmla="*/ 9944951 w 13581144"/>
              <a:gd name="connsiteY9616" fmla="*/ 1223832 h 4406158"/>
              <a:gd name="connsiteX9617" fmla="*/ 9924556 w 13581144"/>
              <a:gd name="connsiteY9617" fmla="*/ 1247549 h 4406158"/>
              <a:gd name="connsiteX9618" fmla="*/ 9883754 w 13581144"/>
              <a:gd name="connsiteY9618" fmla="*/ 1223832 h 4406158"/>
              <a:gd name="connsiteX9619" fmla="*/ 9904149 w 13581144"/>
              <a:gd name="connsiteY9619" fmla="*/ 1200139 h 4406158"/>
              <a:gd name="connsiteX9620" fmla="*/ 9815727 w 13581144"/>
              <a:gd name="connsiteY9620" fmla="*/ 1200139 h 4406158"/>
              <a:gd name="connsiteX9621" fmla="*/ 9856529 w 13581144"/>
              <a:gd name="connsiteY9621" fmla="*/ 1223832 h 4406158"/>
              <a:gd name="connsiteX9622" fmla="*/ 9836133 w 13581144"/>
              <a:gd name="connsiteY9622" fmla="*/ 1247549 h 4406158"/>
              <a:gd name="connsiteX9623" fmla="*/ 9795332 w 13581144"/>
              <a:gd name="connsiteY9623" fmla="*/ 1223832 h 4406158"/>
              <a:gd name="connsiteX9624" fmla="*/ 9815727 w 13581144"/>
              <a:gd name="connsiteY9624" fmla="*/ 1200139 h 4406158"/>
              <a:gd name="connsiteX9625" fmla="*/ 9729027 w 13581144"/>
              <a:gd name="connsiteY9625" fmla="*/ 1200139 h 4406158"/>
              <a:gd name="connsiteX9626" fmla="*/ 9769817 w 13581144"/>
              <a:gd name="connsiteY9626" fmla="*/ 1223832 h 4406158"/>
              <a:gd name="connsiteX9627" fmla="*/ 9749422 w 13581144"/>
              <a:gd name="connsiteY9627" fmla="*/ 1247549 h 4406158"/>
              <a:gd name="connsiteX9628" fmla="*/ 9708609 w 13581144"/>
              <a:gd name="connsiteY9628" fmla="*/ 1223832 h 4406158"/>
              <a:gd name="connsiteX9629" fmla="*/ 9729027 w 13581144"/>
              <a:gd name="connsiteY9629" fmla="*/ 1200139 h 4406158"/>
              <a:gd name="connsiteX9630" fmla="*/ 9642327 w 13581144"/>
              <a:gd name="connsiteY9630" fmla="*/ 1200139 h 4406158"/>
              <a:gd name="connsiteX9631" fmla="*/ 9683129 w 13581144"/>
              <a:gd name="connsiteY9631" fmla="*/ 1223832 h 4406158"/>
              <a:gd name="connsiteX9632" fmla="*/ 9662722 w 13581144"/>
              <a:gd name="connsiteY9632" fmla="*/ 1247549 h 4406158"/>
              <a:gd name="connsiteX9633" fmla="*/ 9621920 w 13581144"/>
              <a:gd name="connsiteY9633" fmla="*/ 1223832 h 4406158"/>
              <a:gd name="connsiteX9634" fmla="*/ 9642327 w 13581144"/>
              <a:gd name="connsiteY9634" fmla="*/ 1200139 h 4406158"/>
              <a:gd name="connsiteX9635" fmla="*/ 9555628 w 13581144"/>
              <a:gd name="connsiteY9635" fmla="*/ 1200139 h 4406158"/>
              <a:gd name="connsiteX9636" fmla="*/ 9596418 w 13581144"/>
              <a:gd name="connsiteY9636" fmla="*/ 1223832 h 4406158"/>
              <a:gd name="connsiteX9637" fmla="*/ 9576023 w 13581144"/>
              <a:gd name="connsiteY9637" fmla="*/ 1247549 h 4406158"/>
              <a:gd name="connsiteX9638" fmla="*/ 9535221 w 13581144"/>
              <a:gd name="connsiteY9638" fmla="*/ 1223832 h 4406158"/>
              <a:gd name="connsiteX9639" fmla="*/ 9555628 w 13581144"/>
              <a:gd name="connsiteY9639" fmla="*/ 1200139 h 4406158"/>
              <a:gd name="connsiteX9640" fmla="*/ 9465507 w 13581144"/>
              <a:gd name="connsiteY9640" fmla="*/ 1200139 h 4406158"/>
              <a:gd name="connsiteX9641" fmla="*/ 9504610 w 13581144"/>
              <a:gd name="connsiteY9641" fmla="*/ 1223832 h 4406158"/>
              <a:gd name="connsiteX9642" fmla="*/ 9484215 w 13581144"/>
              <a:gd name="connsiteY9642" fmla="*/ 1247549 h 4406158"/>
              <a:gd name="connsiteX9643" fmla="*/ 9445112 w 13581144"/>
              <a:gd name="connsiteY9643" fmla="*/ 1223832 h 4406158"/>
              <a:gd name="connsiteX9644" fmla="*/ 9465507 w 13581144"/>
              <a:gd name="connsiteY9644" fmla="*/ 1200139 h 4406158"/>
              <a:gd name="connsiteX9645" fmla="*/ 9205384 w 13581144"/>
              <a:gd name="connsiteY9645" fmla="*/ 1200139 h 4406158"/>
              <a:gd name="connsiteX9646" fmla="*/ 9244487 w 13581144"/>
              <a:gd name="connsiteY9646" fmla="*/ 1223832 h 4406158"/>
              <a:gd name="connsiteX9647" fmla="*/ 9222394 w 13581144"/>
              <a:gd name="connsiteY9647" fmla="*/ 1247549 h 4406158"/>
              <a:gd name="connsiteX9648" fmla="*/ 9183290 w 13581144"/>
              <a:gd name="connsiteY9648" fmla="*/ 1223832 h 4406158"/>
              <a:gd name="connsiteX9649" fmla="*/ 9205384 w 13581144"/>
              <a:gd name="connsiteY9649" fmla="*/ 1200139 h 4406158"/>
              <a:gd name="connsiteX9650" fmla="*/ 9378807 w 13581144"/>
              <a:gd name="connsiteY9650" fmla="*/ 1198446 h 4406158"/>
              <a:gd name="connsiteX9651" fmla="*/ 9417911 w 13581144"/>
              <a:gd name="connsiteY9651" fmla="*/ 1222138 h 4406158"/>
              <a:gd name="connsiteX9652" fmla="*/ 9395806 w 13581144"/>
              <a:gd name="connsiteY9652" fmla="*/ 1245843 h 4406158"/>
              <a:gd name="connsiteX9653" fmla="*/ 9356702 w 13581144"/>
              <a:gd name="connsiteY9653" fmla="*/ 1222138 h 4406158"/>
              <a:gd name="connsiteX9654" fmla="*/ 9378807 w 13581144"/>
              <a:gd name="connsiteY9654" fmla="*/ 1198446 h 4406158"/>
              <a:gd name="connsiteX9655" fmla="*/ 9292096 w 13581144"/>
              <a:gd name="connsiteY9655" fmla="*/ 1198446 h 4406158"/>
              <a:gd name="connsiteX9656" fmla="*/ 9331187 w 13581144"/>
              <a:gd name="connsiteY9656" fmla="*/ 1222138 h 4406158"/>
              <a:gd name="connsiteX9657" fmla="*/ 9309093 w 13581144"/>
              <a:gd name="connsiteY9657" fmla="*/ 1245843 h 4406158"/>
              <a:gd name="connsiteX9658" fmla="*/ 9269978 w 13581144"/>
              <a:gd name="connsiteY9658" fmla="*/ 1222138 h 4406158"/>
              <a:gd name="connsiteX9659" fmla="*/ 9292096 w 13581144"/>
              <a:gd name="connsiteY9659" fmla="*/ 1198446 h 4406158"/>
              <a:gd name="connsiteX9660" fmla="*/ 9116962 w 13581144"/>
              <a:gd name="connsiteY9660" fmla="*/ 1198446 h 4406158"/>
              <a:gd name="connsiteX9661" fmla="*/ 9156065 w 13581144"/>
              <a:gd name="connsiteY9661" fmla="*/ 1222138 h 4406158"/>
              <a:gd name="connsiteX9662" fmla="*/ 9133960 w 13581144"/>
              <a:gd name="connsiteY9662" fmla="*/ 1245843 h 4406158"/>
              <a:gd name="connsiteX9663" fmla="*/ 9094868 w 13581144"/>
              <a:gd name="connsiteY9663" fmla="*/ 1222138 h 4406158"/>
              <a:gd name="connsiteX9664" fmla="*/ 9116962 w 13581144"/>
              <a:gd name="connsiteY9664" fmla="*/ 1198446 h 4406158"/>
              <a:gd name="connsiteX9665" fmla="*/ 9030274 w 13581144"/>
              <a:gd name="connsiteY9665" fmla="*/ 1198446 h 4406158"/>
              <a:gd name="connsiteX9666" fmla="*/ 9069378 w 13581144"/>
              <a:gd name="connsiteY9666" fmla="*/ 1222138 h 4406158"/>
              <a:gd name="connsiteX9667" fmla="*/ 9047273 w 13581144"/>
              <a:gd name="connsiteY9667" fmla="*/ 1245843 h 4406158"/>
              <a:gd name="connsiteX9668" fmla="*/ 9008169 w 13581144"/>
              <a:gd name="connsiteY9668" fmla="*/ 1222138 h 4406158"/>
              <a:gd name="connsiteX9669" fmla="*/ 9030274 w 13581144"/>
              <a:gd name="connsiteY9669" fmla="*/ 1198446 h 4406158"/>
              <a:gd name="connsiteX9670" fmla="*/ 8943551 w 13581144"/>
              <a:gd name="connsiteY9670" fmla="*/ 1198446 h 4406158"/>
              <a:gd name="connsiteX9671" fmla="*/ 8982654 w 13581144"/>
              <a:gd name="connsiteY9671" fmla="*/ 1222138 h 4406158"/>
              <a:gd name="connsiteX9672" fmla="*/ 8960561 w 13581144"/>
              <a:gd name="connsiteY9672" fmla="*/ 1245843 h 4406158"/>
              <a:gd name="connsiteX9673" fmla="*/ 8921457 w 13581144"/>
              <a:gd name="connsiteY9673" fmla="*/ 1222138 h 4406158"/>
              <a:gd name="connsiteX9674" fmla="*/ 8943551 w 13581144"/>
              <a:gd name="connsiteY9674" fmla="*/ 1198446 h 4406158"/>
              <a:gd name="connsiteX9675" fmla="*/ 8858562 w 13581144"/>
              <a:gd name="connsiteY9675" fmla="*/ 1198446 h 4406158"/>
              <a:gd name="connsiteX9676" fmla="*/ 8895955 w 13581144"/>
              <a:gd name="connsiteY9676" fmla="*/ 1222138 h 4406158"/>
              <a:gd name="connsiteX9677" fmla="*/ 8873862 w 13581144"/>
              <a:gd name="connsiteY9677" fmla="*/ 1245843 h 4406158"/>
              <a:gd name="connsiteX9678" fmla="*/ 8836457 w 13581144"/>
              <a:gd name="connsiteY9678" fmla="*/ 1222138 h 4406158"/>
              <a:gd name="connsiteX9679" fmla="*/ 8858562 w 13581144"/>
              <a:gd name="connsiteY9679" fmla="*/ 1198446 h 4406158"/>
              <a:gd name="connsiteX9680" fmla="*/ 8771838 w 13581144"/>
              <a:gd name="connsiteY9680" fmla="*/ 1198446 h 4406158"/>
              <a:gd name="connsiteX9681" fmla="*/ 8809255 w 13581144"/>
              <a:gd name="connsiteY9681" fmla="*/ 1222138 h 4406158"/>
              <a:gd name="connsiteX9682" fmla="*/ 8785439 w 13581144"/>
              <a:gd name="connsiteY9682" fmla="*/ 1245843 h 4406158"/>
              <a:gd name="connsiteX9683" fmla="*/ 8748046 w 13581144"/>
              <a:gd name="connsiteY9683" fmla="*/ 1222138 h 4406158"/>
              <a:gd name="connsiteX9684" fmla="*/ 8771838 w 13581144"/>
              <a:gd name="connsiteY9684" fmla="*/ 1198446 h 4406158"/>
              <a:gd name="connsiteX9685" fmla="*/ 8683452 w 13581144"/>
              <a:gd name="connsiteY9685" fmla="*/ 1198446 h 4406158"/>
              <a:gd name="connsiteX9686" fmla="*/ 8720857 w 13581144"/>
              <a:gd name="connsiteY9686" fmla="*/ 1222138 h 4406158"/>
              <a:gd name="connsiteX9687" fmla="*/ 8697053 w 13581144"/>
              <a:gd name="connsiteY9687" fmla="*/ 1245843 h 4406158"/>
              <a:gd name="connsiteX9688" fmla="*/ 8659636 w 13581144"/>
              <a:gd name="connsiteY9688" fmla="*/ 1222138 h 4406158"/>
              <a:gd name="connsiteX9689" fmla="*/ 8683452 w 13581144"/>
              <a:gd name="connsiteY9689" fmla="*/ 1198446 h 4406158"/>
              <a:gd name="connsiteX9690" fmla="*/ 8596752 w 13581144"/>
              <a:gd name="connsiteY9690" fmla="*/ 1198446 h 4406158"/>
              <a:gd name="connsiteX9691" fmla="*/ 8634145 w 13581144"/>
              <a:gd name="connsiteY9691" fmla="*/ 1222138 h 4406158"/>
              <a:gd name="connsiteX9692" fmla="*/ 8610341 w 13581144"/>
              <a:gd name="connsiteY9692" fmla="*/ 1245843 h 4406158"/>
              <a:gd name="connsiteX9693" fmla="*/ 8572948 w 13581144"/>
              <a:gd name="connsiteY9693" fmla="*/ 1222138 h 4406158"/>
              <a:gd name="connsiteX9694" fmla="*/ 8596752 w 13581144"/>
              <a:gd name="connsiteY9694" fmla="*/ 1198446 h 4406158"/>
              <a:gd name="connsiteX9695" fmla="*/ 8510029 w 13581144"/>
              <a:gd name="connsiteY9695" fmla="*/ 1198446 h 4406158"/>
              <a:gd name="connsiteX9696" fmla="*/ 8547434 w 13581144"/>
              <a:gd name="connsiteY9696" fmla="*/ 1222138 h 4406158"/>
              <a:gd name="connsiteX9697" fmla="*/ 8523630 w 13581144"/>
              <a:gd name="connsiteY9697" fmla="*/ 1245843 h 4406158"/>
              <a:gd name="connsiteX9698" fmla="*/ 8486225 w 13581144"/>
              <a:gd name="connsiteY9698" fmla="*/ 1222138 h 4406158"/>
              <a:gd name="connsiteX9699" fmla="*/ 8510029 w 13581144"/>
              <a:gd name="connsiteY9699" fmla="*/ 1198446 h 4406158"/>
              <a:gd name="connsiteX9700" fmla="*/ 8423305 w 13581144"/>
              <a:gd name="connsiteY9700" fmla="*/ 1198446 h 4406158"/>
              <a:gd name="connsiteX9701" fmla="*/ 8460721 w 13581144"/>
              <a:gd name="connsiteY9701" fmla="*/ 1222138 h 4406158"/>
              <a:gd name="connsiteX9702" fmla="*/ 8436917 w 13581144"/>
              <a:gd name="connsiteY9702" fmla="*/ 1245843 h 4406158"/>
              <a:gd name="connsiteX9703" fmla="*/ 8399513 w 13581144"/>
              <a:gd name="connsiteY9703" fmla="*/ 1222138 h 4406158"/>
              <a:gd name="connsiteX9704" fmla="*/ 8423305 w 13581144"/>
              <a:gd name="connsiteY9704" fmla="*/ 1198446 h 4406158"/>
              <a:gd name="connsiteX9705" fmla="*/ 8336617 w 13581144"/>
              <a:gd name="connsiteY9705" fmla="*/ 1198446 h 4406158"/>
              <a:gd name="connsiteX9706" fmla="*/ 8374022 w 13581144"/>
              <a:gd name="connsiteY9706" fmla="*/ 1222138 h 4406158"/>
              <a:gd name="connsiteX9707" fmla="*/ 8350230 w 13581144"/>
              <a:gd name="connsiteY9707" fmla="*/ 1245843 h 4406158"/>
              <a:gd name="connsiteX9708" fmla="*/ 8312813 w 13581144"/>
              <a:gd name="connsiteY9708" fmla="*/ 1222138 h 4406158"/>
              <a:gd name="connsiteX9709" fmla="*/ 8336617 w 13581144"/>
              <a:gd name="connsiteY9709" fmla="*/ 1198446 h 4406158"/>
              <a:gd name="connsiteX9710" fmla="*/ 8249918 w 13581144"/>
              <a:gd name="connsiteY9710" fmla="*/ 1198446 h 4406158"/>
              <a:gd name="connsiteX9711" fmla="*/ 8285624 w 13581144"/>
              <a:gd name="connsiteY9711" fmla="*/ 1222138 h 4406158"/>
              <a:gd name="connsiteX9712" fmla="*/ 8261820 w 13581144"/>
              <a:gd name="connsiteY9712" fmla="*/ 1245843 h 4406158"/>
              <a:gd name="connsiteX9713" fmla="*/ 8226125 w 13581144"/>
              <a:gd name="connsiteY9713" fmla="*/ 1222138 h 4406158"/>
              <a:gd name="connsiteX9714" fmla="*/ 8249918 w 13581144"/>
              <a:gd name="connsiteY9714" fmla="*/ 1198446 h 4406158"/>
              <a:gd name="connsiteX9715" fmla="*/ 8163206 w 13581144"/>
              <a:gd name="connsiteY9715" fmla="*/ 1196758 h 4406158"/>
              <a:gd name="connsiteX9716" fmla="*/ 8198912 w 13581144"/>
              <a:gd name="connsiteY9716" fmla="*/ 1220456 h 4406158"/>
              <a:gd name="connsiteX9717" fmla="*/ 8175109 w 13581144"/>
              <a:gd name="connsiteY9717" fmla="*/ 1244161 h 4406158"/>
              <a:gd name="connsiteX9718" fmla="*/ 8139402 w 13581144"/>
              <a:gd name="connsiteY9718" fmla="*/ 1220456 h 4406158"/>
              <a:gd name="connsiteX9719" fmla="*/ 8163206 w 13581144"/>
              <a:gd name="connsiteY9719" fmla="*/ 1196758 h 4406158"/>
              <a:gd name="connsiteX9720" fmla="*/ 8076494 w 13581144"/>
              <a:gd name="connsiteY9720" fmla="*/ 1196758 h 4406158"/>
              <a:gd name="connsiteX9721" fmla="*/ 8112188 w 13581144"/>
              <a:gd name="connsiteY9721" fmla="*/ 1220456 h 4406158"/>
              <a:gd name="connsiteX9722" fmla="*/ 8086686 w 13581144"/>
              <a:gd name="connsiteY9722" fmla="*/ 1244161 h 4406158"/>
              <a:gd name="connsiteX9723" fmla="*/ 8050980 w 13581144"/>
              <a:gd name="connsiteY9723" fmla="*/ 1220456 h 4406158"/>
              <a:gd name="connsiteX9724" fmla="*/ 8076494 w 13581144"/>
              <a:gd name="connsiteY9724" fmla="*/ 1196758 h 4406158"/>
              <a:gd name="connsiteX9725" fmla="*/ 7986386 w 13581144"/>
              <a:gd name="connsiteY9725" fmla="*/ 1196758 h 4406158"/>
              <a:gd name="connsiteX9726" fmla="*/ 8022081 w 13581144"/>
              <a:gd name="connsiteY9726" fmla="*/ 1220456 h 4406158"/>
              <a:gd name="connsiteX9727" fmla="*/ 7996578 w 13581144"/>
              <a:gd name="connsiteY9727" fmla="*/ 1244161 h 4406158"/>
              <a:gd name="connsiteX9728" fmla="*/ 7960871 w 13581144"/>
              <a:gd name="connsiteY9728" fmla="*/ 1220456 h 4406158"/>
              <a:gd name="connsiteX9729" fmla="*/ 7986386 w 13581144"/>
              <a:gd name="connsiteY9729" fmla="*/ 1196758 h 4406158"/>
              <a:gd name="connsiteX9730" fmla="*/ 7899674 w 13581144"/>
              <a:gd name="connsiteY9730" fmla="*/ 1196758 h 4406158"/>
              <a:gd name="connsiteX9731" fmla="*/ 7935381 w 13581144"/>
              <a:gd name="connsiteY9731" fmla="*/ 1220456 h 4406158"/>
              <a:gd name="connsiteX9732" fmla="*/ 7909878 w 13581144"/>
              <a:gd name="connsiteY9732" fmla="*/ 1244161 h 4406158"/>
              <a:gd name="connsiteX9733" fmla="*/ 7874183 w 13581144"/>
              <a:gd name="connsiteY9733" fmla="*/ 1220456 h 4406158"/>
              <a:gd name="connsiteX9734" fmla="*/ 7899674 w 13581144"/>
              <a:gd name="connsiteY9734" fmla="*/ 1196758 h 4406158"/>
              <a:gd name="connsiteX9735" fmla="*/ 7812986 w 13581144"/>
              <a:gd name="connsiteY9735" fmla="*/ 1196758 h 4406158"/>
              <a:gd name="connsiteX9736" fmla="*/ 7848681 w 13581144"/>
              <a:gd name="connsiteY9736" fmla="*/ 1220456 h 4406158"/>
              <a:gd name="connsiteX9737" fmla="*/ 7823178 w 13581144"/>
              <a:gd name="connsiteY9737" fmla="*/ 1244161 h 4406158"/>
              <a:gd name="connsiteX9738" fmla="*/ 7787484 w 13581144"/>
              <a:gd name="connsiteY9738" fmla="*/ 1220456 h 4406158"/>
              <a:gd name="connsiteX9739" fmla="*/ 7812986 w 13581144"/>
              <a:gd name="connsiteY9739" fmla="*/ 1196758 h 4406158"/>
              <a:gd name="connsiteX9740" fmla="*/ 7726265 w 13581144"/>
              <a:gd name="connsiteY9740" fmla="*/ 1196758 h 4406158"/>
              <a:gd name="connsiteX9741" fmla="*/ 7761970 w 13581144"/>
              <a:gd name="connsiteY9741" fmla="*/ 1220456 h 4406158"/>
              <a:gd name="connsiteX9742" fmla="*/ 7736468 w 13581144"/>
              <a:gd name="connsiteY9742" fmla="*/ 1244161 h 4406158"/>
              <a:gd name="connsiteX9743" fmla="*/ 7700762 w 13581144"/>
              <a:gd name="connsiteY9743" fmla="*/ 1220456 h 4406158"/>
              <a:gd name="connsiteX9744" fmla="*/ 7726265 w 13581144"/>
              <a:gd name="connsiteY9744" fmla="*/ 1196758 h 4406158"/>
              <a:gd name="connsiteX9745" fmla="*/ 7639566 w 13581144"/>
              <a:gd name="connsiteY9745" fmla="*/ 1196758 h 4406158"/>
              <a:gd name="connsiteX9746" fmla="*/ 7675271 w 13581144"/>
              <a:gd name="connsiteY9746" fmla="*/ 1220456 h 4406158"/>
              <a:gd name="connsiteX9747" fmla="*/ 7649768 w 13581144"/>
              <a:gd name="connsiteY9747" fmla="*/ 1244161 h 4406158"/>
              <a:gd name="connsiteX9748" fmla="*/ 7614063 w 13581144"/>
              <a:gd name="connsiteY9748" fmla="*/ 1220456 h 4406158"/>
              <a:gd name="connsiteX9749" fmla="*/ 7639566 w 13581144"/>
              <a:gd name="connsiteY9749" fmla="*/ 1196758 h 4406158"/>
              <a:gd name="connsiteX9750" fmla="*/ 7552862 w 13581144"/>
              <a:gd name="connsiteY9750" fmla="*/ 1196758 h 4406158"/>
              <a:gd name="connsiteX9751" fmla="*/ 7586850 w 13581144"/>
              <a:gd name="connsiteY9751" fmla="*/ 1220456 h 4406158"/>
              <a:gd name="connsiteX9752" fmla="*/ 7561351 w 13581144"/>
              <a:gd name="connsiteY9752" fmla="*/ 1244161 h 4406158"/>
              <a:gd name="connsiteX9753" fmla="*/ 7527359 w 13581144"/>
              <a:gd name="connsiteY9753" fmla="*/ 1220456 h 4406158"/>
              <a:gd name="connsiteX9754" fmla="*/ 7552862 w 13581144"/>
              <a:gd name="connsiteY9754" fmla="*/ 1196758 h 4406158"/>
              <a:gd name="connsiteX9755" fmla="*/ 7466164 w 13581144"/>
              <a:gd name="connsiteY9755" fmla="*/ 1196758 h 4406158"/>
              <a:gd name="connsiteX9756" fmla="*/ 7500170 w 13581144"/>
              <a:gd name="connsiteY9756" fmla="*/ 1220456 h 4406158"/>
              <a:gd name="connsiteX9757" fmla="*/ 7472957 w 13581144"/>
              <a:gd name="connsiteY9757" fmla="*/ 1244161 h 4406158"/>
              <a:gd name="connsiteX9758" fmla="*/ 7438961 w 13581144"/>
              <a:gd name="connsiteY9758" fmla="*/ 1220456 h 4406158"/>
              <a:gd name="connsiteX9759" fmla="*/ 7466164 w 13581144"/>
              <a:gd name="connsiteY9759" fmla="*/ 1196758 h 4406158"/>
              <a:gd name="connsiteX9760" fmla="*/ 7379450 w 13581144"/>
              <a:gd name="connsiteY9760" fmla="*/ 1196758 h 4406158"/>
              <a:gd name="connsiteX9761" fmla="*/ 7413448 w 13581144"/>
              <a:gd name="connsiteY9761" fmla="*/ 1220456 h 4406158"/>
              <a:gd name="connsiteX9762" fmla="*/ 7386245 w 13581144"/>
              <a:gd name="connsiteY9762" fmla="*/ 1244161 h 4406158"/>
              <a:gd name="connsiteX9763" fmla="*/ 7352237 w 13581144"/>
              <a:gd name="connsiteY9763" fmla="*/ 1220456 h 4406158"/>
              <a:gd name="connsiteX9764" fmla="*/ 7379450 w 13581144"/>
              <a:gd name="connsiteY9764" fmla="*/ 1196758 h 4406158"/>
              <a:gd name="connsiteX9765" fmla="*/ 7297833 w 13581144"/>
              <a:gd name="connsiteY9765" fmla="*/ 1196758 h 4406158"/>
              <a:gd name="connsiteX9766" fmla="*/ 7331827 w 13581144"/>
              <a:gd name="connsiteY9766" fmla="*/ 1220456 h 4406158"/>
              <a:gd name="connsiteX9767" fmla="*/ 7304640 w 13581144"/>
              <a:gd name="connsiteY9767" fmla="*/ 1244161 h 4406158"/>
              <a:gd name="connsiteX9768" fmla="*/ 7270630 w 13581144"/>
              <a:gd name="connsiteY9768" fmla="*/ 1220456 h 4406158"/>
              <a:gd name="connsiteX9769" fmla="*/ 7297833 w 13581144"/>
              <a:gd name="connsiteY9769" fmla="*/ 1196758 h 4406158"/>
              <a:gd name="connsiteX9770" fmla="*/ 7209431 w 13581144"/>
              <a:gd name="connsiteY9770" fmla="*/ 1193369 h 4406158"/>
              <a:gd name="connsiteX9771" fmla="*/ 7243440 w 13581144"/>
              <a:gd name="connsiteY9771" fmla="*/ 1217068 h 4406158"/>
              <a:gd name="connsiteX9772" fmla="*/ 7216226 w 13581144"/>
              <a:gd name="connsiteY9772" fmla="*/ 1240761 h 4406158"/>
              <a:gd name="connsiteX9773" fmla="*/ 7182229 w 13581144"/>
              <a:gd name="connsiteY9773" fmla="*/ 1217068 h 4406158"/>
              <a:gd name="connsiteX9774" fmla="*/ 7209431 w 13581144"/>
              <a:gd name="connsiteY9774" fmla="*/ 1193369 h 4406158"/>
              <a:gd name="connsiteX9775" fmla="*/ 7122722 w 13581144"/>
              <a:gd name="connsiteY9775" fmla="*/ 1193369 h 4406158"/>
              <a:gd name="connsiteX9776" fmla="*/ 7156727 w 13581144"/>
              <a:gd name="connsiteY9776" fmla="*/ 1217068 h 4406158"/>
              <a:gd name="connsiteX9777" fmla="*/ 7129528 w 13581144"/>
              <a:gd name="connsiteY9777" fmla="*/ 1240761 h 4406158"/>
              <a:gd name="connsiteX9778" fmla="*/ 7095515 w 13581144"/>
              <a:gd name="connsiteY9778" fmla="*/ 1217068 h 4406158"/>
              <a:gd name="connsiteX9779" fmla="*/ 7122722 w 13581144"/>
              <a:gd name="connsiteY9779" fmla="*/ 1193369 h 4406158"/>
              <a:gd name="connsiteX9780" fmla="*/ 7036034 w 13581144"/>
              <a:gd name="connsiteY9780" fmla="*/ 1193369 h 4406158"/>
              <a:gd name="connsiteX9781" fmla="*/ 7070027 w 13581144"/>
              <a:gd name="connsiteY9781" fmla="*/ 1217068 h 4406158"/>
              <a:gd name="connsiteX9782" fmla="*/ 7042832 w 13581144"/>
              <a:gd name="connsiteY9782" fmla="*/ 1240761 h 4406158"/>
              <a:gd name="connsiteX9783" fmla="*/ 7008842 w 13581144"/>
              <a:gd name="connsiteY9783" fmla="*/ 1217068 h 4406158"/>
              <a:gd name="connsiteX9784" fmla="*/ 7036034 w 13581144"/>
              <a:gd name="connsiteY9784" fmla="*/ 1193369 h 4406158"/>
              <a:gd name="connsiteX9785" fmla="*/ 5995761 w 13581144"/>
              <a:gd name="connsiteY9785" fmla="*/ 1193369 h 4406158"/>
              <a:gd name="connsiteX9786" fmla="*/ 6026350 w 13581144"/>
              <a:gd name="connsiteY9786" fmla="*/ 1217068 h 4406158"/>
              <a:gd name="connsiteX9787" fmla="*/ 5995761 w 13581144"/>
              <a:gd name="connsiteY9787" fmla="*/ 1240761 h 4406158"/>
              <a:gd name="connsiteX9788" fmla="*/ 5965169 w 13581144"/>
              <a:gd name="connsiteY9788" fmla="*/ 1217068 h 4406158"/>
              <a:gd name="connsiteX9789" fmla="*/ 5995761 w 13581144"/>
              <a:gd name="connsiteY9789" fmla="*/ 1193369 h 4406158"/>
              <a:gd name="connsiteX9790" fmla="*/ 6775991 w 13581144"/>
              <a:gd name="connsiteY9790" fmla="*/ 1189985 h 4406158"/>
              <a:gd name="connsiteX9791" fmla="*/ 6808257 w 13581144"/>
              <a:gd name="connsiteY9791" fmla="*/ 1213679 h 4406158"/>
              <a:gd name="connsiteX9792" fmla="*/ 6779392 w 13581144"/>
              <a:gd name="connsiteY9792" fmla="*/ 1237373 h 4406158"/>
              <a:gd name="connsiteX9793" fmla="*/ 6747093 w 13581144"/>
              <a:gd name="connsiteY9793" fmla="*/ 1213679 h 4406158"/>
              <a:gd name="connsiteX9794" fmla="*/ 6775991 w 13581144"/>
              <a:gd name="connsiteY9794" fmla="*/ 1189985 h 4406158"/>
              <a:gd name="connsiteX9795" fmla="*/ 6687601 w 13581144"/>
              <a:gd name="connsiteY9795" fmla="*/ 1189985 h 4406158"/>
              <a:gd name="connsiteX9796" fmla="*/ 6719894 w 13581144"/>
              <a:gd name="connsiteY9796" fmla="*/ 1213679 h 4406158"/>
              <a:gd name="connsiteX9797" fmla="*/ 6690998 w 13581144"/>
              <a:gd name="connsiteY9797" fmla="*/ 1237373 h 4406158"/>
              <a:gd name="connsiteX9798" fmla="*/ 6658711 w 13581144"/>
              <a:gd name="connsiteY9798" fmla="*/ 1213679 h 4406158"/>
              <a:gd name="connsiteX9799" fmla="*/ 6687601 w 13581144"/>
              <a:gd name="connsiteY9799" fmla="*/ 1189985 h 4406158"/>
              <a:gd name="connsiteX9800" fmla="*/ 6514211 w 13581144"/>
              <a:gd name="connsiteY9800" fmla="*/ 1189985 h 4406158"/>
              <a:gd name="connsiteX9801" fmla="*/ 6546510 w 13581144"/>
              <a:gd name="connsiteY9801" fmla="*/ 1213679 h 4406158"/>
              <a:gd name="connsiteX9802" fmla="*/ 6517606 w 13581144"/>
              <a:gd name="connsiteY9802" fmla="*/ 1237373 h 4406158"/>
              <a:gd name="connsiteX9803" fmla="*/ 6485312 w 13581144"/>
              <a:gd name="connsiteY9803" fmla="*/ 1213679 h 4406158"/>
              <a:gd name="connsiteX9804" fmla="*/ 6514211 w 13581144"/>
              <a:gd name="connsiteY9804" fmla="*/ 1189985 h 4406158"/>
              <a:gd name="connsiteX9805" fmla="*/ 6427529 w 13581144"/>
              <a:gd name="connsiteY9805" fmla="*/ 1189985 h 4406158"/>
              <a:gd name="connsiteX9806" fmla="*/ 6459830 w 13581144"/>
              <a:gd name="connsiteY9806" fmla="*/ 1213679 h 4406158"/>
              <a:gd name="connsiteX9807" fmla="*/ 6430927 w 13581144"/>
              <a:gd name="connsiteY9807" fmla="*/ 1237373 h 4406158"/>
              <a:gd name="connsiteX9808" fmla="*/ 6398636 w 13581144"/>
              <a:gd name="connsiteY9808" fmla="*/ 1213679 h 4406158"/>
              <a:gd name="connsiteX9809" fmla="*/ 6427529 w 13581144"/>
              <a:gd name="connsiteY9809" fmla="*/ 1189985 h 4406158"/>
              <a:gd name="connsiteX9810" fmla="*/ 5383646 w 13581144"/>
              <a:gd name="connsiteY9810" fmla="*/ 1189985 h 4406158"/>
              <a:gd name="connsiteX9811" fmla="*/ 5412554 w 13581144"/>
              <a:gd name="connsiteY9811" fmla="*/ 1213679 h 4406158"/>
              <a:gd name="connsiteX9812" fmla="*/ 5380245 w 13581144"/>
              <a:gd name="connsiteY9812" fmla="*/ 1237373 h 4406158"/>
              <a:gd name="connsiteX9813" fmla="*/ 5351343 w 13581144"/>
              <a:gd name="connsiteY9813" fmla="*/ 1213679 h 4406158"/>
              <a:gd name="connsiteX9814" fmla="*/ 5383646 w 13581144"/>
              <a:gd name="connsiteY9814" fmla="*/ 1189985 h 4406158"/>
              <a:gd name="connsiteX9815" fmla="*/ 5296917 w 13581144"/>
              <a:gd name="connsiteY9815" fmla="*/ 1189985 h 4406158"/>
              <a:gd name="connsiteX9816" fmla="*/ 5325831 w 13581144"/>
              <a:gd name="connsiteY9816" fmla="*/ 1213679 h 4406158"/>
              <a:gd name="connsiteX9817" fmla="*/ 5293522 w 13581144"/>
              <a:gd name="connsiteY9817" fmla="*/ 1237373 h 4406158"/>
              <a:gd name="connsiteX9818" fmla="*/ 5264617 w 13581144"/>
              <a:gd name="connsiteY9818" fmla="*/ 1213679 h 4406158"/>
              <a:gd name="connsiteX9819" fmla="*/ 5296917 w 13581144"/>
              <a:gd name="connsiteY9819" fmla="*/ 1189985 h 4406158"/>
              <a:gd name="connsiteX9820" fmla="*/ 6342530 w 13581144"/>
              <a:gd name="connsiteY9820" fmla="*/ 1188290 h 4406158"/>
              <a:gd name="connsiteX9821" fmla="*/ 6373115 w 13581144"/>
              <a:gd name="connsiteY9821" fmla="*/ 1211986 h 4406158"/>
              <a:gd name="connsiteX9822" fmla="*/ 6344235 w 13581144"/>
              <a:gd name="connsiteY9822" fmla="*/ 1235679 h 4406158"/>
              <a:gd name="connsiteX9823" fmla="*/ 6313638 w 13581144"/>
              <a:gd name="connsiteY9823" fmla="*/ 1211986 h 4406158"/>
              <a:gd name="connsiteX9824" fmla="*/ 6342530 w 13581144"/>
              <a:gd name="connsiteY9824" fmla="*/ 1188290 h 4406158"/>
              <a:gd name="connsiteX9825" fmla="*/ 6254146 w 13581144"/>
              <a:gd name="connsiteY9825" fmla="*/ 1188290 h 4406158"/>
              <a:gd name="connsiteX9826" fmla="*/ 6284731 w 13581144"/>
              <a:gd name="connsiteY9826" fmla="*/ 1211986 h 4406158"/>
              <a:gd name="connsiteX9827" fmla="*/ 6255845 w 13581144"/>
              <a:gd name="connsiteY9827" fmla="*/ 1235679 h 4406158"/>
              <a:gd name="connsiteX9828" fmla="*/ 6225250 w 13581144"/>
              <a:gd name="connsiteY9828" fmla="*/ 1211986 h 4406158"/>
              <a:gd name="connsiteX9829" fmla="*/ 6254146 w 13581144"/>
              <a:gd name="connsiteY9829" fmla="*/ 1188290 h 4406158"/>
              <a:gd name="connsiteX9830" fmla="*/ 5210179 w 13581144"/>
              <a:gd name="connsiteY9830" fmla="*/ 1188290 h 4406158"/>
              <a:gd name="connsiteX9831" fmla="*/ 5239108 w 13581144"/>
              <a:gd name="connsiteY9831" fmla="*/ 1211986 h 4406158"/>
              <a:gd name="connsiteX9832" fmla="*/ 5206778 w 13581144"/>
              <a:gd name="connsiteY9832" fmla="*/ 1235679 h 4406158"/>
              <a:gd name="connsiteX9833" fmla="*/ 5177864 w 13581144"/>
              <a:gd name="connsiteY9833" fmla="*/ 1211986 h 4406158"/>
              <a:gd name="connsiteX9834" fmla="*/ 5210179 w 13581144"/>
              <a:gd name="connsiteY9834" fmla="*/ 1188290 h 4406158"/>
              <a:gd name="connsiteX9835" fmla="*/ 5558814 w 13581144"/>
              <a:gd name="connsiteY9835" fmla="*/ 1186602 h 4406158"/>
              <a:gd name="connsiteX9836" fmla="*/ 5587736 w 13581144"/>
              <a:gd name="connsiteY9836" fmla="*/ 1210303 h 4406158"/>
              <a:gd name="connsiteX9837" fmla="*/ 5555415 w 13581144"/>
              <a:gd name="connsiteY9837" fmla="*/ 1233997 h 4406158"/>
              <a:gd name="connsiteX9838" fmla="*/ 5526504 w 13581144"/>
              <a:gd name="connsiteY9838" fmla="*/ 1210303 h 4406158"/>
              <a:gd name="connsiteX9839" fmla="*/ 5558814 w 13581144"/>
              <a:gd name="connsiteY9839" fmla="*/ 1186602 h 4406158"/>
              <a:gd name="connsiteX9840" fmla="*/ 5470408 w 13581144"/>
              <a:gd name="connsiteY9840" fmla="*/ 1186602 h 4406158"/>
              <a:gd name="connsiteX9841" fmla="*/ 5499310 w 13581144"/>
              <a:gd name="connsiteY9841" fmla="*/ 1210303 h 4406158"/>
              <a:gd name="connsiteX9842" fmla="*/ 5466991 w 13581144"/>
              <a:gd name="connsiteY9842" fmla="*/ 1233997 h 4406158"/>
              <a:gd name="connsiteX9843" fmla="*/ 5438076 w 13581144"/>
              <a:gd name="connsiteY9843" fmla="*/ 1210303 h 4406158"/>
              <a:gd name="connsiteX9844" fmla="*/ 5470408 w 13581144"/>
              <a:gd name="connsiteY9844" fmla="*/ 1186602 h 4406158"/>
              <a:gd name="connsiteX9845" fmla="*/ 2780630 w 13581144"/>
              <a:gd name="connsiteY9845" fmla="*/ 1186602 h 4406158"/>
              <a:gd name="connsiteX9846" fmla="*/ 2802756 w 13581144"/>
              <a:gd name="connsiteY9846" fmla="*/ 1210303 h 4406158"/>
              <a:gd name="connsiteX9847" fmla="*/ 2763632 w 13581144"/>
              <a:gd name="connsiteY9847" fmla="*/ 1233997 h 4406158"/>
              <a:gd name="connsiteX9848" fmla="*/ 2741526 w 13581144"/>
              <a:gd name="connsiteY9848" fmla="*/ 1210303 h 4406158"/>
              <a:gd name="connsiteX9849" fmla="*/ 2780630 w 13581144"/>
              <a:gd name="connsiteY9849" fmla="*/ 1186602 h 4406158"/>
              <a:gd name="connsiteX9850" fmla="*/ 2695618 w 13581144"/>
              <a:gd name="connsiteY9850" fmla="*/ 1184907 h 4406158"/>
              <a:gd name="connsiteX9851" fmla="*/ 2717723 w 13581144"/>
              <a:gd name="connsiteY9851" fmla="*/ 1208598 h 4406158"/>
              <a:gd name="connsiteX9852" fmla="*/ 2678620 w 13581144"/>
              <a:gd name="connsiteY9852" fmla="*/ 1232303 h 4406158"/>
              <a:gd name="connsiteX9853" fmla="*/ 2656514 w 13581144"/>
              <a:gd name="connsiteY9853" fmla="*/ 1208598 h 4406158"/>
              <a:gd name="connsiteX9854" fmla="*/ 2695618 w 13581144"/>
              <a:gd name="connsiteY9854" fmla="*/ 1184907 h 4406158"/>
              <a:gd name="connsiteX9855" fmla="*/ 2607231 w 13581144"/>
              <a:gd name="connsiteY9855" fmla="*/ 1184907 h 4406158"/>
              <a:gd name="connsiteX9856" fmla="*/ 2629324 w 13581144"/>
              <a:gd name="connsiteY9856" fmla="*/ 1208598 h 4406158"/>
              <a:gd name="connsiteX9857" fmla="*/ 2590233 w 13581144"/>
              <a:gd name="connsiteY9857" fmla="*/ 1232303 h 4406158"/>
              <a:gd name="connsiteX9858" fmla="*/ 2568116 w 13581144"/>
              <a:gd name="connsiteY9858" fmla="*/ 1208598 h 4406158"/>
              <a:gd name="connsiteX9859" fmla="*/ 2607231 w 13581144"/>
              <a:gd name="connsiteY9859" fmla="*/ 1184907 h 4406158"/>
              <a:gd name="connsiteX9860" fmla="*/ 2523917 w 13581144"/>
              <a:gd name="connsiteY9860" fmla="*/ 1184907 h 4406158"/>
              <a:gd name="connsiteX9861" fmla="*/ 2544324 w 13581144"/>
              <a:gd name="connsiteY9861" fmla="*/ 1208598 h 4406158"/>
              <a:gd name="connsiteX9862" fmla="*/ 2505221 w 13581144"/>
              <a:gd name="connsiteY9862" fmla="*/ 1232303 h 4406158"/>
              <a:gd name="connsiteX9863" fmla="*/ 2484826 w 13581144"/>
              <a:gd name="connsiteY9863" fmla="*/ 1208598 h 4406158"/>
              <a:gd name="connsiteX9864" fmla="*/ 2523917 w 13581144"/>
              <a:gd name="connsiteY9864" fmla="*/ 1184907 h 4406158"/>
              <a:gd name="connsiteX9865" fmla="*/ 2435519 w 13581144"/>
              <a:gd name="connsiteY9865" fmla="*/ 1184907 h 4406158"/>
              <a:gd name="connsiteX9866" fmla="*/ 2455926 w 13581144"/>
              <a:gd name="connsiteY9866" fmla="*/ 1208598 h 4406158"/>
              <a:gd name="connsiteX9867" fmla="*/ 2415124 w 13581144"/>
              <a:gd name="connsiteY9867" fmla="*/ 1232303 h 4406158"/>
              <a:gd name="connsiteX9868" fmla="*/ 2394717 w 13581144"/>
              <a:gd name="connsiteY9868" fmla="*/ 1208598 h 4406158"/>
              <a:gd name="connsiteX9869" fmla="*/ 2435519 w 13581144"/>
              <a:gd name="connsiteY9869" fmla="*/ 1184907 h 4406158"/>
              <a:gd name="connsiteX9870" fmla="*/ 2352263 w 13581144"/>
              <a:gd name="connsiteY9870" fmla="*/ 1184907 h 4406158"/>
              <a:gd name="connsiteX9871" fmla="*/ 2372658 w 13581144"/>
              <a:gd name="connsiteY9871" fmla="*/ 1208598 h 4406158"/>
              <a:gd name="connsiteX9872" fmla="*/ 2331844 w 13581144"/>
              <a:gd name="connsiteY9872" fmla="*/ 1232303 h 4406158"/>
              <a:gd name="connsiteX9873" fmla="*/ 2311449 w 13581144"/>
              <a:gd name="connsiteY9873" fmla="*/ 1208598 h 4406158"/>
              <a:gd name="connsiteX9874" fmla="*/ 2352263 w 13581144"/>
              <a:gd name="connsiteY9874" fmla="*/ 1184907 h 4406158"/>
              <a:gd name="connsiteX9875" fmla="*/ 2265540 w 13581144"/>
              <a:gd name="connsiteY9875" fmla="*/ 1184907 h 4406158"/>
              <a:gd name="connsiteX9876" fmla="*/ 2285935 w 13581144"/>
              <a:gd name="connsiteY9876" fmla="*/ 1208598 h 4406158"/>
              <a:gd name="connsiteX9877" fmla="*/ 2245145 w 13581144"/>
              <a:gd name="connsiteY9877" fmla="*/ 1232303 h 4406158"/>
              <a:gd name="connsiteX9878" fmla="*/ 2224726 w 13581144"/>
              <a:gd name="connsiteY9878" fmla="*/ 1208598 h 4406158"/>
              <a:gd name="connsiteX9879" fmla="*/ 2265540 w 13581144"/>
              <a:gd name="connsiteY9879" fmla="*/ 1184907 h 4406158"/>
              <a:gd name="connsiteX9880" fmla="*/ 2178829 w 13581144"/>
              <a:gd name="connsiteY9880" fmla="*/ 1184907 h 4406158"/>
              <a:gd name="connsiteX9881" fmla="*/ 2199236 w 13581144"/>
              <a:gd name="connsiteY9881" fmla="*/ 1208598 h 4406158"/>
              <a:gd name="connsiteX9882" fmla="*/ 2158434 w 13581144"/>
              <a:gd name="connsiteY9882" fmla="*/ 1232303 h 4406158"/>
              <a:gd name="connsiteX9883" fmla="*/ 2138039 w 13581144"/>
              <a:gd name="connsiteY9883" fmla="*/ 1208598 h 4406158"/>
              <a:gd name="connsiteX9884" fmla="*/ 2178829 w 13581144"/>
              <a:gd name="connsiteY9884" fmla="*/ 1184907 h 4406158"/>
              <a:gd name="connsiteX9885" fmla="*/ 2090408 w 13581144"/>
              <a:gd name="connsiteY9885" fmla="*/ 1184907 h 4406158"/>
              <a:gd name="connsiteX9886" fmla="*/ 2110815 w 13581144"/>
              <a:gd name="connsiteY9886" fmla="*/ 1208598 h 4406158"/>
              <a:gd name="connsiteX9887" fmla="*/ 2070013 w 13581144"/>
              <a:gd name="connsiteY9887" fmla="*/ 1232303 h 4406158"/>
              <a:gd name="connsiteX9888" fmla="*/ 2049619 w 13581144"/>
              <a:gd name="connsiteY9888" fmla="*/ 1208598 h 4406158"/>
              <a:gd name="connsiteX9889" fmla="*/ 2090408 w 13581144"/>
              <a:gd name="connsiteY9889" fmla="*/ 1184907 h 4406158"/>
              <a:gd name="connsiteX9890" fmla="*/ 2005410 w 13581144"/>
              <a:gd name="connsiteY9890" fmla="*/ 1184907 h 4406158"/>
              <a:gd name="connsiteX9891" fmla="*/ 2025816 w 13581144"/>
              <a:gd name="connsiteY9891" fmla="*/ 1208598 h 4406158"/>
              <a:gd name="connsiteX9892" fmla="*/ 1985003 w 13581144"/>
              <a:gd name="connsiteY9892" fmla="*/ 1232303 h 4406158"/>
              <a:gd name="connsiteX9893" fmla="*/ 1964608 w 13581144"/>
              <a:gd name="connsiteY9893" fmla="*/ 1208598 h 4406158"/>
              <a:gd name="connsiteX9894" fmla="*/ 2005410 w 13581144"/>
              <a:gd name="connsiteY9894" fmla="*/ 1184907 h 4406158"/>
              <a:gd name="connsiteX9895" fmla="*/ 1918707 w 13581144"/>
              <a:gd name="connsiteY9895" fmla="*/ 1184907 h 4406158"/>
              <a:gd name="connsiteX9896" fmla="*/ 1937404 w 13581144"/>
              <a:gd name="connsiteY9896" fmla="*/ 1208598 h 4406158"/>
              <a:gd name="connsiteX9897" fmla="*/ 1896602 w 13581144"/>
              <a:gd name="connsiteY9897" fmla="*/ 1232303 h 4406158"/>
              <a:gd name="connsiteX9898" fmla="*/ 1876206 w 13581144"/>
              <a:gd name="connsiteY9898" fmla="*/ 1208598 h 4406158"/>
              <a:gd name="connsiteX9899" fmla="*/ 1918707 w 13581144"/>
              <a:gd name="connsiteY9899" fmla="*/ 1184907 h 4406158"/>
              <a:gd name="connsiteX9900" fmla="*/ 1833695 w 13581144"/>
              <a:gd name="connsiteY9900" fmla="*/ 1184907 h 4406158"/>
              <a:gd name="connsiteX9901" fmla="*/ 1852392 w 13581144"/>
              <a:gd name="connsiteY9901" fmla="*/ 1208598 h 4406158"/>
              <a:gd name="connsiteX9902" fmla="*/ 1811590 w 13581144"/>
              <a:gd name="connsiteY9902" fmla="*/ 1232303 h 4406158"/>
              <a:gd name="connsiteX9903" fmla="*/ 1792893 w 13581144"/>
              <a:gd name="connsiteY9903" fmla="*/ 1208598 h 4406158"/>
              <a:gd name="connsiteX9904" fmla="*/ 1833695 w 13581144"/>
              <a:gd name="connsiteY9904" fmla="*/ 1184907 h 4406158"/>
              <a:gd name="connsiteX9905" fmla="*/ 1745286 w 13581144"/>
              <a:gd name="connsiteY9905" fmla="*/ 1183213 h 4406158"/>
              <a:gd name="connsiteX9906" fmla="*/ 1763994 w 13581144"/>
              <a:gd name="connsiteY9906" fmla="*/ 1206904 h 4406158"/>
              <a:gd name="connsiteX9907" fmla="*/ 1721493 w 13581144"/>
              <a:gd name="connsiteY9907" fmla="*/ 1230609 h 4406158"/>
              <a:gd name="connsiteX9908" fmla="*/ 1702786 w 13581144"/>
              <a:gd name="connsiteY9908" fmla="*/ 1206904 h 4406158"/>
              <a:gd name="connsiteX9909" fmla="*/ 1745286 w 13581144"/>
              <a:gd name="connsiteY9909" fmla="*/ 1183213 h 4406158"/>
              <a:gd name="connsiteX9910" fmla="*/ 1656901 w 13581144"/>
              <a:gd name="connsiteY9910" fmla="*/ 1183213 h 4406158"/>
              <a:gd name="connsiteX9911" fmla="*/ 1675597 w 13581144"/>
              <a:gd name="connsiteY9911" fmla="*/ 1206904 h 4406158"/>
              <a:gd name="connsiteX9912" fmla="*/ 1633096 w 13581144"/>
              <a:gd name="connsiteY9912" fmla="*/ 1230609 h 4406158"/>
              <a:gd name="connsiteX9913" fmla="*/ 1614389 w 13581144"/>
              <a:gd name="connsiteY9913" fmla="*/ 1206904 h 4406158"/>
              <a:gd name="connsiteX9914" fmla="*/ 1656901 w 13581144"/>
              <a:gd name="connsiteY9914" fmla="*/ 1183213 h 4406158"/>
              <a:gd name="connsiteX9915" fmla="*/ 1571877 w 13581144"/>
              <a:gd name="connsiteY9915" fmla="*/ 1183213 h 4406158"/>
              <a:gd name="connsiteX9916" fmla="*/ 1590573 w 13581144"/>
              <a:gd name="connsiteY9916" fmla="*/ 1206904 h 4406158"/>
              <a:gd name="connsiteX9917" fmla="*/ 1548074 w 13581144"/>
              <a:gd name="connsiteY9917" fmla="*/ 1230609 h 4406158"/>
              <a:gd name="connsiteX9918" fmla="*/ 1529377 w 13581144"/>
              <a:gd name="connsiteY9918" fmla="*/ 1206904 h 4406158"/>
              <a:gd name="connsiteX9919" fmla="*/ 1571877 w 13581144"/>
              <a:gd name="connsiteY9919" fmla="*/ 1183213 h 4406158"/>
              <a:gd name="connsiteX9920" fmla="*/ 1481766 w 13581144"/>
              <a:gd name="connsiteY9920" fmla="*/ 1183213 h 4406158"/>
              <a:gd name="connsiteX9921" fmla="*/ 1500474 w 13581144"/>
              <a:gd name="connsiteY9921" fmla="*/ 1206904 h 4406158"/>
              <a:gd name="connsiteX9922" fmla="*/ 1457975 w 13581144"/>
              <a:gd name="connsiteY9922" fmla="*/ 1230609 h 4406158"/>
              <a:gd name="connsiteX9923" fmla="*/ 1439278 w 13581144"/>
              <a:gd name="connsiteY9923" fmla="*/ 1206904 h 4406158"/>
              <a:gd name="connsiteX9924" fmla="*/ 1481766 w 13581144"/>
              <a:gd name="connsiteY9924" fmla="*/ 1183213 h 4406158"/>
              <a:gd name="connsiteX9925" fmla="*/ 1393368 w 13581144"/>
              <a:gd name="connsiteY9925" fmla="*/ 1183213 h 4406158"/>
              <a:gd name="connsiteX9926" fmla="*/ 1412088 w 13581144"/>
              <a:gd name="connsiteY9926" fmla="*/ 1206904 h 4406158"/>
              <a:gd name="connsiteX9927" fmla="*/ 1369577 w 13581144"/>
              <a:gd name="connsiteY9927" fmla="*/ 1230609 h 4406158"/>
              <a:gd name="connsiteX9928" fmla="*/ 1350869 w 13581144"/>
              <a:gd name="connsiteY9928" fmla="*/ 1206904 h 4406158"/>
              <a:gd name="connsiteX9929" fmla="*/ 1393368 w 13581144"/>
              <a:gd name="connsiteY9929" fmla="*/ 1183213 h 4406158"/>
              <a:gd name="connsiteX9930" fmla="*/ 1308370 w 13581144"/>
              <a:gd name="connsiteY9930" fmla="*/ 1183213 h 4406158"/>
              <a:gd name="connsiteX9931" fmla="*/ 1327078 w 13581144"/>
              <a:gd name="connsiteY9931" fmla="*/ 1206904 h 4406158"/>
              <a:gd name="connsiteX9932" fmla="*/ 1284565 w 13581144"/>
              <a:gd name="connsiteY9932" fmla="*/ 1230609 h 4406158"/>
              <a:gd name="connsiteX9933" fmla="*/ 1265857 w 13581144"/>
              <a:gd name="connsiteY9933" fmla="*/ 1206904 h 4406158"/>
              <a:gd name="connsiteX9934" fmla="*/ 1308370 w 13581144"/>
              <a:gd name="connsiteY9934" fmla="*/ 1183213 h 4406158"/>
              <a:gd name="connsiteX9935" fmla="*/ 1221657 w 13581144"/>
              <a:gd name="connsiteY9935" fmla="*/ 1183213 h 4406158"/>
              <a:gd name="connsiteX9936" fmla="*/ 1238667 w 13581144"/>
              <a:gd name="connsiteY9936" fmla="*/ 1206904 h 4406158"/>
              <a:gd name="connsiteX9937" fmla="*/ 1196166 w 13581144"/>
              <a:gd name="connsiteY9937" fmla="*/ 1230609 h 4406158"/>
              <a:gd name="connsiteX9938" fmla="*/ 1179164 w 13581144"/>
              <a:gd name="connsiteY9938" fmla="*/ 1206904 h 4406158"/>
              <a:gd name="connsiteX9939" fmla="*/ 1221657 w 13581144"/>
              <a:gd name="connsiteY9939" fmla="*/ 1183213 h 4406158"/>
              <a:gd name="connsiteX9940" fmla="*/ 1136645 w 13581144"/>
              <a:gd name="connsiteY9940" fmla="*/ 1183213 h 4406158"/>
              <a:gd name="connsiteX9941" fmla="*/ 1153645 w 13581144"/>
              <a:gd name="connsiteY9941" fmla="*/ 1206904 h 4406158"/>
              <a:gd name="connsiteX9942" fmla="*/ 1109446 w 13581144"/>
              <a:gd name="connsiteY9942" fmla="*/ 1230609 h 4406158"/>
              <a:gd name="connsiteX9943" fmla="*/ 1092445 w 13581144"/>
              <a:gd name="connsiteY9943" fmla="*/ 1206904 h 4406158"/>
              <a:gd name="connsiteX9944" fmla="*/ 1136645 w 13581144"/>
              <a:gd name="connsiteY9944" fmla="*/ 1183213 h 4406158"/>
              <a:gd name="connsiteX9945" fmla="*/ 1044782 w 13581144"/>
              <a:gd name="connsiteY9945" fmla="*/ 1183213 h 4406158"/>
              <a:gd name="connsiteX9946" fmla="*/ 1061784 w 13581144"/>
              <a:gd name="connsiteY9946" fmla="*/ 1206904 h 4406158"/>
              <a:gd name="connsiteX9947" fmla="*/ 1017580 w 13581144"/>
              <a:gd name="connsiteY9947" fmla="*/ 1230609 h 4406158"/>
              <a:gd name="connsiteX9948" fmla="*/ 1000579 w 13581144"/>
              <a:gd name="connsiteY9948" fmla="*/ 1206904 h 4406158"/>
              <a:gd name="connsiteX9949" fmla="*/ 1044782 w 13581144"/>
              <a:gd name="connsiteY9949" fmla="*/ 1183213 h 4406158"/>
              <a:gd name="connsiteX9950" fmla="*/ 958063 w 13581144"/>
              <a:gd name="connsiteY9950" fmla="*/ 1183213 h 4406158"/>
              <a:gd name="connsiteX9951" fmla="*/ 975067 w 13581144"/>
              <a:gd name="connsiteY9951" fmla="*/ 1206904 h 4406158"/>
              <a:gd name="connsiteX9952" fmla="*/ 930862 w 13581144"/>
              <a:gd name="connsiteY9952" fmla="*/ 1230609 h 4406158"/>
              <a:gd name="connsiteX9953" fmla="*/ 913861 w 13581144"/>
              <a:gd name="connsiteY9953" fmla="*/ 1206904 h 4406158"/>
              <a:gd name="connsiteX9954" fmla="*/ 958063 w 13581144"/>
              <a:gd name="connsiteY9954" fmla="*/ 1183213 h 4406158"/>
              <a:gd name="connsiteX9955" fmla="*/ 11210377 w 13581144"/>
              <a:gd name="connsiteY9955" fmla="*/ 1182460 h 4406158"/>
              <a:gd name="connsiteX9956" fmla="*/ 11261371 w 13581144"/>
              <a:gd name="connsiteY9956" fmla="*/ 1206151 h 4406158"/>
              <a:gd name="connsiteX9957" fmla="*/ 11239324 w 13581144"/>
              <a:gd name="connsiteY9957" fmla="*/ 1229868 h 4406158"/>
              <a:gd name="connsiteX9958" fmla="*/ 11188330 w 13581144"/>
              <a:gd name="connsiteY9958" fmla="*/ 1206151 h 4406158"/>
              <a:gd name="connsiteX9959" fmla="*/ 11210377 w 13581144"/>
              <a:gd name="connsiteY9959" fmla="*/ 1182460 h 4406158"/>
              <a:gd name="connsiteX9960" fmla="*/ 11106750 w 13581144"/>
              <a:gd name="connsiteY9960" fmla="*/ 1182460 h 4406158"/>
              <a:gd name="connsiteX9961" fmla="*/ 11157745 w 13581144"/>
              <a:gd name="connsiteY9961" fmla="*/ 1206151 h 4406158"/>
              <a:gd name="connsiteX9962" fmla="*/ 11135591 w 13581144"/>
              <a:gd name="connsiteY9962" fmla="*/ 1229868 h 4406158"/>
              <a:gd name="connsiteX9963" fmla="*/ 11084586 w 13581144"/>
              <a:gd name="connsiteY9963" fmla="*/ 1206151 h 4406158"/>
              <a:gd name="connsiteX9964" fmla="*/ 11106750 w 13581144"/>
              <a:gd name="connsiteY9964" fmla="*/ 1182460 h 4406158"/>
              <a:gd name="connsiteX9965" fmla="*/ 11002994 w 13581144"/>
              <a:gd name="connsiteY9965" fmla="*/ 1182460 h 4406158"/>
              <a:gd name="connsiteX9966" fmla="*/ 11052348 w 13581144"/>
              <a:gd name="connsiteY9966" fmla="*/ 1206151 h 4406158"/>
              <a:gd name="connsiteX9967" fmla="*/ 11030195 w 13581144"/>
              <a:gd name="connsiteY9967" fmla="*/ 1229868 h 4406158"/>
              <a:gd name="connsiteX9968" fmla="*/ 10980948 w 13581144"/>
              <a:gd name="connsiteY9968" fmla="*/ 1206151 h 4406158"/>
              <a:gd name="connsiteX9969" fmla="*/ 11002994 w 13581144"/>
              <a:gd name="connsiteY9969" fmla="*/ 1182460 h 4406158"/>
              <a:gd name="connsiteX9970" fmla="*/ 11893277 w 13581144"/>
              <a:gd name="connsiteY9970" fmla="*/ 1164062 h 4406158"/>
              <a:gd name="connsiteX9971" fmla="*/ 11942465 w 13581144"/>
              <a:gd name="connsiteY9971" fmla="*/ 1187758 h 4406158"/>
              <a:gd name="connsiteX9972" fmla="*/ 11920407 w 13581144"/>
              <a:gd name="connsiteY9972" fmla="*/ 1211457 h 4406158"/>
              <a:gd name="connsiteX9973" fmla="*/ 11871100 w 13581144"/>
              <a:gd name="connsiteY9973" fmla="*/ 1187758 h 4406158"/>
              <a:gd name="connsiteX9974" fmla="*/ 11893277 w 13581144"/>
              <a:gd name="connsiteY9974" fmla="*/ 1164062 h 4406158"/>
              <a:gd name="connsiteX9975" fmla="*/ 11789461 w 13581144"/>
              <a:gd name="connsiteY9975" fmla="*/ 1164062 h 4406158"/>
              <a:gd name="connsiteX9976" fmla="*/ 11838780 w 13581144"/>
              <a:gd name="connsiteY9976" fmla="*/ 1187758 h 4406158"/>
              <a:gd name="connsiteX9977" fmla="*/ 11816721 w 13581144"/>
              <a:gd name="connsiteY9977" fmla="*/ 1211457 h 4406158"/>
              <a:gd name="connsiteX9978" fmla="*/ 11767426 w 13581144"/>
              <a:gd name="connsiteY9978" fmla="*/ 1187758 h 4406158"/>
              <a:gd name="connsiteX9979" fmla="*/ 11789461 w 13581144"/>
              <a:gd name="connsiteY9979" fmla="*/ 1164062 h 4406158"/>
              <a:gd name="connsiteX9980" fmla="*/ 11690859 w 13581144"/>
              <a:gd name="connsiteY9980" fmla="*/ 1164062 h 4406158"/>
              <a:gd name="connsiteX9981" fmla="*/ 11740107 w 13581144"/>
              <a:gd name="connsiteY9981" fmla="*/ 1187758 h 4406158"/>
              <a:gd name="connsiteX9982" fmla="*/ 11718060 w 13581144"/>
              <a:gd name="connsiteY9982" fmla="*/ 1211457 h 4406158"/>
              <a:gd name="connsiteX9983" fmla="*/ 11668706 w 13581144"/>
              <a:gd name="connsiteY9983" fmla="*/ 1187758 h 4406158"/>
              <a:gd name="connsiteX9984" fmla="*/ 11690859 w 13581144"/>
              <a:gd name="connsiteY9984" fmla="*/ 1164062 h 4406158"/>
              <a:gd name="connsiteX9985" fmla="*/ 11587126 w 13581144"/>
              <a:gd name="connsiteY9985" fmla="*/ 1164062 h 4406158"/>
              <a:gd name="connsiteX9986" fmla="*/ 11636479 w 13581144"/>
              <a:gd name="connsiteY9986" fmla="*/ 1187758 h 4406158"/>
              <a:gd name="connsiteX9987" fmla="*/ 11614327 w 13581144"/>
              <a:gd name="connsiteY9987" fmla="*/ 1211457 h 4406158"/>
              <a:gd name="connsiteX9988" fmla="*/ 11565079 w 13581144"/>
              <a:gd name="connsiteY9988" fmla="*/ 1187758 h 4406158"/>
              <a:gd name="connsiteX9989" fmla="*/ 11587126 w 13581144"/>
              <a:gd name="connsiteY9989" fmla="*/ 1164062 h 4406158"/>
              <a:gd name="connsiteX9990" fmla="*/ 12297758 w 13581144"/>
              <a:gd name="connsiteY9990" fmla="*/ 1155784 h 4406158"/>
              <a:gd name="connsiteX9991" fmla="*/ 12348715 w 13581144"/>
              <a:gd name="connsiteY9991" fmla="*/ 1179480 h 4406158"/>
              <a:gd name="connsiteX9992" fmla="*/ 12326539 w 13581144"/>
              <a:gd name="connsiteY9992" fmla="*/ 1203174 h 4406158"/>
              <a:gd name="connsiteX9993" fmla="*/ 12275581 w 13581144"/>
              <a:gd name="connsiteY9993" fmla="*/ 1179480 h 4406158"/>
              <a:gd name="connsiteX9994" fmla="*/ 12297758 w 13581144"/>
              <a:gd name="connsiteY9994" fmla="*/ 1155784 h 4406158"/>
              <a:gd name="connsiteX9995" fmla="*/ 12195605 w 13581144"/>
              <a:gd name="connsiteY9995" fmla="*/ 1155784 h 4406158"/>
              <a:gd name="connsiteX9996" fmla="*/ 12244911 w 13581144"/>
              <a:gd name="connsiteY9996" fmla="*/ 1179480 h 4406158"/>
              <a:gd name="connsiteX9997" fmla="*/ 12222853 w 13581144"/>
              <a:gd name="connsiteY9997" fmla="*/ 1203174 h 4406158"/>
              <a:gd name="connsiteX9998" fmla="*/ 12173547 w 13581144"/>
              <a:gd name="connsiteY9998" fmla="*/ 1179480 h 4406158"/>
              <a:gd name="connsiteX9999" fmla="*/ 12195605 w 13581144"/>
              <a:gd name="connsiteY9999" fmla="*/ 1155784 h 4406158"/>
              <a:gd name="connsiteX10000" fmla="*/ 12091919 w 13581144"/>
              <a:gd name="connsiteY10000" fmla="*/ 1155784 h 4406158"/>
              <a:gd name="connsiteX10001" fmla="*/ 12141226 w 13581144"/>
              <a:gd name="connsiteY10001" fmla="*/ 1179480 h 4406158"/>
              <a:gd name="connsiteX10002" fmla="*/ 12119168 w 13581144"/>
              <a:gd name="connsiteY10002" fmla="*/ 1203174 h 4406158"/>
              <a:gd name="connsiteX10003" fmla="*/ 12069861 w 13581144"/>
              <a:gd name="connsiteY10003" fmla="*/ 1179480 h 4406158"/>
              <a:gd name="connsiteX10004" fmla="*/ 12091919 w 13581144"/>
              <a:gd name="connsiteY10004" fmla="*/ 1155784 h 4406158"/>
              <a:gd name="connsiteX10005" fmla="*/ 11991654 w 13581144"/>
              <a:gd name="connsiteY10005" fmla="*/ 1155784 h 4406158"/>
              <a:gd name="connsiteX10006" fmla="*/ 12040961 w 13581144"/>
              <a:gd name="connsiteY10006" fmla="*/ 1179480 h 4406158"/>
              <a:gd name="connsiteX10007" fmla="*/ 12018785 w 13581144"/>
              <a:gd name="connsiteY10007" fmla="*/ 1203174 h 4406158"/>
              <a:gd name="connsiteX10008" fmla="*/ 11969596 w 13581144"/>
              <a:gd name="connsiteY10008" fmla="*/ 1179480 h 4406158"/>
              <a:gd name="connsiteX10009" fmla="*/ 11991654 w 13581144"/>
              <a:gd name="connsiteY10009" fmla="*/ 1155784 h 4406158"/>
              <a:gd name="connsiteX10010" fmla="*/ 10648798 w 13581144"/>
              <a:gd name="connsiteY10010" fmla="*/ 1134127 h 4406158"/>
              <a:gd name="connsiteX10011" fmla="*/ 10691299 w 13581144"/>
              <a:gd name="connsiteY10011" fmla="*/ 1157824 h 4406158"/>
              <a:gd name="connsiteX10012" fmla="*/ 10674302 w 13581144"/>
              <a:gd name="connsiteY10012" fmla="*/ 1181519 h 4406158"/>
              <a:gd name="connsiteX10013" fmla="*/ 10631801 w 13581144"/>
              <a:gd name="connsiteY10013" fmla="*/ 1157824 h 4406158"/>
              <a:gd name="connsiteX10014" fmla="*/ 10648798 w 13581144"/>
              <a:gd name="connsiteY10014" fmla="*/ 1134127 h 4406158"/>
              <a:gd name="connsiteX10015" fmla="*/ 10563787 w 13581144"/>
              <a:gd name="connsiteY10015" fmla="*/ 1134127 h 4406158"/>
              <a:gd name="connsiteX10016" fmla="*/ 10607997 w 13581144"/>
              <a:gd name="connsiteY10016" fmla="*/ 1157824 h 4406158"/>
              <a:gd name="connsiteX10017" fmla="*/ 10589301 w 13581144"/>
              <a:gd name="connsiteY10017" fmla="*/ 1181519 h 4406158"/>
              <a:gd name="connsiteX10018" fmla="*/ 10546789 w 13581144"/>
              <a:gd name="connsiteY10018" fmla="*/ 1157824 h 4406158"/>
              <a:gd name="connsiteX10019" fmla="*/ 10563787 w 13581144"/>
              <a:gd name="connsiteY10019" fmla="*/ 1134127 h 4406158"/>
              <a:gd name="connsiteX10020" fmla="*/ 10300265 w 13581144"/>
              <a:gd name="connsiteY10020" fmla="*/ 1134127 h 4406158"/>
              <a:gd name="connsiteX10021" fmla="*/ 10342766 w 13581144"/>
              <a:gd name="connsiteY10021" fmla="*/ 1157824 h 4406158"/>
              <a:gd name="connsiteX10022" fmla="*/ 10324070 w 13581144"/>
              <a:gd name="connsiteY10022" fmla="*/ 1181519 h 4406158"/>
              <a:gd name="connsiteX10023" fmla="*/ 10281569 w 13581144"/>
              <a:gd name="connsiteY10023" fmla="*/ 1157824 h 4406158"/>
              <a:gd name="connsiteX10024" fmla="*/ 10300265 w 13581144"/>
              <a:gd name="connsiteY10024" fmla="*/ 1134127 h 4406158"/>
              <a:gd name="connsiteX10025" fmla="*/ 10216952 w 13581144"/>
              <a:gd name="connsiteY10025" fmla="*/ 1134127 h 4406158"/>
              <a:gd name="connsiteX10026" fmla="*/ 10259464 w 13581144"/>
              <a:gd name="connsiteY10026" fmla="*/ 1157824 h 4406158"/>
              <a:gd name="connsiteX10027" fmla="*/ 10240768 w 13581144"/>
              <a:gd name="connsiteY10027" fmla="*/ 1181519 h 4406158"/>
              <a:gd name="connsiteX10028" fmla="*/ 10198256 w 13581144"/>
              <a:gd name="connsiteY10028" fmla="*/ 1157824 h 4406158"/>
              <a:gd name="connsiteX10029" fmla="*/ 10216952 w 13581144"/>
              <a:gd name="connsiteY10029" fmla="*/ 1134127 h 4406158"/>
              <a:gd name="connsiteX10030" fmla="*/ 10131962 w 13581144"/>
              <a:gd name="connsiteY10030" fmla="*/ 1134127 h 4406158"/>
              <a:gd name="connsiteX10031" fmla="*/ 10172765 w 13581144"/>
              <a:gd name="connsiteY10031" fmla="*/ 1157824 h 4406158"/>
              <a:gd name="connsiteX10032" fmla="*/ 10154068 w 13581144"/>
              <a:gd name="connsiteY10032" fmla="*/ 1181519 h 4406158"/>
              <a:gd name="connsiteX10033" fmla="*/ 10113266 w 13581144"/>
              <a:gd name="connsiteY10033" fmla="*/ 1157824 h 4406158"/>
              <a:gd name="connsiteX10034" fmla="*/ 10131962 w 13581144"/>
              <a:gd name="connsiteY10034" fmla="*/ 1134127 h 4406158"/>
              <a:gd name="connsiteX10035" fmla="*/ 10045252 w 13581144"/>
              <a:gd name="connsiteY10035" fmla="*/ 1132439 h 4406158"/>
              <a:gd name="connsiteX10036" fmla="*/ 10086053 w 13581144"/>
              <a:gd name="connsiteY10036" fmla="*/ 1156135 h 4406158"/>
              <a:gd name="connsiteX10037" fmla="*/ 10067357 w 13581144"/>
              <a:gd name="connsiteY10037" fmla="*/ 1179830 h 4406158"/>
              <a:gd name="connsiteX10038" fmla="*/ 10026555 w 13581144"/>
              <a:gd name="connsiteY10038" fmla="*/ 1156135 h 4406158"/>
              <a:gd name="connsiteX10039" fmla="*/ 10045252 w 13581144"/>
              <a:gd name="connsiteY10039" fmla="*/ 1132439 h 4406158"/>
              <a:gd name="connsiteX10040" fmla="*/ 9960250 w 13581144"/>
              <a:gd name="connsiteY10040" fmla="*/ 1132439 h 4406158"/>
              <a:gd name="connsiteX10041" fmla="*/ 9999354 w 13581144"/>
              <a:gd name="connsiteY10041" fmla="*/ 1156135 h 4406158"/>
              <a:gd name="connsiteX10042" fmla="*/ 9980657 w 13581144"/>
              <a:gd name="connsiteY10042" fmla="*/ 1179830 h 4406158"/>
              <a:gd name="connsiteX10043" fmla="*/ 9939855 w 13581144"/>
              <a:gd name="connsiteY10043" fmla="*/ 1156135 h 4406158"/>
              <a:gd name="connsiteX10044" fmla="*/ 9960250 w 13581144"/>
              <a:gd name="connsiteY10044" fmla="*/ 1132439 h 4406158"/>
              <a:gd name="connsiteX10045" fmla="*/ 9873550 w 13581144"/>
              <a:gd name="connsiteY10045" fmla="*/ 1132439 h 4406158"/>
              <a:gd name="connsiteX10046" fmla="*/ 9914340 w 13581144"/>
              <a:gd name="connsiteY10046" fmla="*/ 1156135 h 4406158"/>
              <a:gd name="connsiteX10047" fmla="*/ 9893945 w 13581144"/>
              <a:gd name="connsiteY10047" fmla="*/ 1179830 h 4406158"/>
              <a:gd name="connsiteX10048" fmla="*/ 9853132 w 13581144"/>
              <a:gd name="connsiteY10048" fmla="*/ 1156135 h 4406158"/>
              <a:gd name="connsiteX10049" fmla="*/ 9873550 w 13581144"/>
              <a:gd name="connsiteY10049" fmla="*/ 1132439 h 4406158"/>
              <a:gd name="connsiteX10050" fmla="*/ 9786838 w 13581144"/>
              <a:gd name="connsiteY10050" fmla="*/ 1132439 h 4406158"/>
              <a:gd name="connsiteX10051" fmla="*/ 9827641 w 13581144"/>
              <a:gd name="connsiteY10051" fmla="*/ 1156135 h 4406158"/>
              <a:gd name="connsiteX10052" fmla="*/ 9807233 w 13581144"/>
              <a:gd name="connsiteY10052" fmla="*/ 1179830 h 4406158"/>
              <a:gd name="connsiteX10053" fmla="*/ 9766443 w 13581144"/>
              <a:gd name="connsiteY10053" fmla="*/ 1156135 h 4406158"/>
              <a:gd name="connsiteX10054" fmla="*/ 9786838 w 13581144"/>
              <a:gd name="connsiteY10054" fmla="*/ 1132439 h 4406158"/>
              <a:gd name="connsiteX10055" fmla="*/ 9700115 w 13581144"/>
              <a:gd name="connsiteY10055" fmla="*/ 1132439 h 4406158"/>
              <a:gd name="connsiteX10056" fmla="*/ 9740917 w 13581144"/>
              <a:gd name="connsiteY10056" fmla="*/ 1156135 h 4406158"/>
              <a:gd name="connsiteX10057" fmla="*/ 9720522 w 13581144"/>
              <a:gd name="connsiteY10057" fmla="*/ 1179830 h 4406158"/>
              <a:gd name="connsiteX10058" fmla="*/ 9679720 w 13581144"/>
              <a:gd name="connsiteY10058" fmla="*/ 1156135 h 4406158"/>
              <a:gd name="connsiteX10059" fmla="*/ 9700115 w 13581144"/>
              <a:gd name="connsiteY10059" fmla="*/ 1132439 h 4406158"/>
              <a:gd name="connsiteX10060" fmla="*/ 9613404 w 13581144"/>
              <a:gd name="connsiteY10060" fmla="*/ 1132439 h 4406158"/>
              <a:gd name="connsiteX10061" fmla="*/ 9654218 w 13581144"/>
              <a:gd name="connsiteY10061" fmla="*/ 1156135 h 4406158"/>
              <a:gd name="connsiteX10062" fmla="*/ 9633799 w 13581144"/>
              <a:gd name="connsiteY10062" fmla="*/ 1179830 h 4406158"/>
              <a:gd name="connsiteX10063" fmla="*/ 9593009 w 13581144"/>
              <a:gd name="connsiteY10063" fmla="*/ 1156135 h 4406158"/>
              <a:gd name="connsiteX10064" fmla="*/ 9613404 w 13581144"/>
              <a:gd name="connsiteY10064" fmla="*/ 1132439 h 4406158"/>
              <a:gd name="connsiteX10065" fmla="*/ 9530124 w 13581144"/>
              <a:gd name="connsiteY10065" fmla="*/ 1132439 h 4406158"/>
              <a:gd name="connsiteX10066" fmla="*/ 9569216 w 13581144"/>
              <a:gd name="connsiteY10066" fmla="*/ 1156135 h 4406158"/>
              <a:gd name="connsiteX10067" fmla="*/ 9548821 w 13581144"/>
              <a:gd name="connsiteY10067" fmla="*/ 1179830 h 4406158"/>
              <a:gd name="connsiteX10068" fmla="*/ 9509718 w 13581144"/>
              <a:gd name="connsiteY10068" fmla="*/ 1156135 h 4406158"/>
              <a:gd name="connsiteX10069" fmla="*/ 9530124 w 13581144"/>
              <a:gd name="connsiteY10069" fmla="*/ 1132439 h 4406158"/>
              <a:gd name="connsiteX10070" fmla="*/ 9438305 w 13581144"/>
              <a:gd name="connsiteY10070" fmla="*/ 1132439 h 4406158"/>
              <a:gd name="connsiteX10071" fmla="*/ 9477397 w 13581144"/>
              <a:gd name="connsiteY10071" fmla="*/ 1156135 h 4406158"/>
              <a:gd name="connsiteX10072" fmla="*/ 9457002 w 13581144"/>
              <a:gd name="connsiteY10072" fmla="*/ 1179830 h 4406158"/>
              <a:gd name="connsiteX10073" fmla="*/ 9417899 w 13581144"/>
              <a:gd name="connsiteY10073" fmla="*/ 1156135 h 4406158"/>
              <a:gd name="connsiteX10074" fmla="*/ 9438305 w 13581144"/>
              <a:gd name="connsiteY10074" fmla="*/ 1132439 h 4406158"/>
              <a:gd name="connsiteX10075" fmla="*/ 9351582 w 13581144"/>
              <a:gd name="connsiteY10075" fmla="*/ 1132439 h 4406158"/>
              <a:gd name="connsiteX10076" fmla="*/ 9390697 w 13581144"/>
              <a:gd name="connsiteY10076" fmla="*/ 1156135 h 4406158"/>
              <a:gd name="connsiteX10077" fmla="*/ 9370279 w 13581144"/>
              <a:gd name="connsiteY10077" fmla="*/ 1179830 h 4406158"/>
              <a:gd name="connsiteX10078" fmla="*/ 9331187 w 13581144"/>
              <a:gd name="connsiteY10078" fmla="*/ 1156135 h 4406158"/>
              <a:gd name="connsiteX10079" fmla="*/ 9351582 w 13581144"/>
              <a:gd name="connsiteY10079" fmla="*/ 1132439 h 4406158"/>
              <a:gd name="connsiteX10080" fmla="*/ 9266581 w 13581144"/>
              <a:gd name="connsiteY10080" fmla="*/ 1132439 h 4406158"/>
              <a:gd name="connsiteX10081" fmla="*/ 9305684 w 13581144"/>
              <a:gd name="connsiteY10081" fmla="*/ 1156135 h 4406158"/>
              <a:gd name="connsiteX10082" fmla="*/ 9283591 w 13581144"/>
              <a:gd name="connsiteY10082" fmla="*/ 1179830 h 4406158"/>
              <a:gd name="connsiteX10083" fmla="*/ 9244475 w 13581144"/>
              <a:gd name="connsiteY10083" fmla="*/ 1156135 h 4406158"/>
              <a:gd name="connsiteX10084" fmla="*/ 9266581 w 13581144"/>
              <a:gd name="connsiteY10084" fmla="*/ 1132439 h 4406158"/>
              <a:gd name="connsiteX10085" fmla="*/ 9179893 w 13581144"/>
              <a:gd name="connsiteY10085" fmla="*/ 1132439 h 4406158"/>
              <a:gd name="connsiteX10086" fmla="*/ 9218985 w 13581144"/>
              <a:gd name="connsiteY10086" fmla="*/ 1156135 h 4406158"/>
              <a:gd name="connsiteX10087" fmla="*/ 9196891 w 13581144"/>
              <a:gd name="connsiteY10087" fmla="*/ 1179830 h 4406158"/>
              <a:gd name="connsiteX10088" fmla="*/ 9157787 w 13581144"/>
              <a:gd name="connsiteY10088" fmla="*/ 1156135 h 4406158"/>
              <a:gd name="connsiteX10089" fmla="*/ 9179893 w 13581144"/>
              <a:gd name="connsiteY10089" fmla="*/ 1132439 h 4406158"/>
              <a:gd name="connsiteX10090" fmla="*/ 9093170 w 13581144"/>
              <a:gd name="connsiteY10090" fmla="*/ 1132439 h 4406158"/>
              <a:gd name="connsiteX10091" fmla="*/ 9132261 w 13581144"/>
              <a:gd name="connsiteY10091" fmla="*/ 1156135 h 4406158"/>
              <a:gd name="connsiteX10092" fmla="*/ 9110168 w 13581144"/>
              <a:gd name="connsiteY10092" fmla="*/ 1179830 h 4406158"/>
              <a:gd name="connsiteX10093" fmla="*/ 9071064 w 13581144"/>
              <a:gd name="connsiteY10093" fmla="*/ 1156135 h 4406158"/>
              <a:gd name="connsiteX10094" fmla="*/ 9093170 w 13581144"/>
              <a:gd name="connsiteY10094" fmla="*/ 1132439 h 4406158"/>
              <a:gd name="connsiteX10095" fmla="*/ 9006471 w 13581144"/>
              <a:gd name="connsiteY10095" fmla="*/ 1132439 h 4406158"/>
              <a:gd name="connsiteX10096" fmla="*/ 9045586 w 13581144"/>
              <a:gd name="connsiteY10096" fmla="*/ 1156135 h 4406158"/>
              <a:gd name="connsiteX10097" fmla="*/ 9023468 w 13581144"/>
              <a:gd name="connsiteY10097" fmla="*/ 1179830 h 4406158"/>
              <a:gd name="connsiteX10098" fmla="*/ 8984376 w 13581144"/>
              <a:gd name="connsiteY10098" fmla="*/ 1156135 h 4406158"/>
              <a:gd name="connsiteX10099" fmla="*/ 9006471 w 13581144"/>
              <a:gd name="connsiteY10099" fmla="*/ 1132439 h 4406158"/>
              <a:gd name="connsiteX10100" fmla="*/ 8921468 w 13581144"/>
              <a:gd name="connsiteY10100" fmla="*/ 1132439 h 4406158"/>
              <a:gd name="connsiteX10101" fmla="*/ 8958873 w 13581144"/>
              <a:gd name="connsiteY10101" fmla="*/ 1156135 h 4406158"/>
              <a:gd name="connsiteX10102" fmla="*/ 8936768 w 13581144"/>
              <a:gd name="connsiteY10102" fmla="*/ 1179830 h 4406158"/>
              <a:gd name="connsiteX10103" fmla="*/ 8899363 w 13581144"/>
              <a:gd name="connsiteY10103" fmla="*/ 1156135 h 4406158"/>
              <a:gd name="connsiteX10104" fmla="*/ 8921468 w 13581144"/>
              <a:gd name="connsiteY10104" fmla="*/ 1132439 h 4406158"/>
              <a:gd name="connsiteX10105" fmla="*/ 5302017 w 13581144"/>
              <a:gd name="connsiteY10105" fmla="*/ 1132439 h 4406158"/>
              <a:gd name="connsiteX10106" fmla="*/ 5330924 w 13581144"/>
              <a:gd name="connsiteY10106" fmla="*/ 1156135 h 4406158"/>
              <a:gd name="connsiteX10107" fmla="*/ 5298608 w 13581144"/>
              <a:gd name="connsiteY10107" fmla="*/ 1179830 h 4406158"/>
              <a:gd name="connsiteX10108" fmla="*/ 5269708 w 13581144"/>
              <a:gd name="connsiteY10108" fmla="*/ 1156135 h 4406158"/>
              <a:gd name="connsiteX10109" fmla="*/ 5302017 w 13581144"/>
              <a:gd name="connsiteY10109" fmla="*/ 1132439 h 4406158"/>
              <a:gd name="connsiteX10110" fmla="*/ 8834758 w 13581144"/>
              <a:gd name="connsiteY10110" fmla="*/ 1130733 h 4406158"/>
              <a:gd name="connsiteX10111" fmla="*/ 8872163 w 13581144"/>
              <a:gd name="connsiteY10111" fmla="*/ 1154439 h 4406158"/>
              <a:gd name="connsiteX10112" fmla="*/ 8850057 w 13581144"/>
              <a:gd name="connsiteY10112" fmla="*/ 1178135 h 4406158"/>
              <a:gd name="connsiteX10113" fmla="*/ 8812664 w 13581144"/>
              <a:gd name="connsiteY10113" fmla="*/ 1154439 h 4406158"/>
              <a:gd name="connsiteX10114" fmla="*/ 8834758 w 13581144"/>
              <a:gd name="connsiteY10114" fmla="*/ 1130733 h 4406158"/>
              <a:gd name="connsiteX10115" fmla="*/ 8749757 w 13581144"/>
              <a:gd name="connsiteY10115" fmla="*/ 1130733 h 4406158"/>
              <a:gd name="connsiteX10116" fmla="*/ 8787150 w 13581144"/>
              <a:gd name="connsiteY10116" fmla="*/ 1154439 h 4406158"/>
              <a:gd name="connsiteX10117" fmla="*/ 8765056 w 13581144"/>
              <a:gd name="connsiteY10117" fmla="*/ 1178135 h 4406158"/>
              <a:gd name="connsiteX10118" fmla="*/ 8727651 w 13581144"/>
              <a:gd name="connsiteY10118" fmla="*/ 1154439 h 4406158"/>
              <a:gd name="connsiteX10119" fmla="*/ 8749757 w 13581144"/>
              <a:gd name="connsiteY10119" fmla="*/ 1130733 h 4406158"/>
              <a:gd name="connsiteX10120" fmla="*/ 8663045 w 13581144"/>
              <a:gd name="connsiteY10120" fmla="*/ 1130733 h 4406158"/>
              <a:gd name="connsiteX10121" fmla="*/ 8700438 w 13581144"/>
              <a:gd name="connsiteY10121" fmla="*/ 1154439 h 4406158"/>
              <a:gd name="connsiteX10122" fmla="*/ 8676634 w 13581144"/>
              <a:gd name="connsiteY10122" fmla="*/ 1178135 h 4406158"/>
              <a:gd name="connsiteX10123" fmla="*/ 8639229 w 13581144"/>
              <a:gd name="connsiteY10123" fmla="*/ 1154439 h 4406158"/>
              <a:gd name="connsiteX10124" fmla="*/ 8663045 w 13581144"/>
              <a:gd name="connsiteY10124" fmla="*/ 1130733 h 4406158"/>
              <a:gd name="connsiteX10125" fmla="*/ 8576334 w 13581144"/>
              <a:gd name="connsiteY10125" fmla="*/ 1130733 h 4406158"/>
              <a:gd name="connsiteX10126" fmla="*/ 8613739 w 13581144"/>
              <a:gd name="connsiteY10126" fmla="*/ 1154439 h 4406158"/>
              <a:gd name="connsiteX10127" fmla="*/ 8589934 w 13581144"/>
              <a:gd name="connsiteY10127" fmla="*/ 1178135 h 4406158"/>
              <a:gd name="connsiteX10128" fmla="*/ 8552529 w 13581144"/>
              <a:gd name="connsiteY10128" fmla="*/ 1154439 h 4406158"/>
              <a:gd name="connsiteX10129" fmla="*/ 8576334 w 13581144"/>
              <a:gd name="connsiteY10129" fmla="*/ 1130733 h 4406158"/>
              <a:gd name="connsiteX10130" fmla="*/ 8489621 w 13581144"/>
              <a:gd name="connsiteY10130" fmla="*/ 1130733 h 4406158"/>
              <a:gd name="connsiteX10131" fmla="*/ 8527026 w 13581144"/>
              <a:gd name="connsiteY10131" fmla="*/ 1154439 h 4406158"/>
              <a:gd name="connsiteX10132" fmla="*/ 8503222 w 13581144"/>
              <a:gd name="connsiteY10132" fmla="*/ 1178135 h 4406158"/>
              <a:gd name="connsiteX10133" fmla="*/ 8465817 w 13581144"/>
              <a:gd name="connsiteY10133" fmla="*/ 1154439 h 4406158"/>
              <a:gd name="connsiteX10134" fmla="*/ 8489621 w 13581144"/>
              <a:gd name="connsiteY10134" fmla="*/ 1130733 h 4406158"/>
              <a:gd name="connsiteX10135" fmla="*/ 8402923 w 13581144"/>
              <a:gd name="connsiteY10135" fmla="*/ 1130733 h 4406158"/>
              <a:gd name="connsiteX10136" fmla="*/ 8440315 w 13581144"/>
              <a:gd name="connsiteY10136" fmla="*/ 1154439 h 4406158"/>
              <a:gd name="connsiteX10137" fmla="*/ 8416523 w 13581144"/>
              <a:gd name="connsiteY10137" fmla="*/ 1178135 h 4406158"/>
              <a:gd name="connsiteX10138" fmla="*/ 8379118 w 13581144"/>
              <a:gd name="connsiteY10138" fmla="*/ 1154439 h 4406158"/>
              <a:gd name="connsiteX10139" fmla="*/ 8402923 w 13581144"/>
              <a:gd name="connsiteY10139" fmla="*/ 1130733 h 4406158"/>
              <a:gd name="connsiteX10140" fmla="*/ 8319620 w 13581144"/>
              <a:gd name="connsiteY10140" fmla="*/ 1130733 h 4406158"/>
              <a:gd name="connsiteX10141" fmla="*/ 8355326 w 13581144"/>
              <a:gd name="connsiteY10141" fmla="*/ 1154439 h 4406158"/>
              <a:gd name="connsiteX10142" fmla="*/ 8331522 w 13581144"/>
              <a:gd name="connsiteY10142" fmla="*/ 1178135 h 4406158"/>
              <a:gd name="connsiteX10143" fmla="*/ 8295816 w 13581144"/>
              <a:gd name="connsiteY10143" fmla="*/ 1154439 h 4406158"/>
              <a:gd name="connsiteX10144" fmla="*/ 8319620 w 13581144"/>
              <a:gd name="connsiteY10144" fmla="*/ 1130733 h 4406158"/>
              <a:gd name="connsiteX10145" fmla="*/ 8232921 w 13581144"/>
              <a:gd name="connsiteY10145" fmla="*/ 1130733 h 4406158"/>
              <a:gd name="connsiteX10146" fmla="*/ 8268615 w 13581144"/>
              <a:gd name="connsiteY10146" fmla="*/ 1154439 h 4406158"/>
              <a:gd name="connsiteX10147" fmla="*/ 8244822 w 13581144"/>
              <a:gd name="connsiteY10147" fmla="*/ 1178135 h 4406158"/>
              <a:gd name="connsiteX10148" fmla="*/ 8209116 w 13581144"/>
              <a:gd name="connsiteY10148" fmla="*/ 1154439 h 4406158"/>
              <a:gd name="connsiteX10149" fmla="*/ 8232921 w 13581144"/>
              <a:gd name="connsiteY10149" fmla="*/ 1130733 h 4406158"/>
              <a:gd name="connsiteX10150" fmla="*/ 8146196 w 13581144"/>
              <a:gd name="connsiteY10150" fmla="*/ 1130733 h 4406158"/>
              <a:gd name="connsiteX10151" fmla="*/ 8181902 w 13581144"/>
              <a:gd name="connsiteY10151" fmla="*/ 1154439 h 4406158"/>
              <a:gd name="connsiteX10152" fmla="*/ 8158098 w 13581144"/>
              <a:gd name="connsiteY10152" fmla="*/ 1178135 h 4406158"/>
              <a:gd name="connsiteX10153" fmla="*/ 8122404 w 13581144"/>
              <a:gd name="connsiteY10153" fmla="*/ 1154439 h 4406158"/>
              <a:gd name="connsiteX10154" fmla="*/ 8146196 w 13581144"/>
              <a:gd name="connsiteY10154" fmla="*/ 1130733 h 4406158"/>
              <a:gd name="connsiteX10155" fmla="*/ 8059485 w 13581144"/>
              <a:gd name="connsiteY10155" fmla="*/ 1130733 h 4406158"/>
              <a:gd name="connsiteX10156" fmla="*/ 8095191 w 13581144"/>
              <a:gd name="connsiteY10156" fmla="*/ 1154439 h 4406158"/>
              <a:gd name="connsiteX10157" fmla="*/ 8071387 w 13581144"/>
              <a:gd name="connsiteY10157" fmla="*/ 1178135 h 4406158"/>
              <a:gd name="connsiteX10158" fmla="*/ 8035681 w 13581144"/>
              <a:gd name="connsiteY10158" fmla="*/ 1154439 h 4406158"/>
              <a:gd name="connsiteX10159" fmla="*/ 8059485 w 13581144"/>
              <a:gd name="connsiteY10159" fmla="*/ 1130733 h 4406158"/>
              <a:gd name="connsiteX10160" fmla="*/ 7971087 w 13581144"/>
              <a:gd name="connsiteY10160" fmla="*/ 1130733 h 4406158"/>
              <a:gd name="connsiteX10161" fmla="*/ 8006781 w 13581144"/>
              <a:gd name="connsiteY10161" fmla="*/ 1154439 h 4406158"/>
              <a:gd name="connsiteX10162" fmla="*/ 7981290 w 13581144"/>
              <a:gd name="connsiteY10162" fmla="*/ 1178135 h 4406158"/>
              <a:gd name="connsiteX10163" fmla="*/ 7945572 w 13581144"/>
              <a:gd name="connsiteY10163" fmla="*/ 1154439 h 4406158"/>
              <a:gd name="connsiteX10164" fmla="*/ 7971087 w 13581144"/>
              <a:gd name="connsiteY10164" fmla="*/ 1130733 h 4406158"/>
              <a:gd name="connsiteX10165" fmla="*/ 7884375 w 13581144"/>
              <a:gd name="connsiteY10165" fmla="*/ 1130733 h 4406158"/>
              <a:gd name="connsiteX10166" fmla="*/ 7920082 w 13581144"/>
              <a:gd name="connsiteY10166" fmla="*/ 1154439 h 4406158"/>
              <a:gd name="connsiteX10167" fmla="*/ 7894579 w 13581144"/>
              <a:gd name="connsiteY10167" fmla="*/ 1178135 h 4406158"/>
              <a:gd name="connsiteX10168" fmla="*/ 7858884 w 13581144"/>
              <a:gd name="connsiteY10168" fmla="*/ 1154439 h 4406158"/>
              <a:gd name="connsiteX10169" fmla="*/ 7884375 w 13581144"/>
              <a:gd name="connsiteY10169" fmla="*/ 1130733 h 4406158"/>
              <a:gd name="connsiteX10170" fmla="*/ 7200925 w 13581144"/>
              <a:gd name="connsiteY10170" fmla="*/ 1130733 h 4406158"/>
              <a:gd name="connsiteX10171" fmla="*/ 7234933 w 13581144"/>
              <a:gd name="connsiteY10171" fmla="*/ 1154439 h 4406158"/>
              <a:gd name="connsiteX10172" fmla="*/ 7207733 w 13581144"/>
              <a:gd name="connsiteY10172" fmla="*/ 1178135 h 4406158"/>
              <a:gd name="connsiteX10173" fmla="*/ 7173724 w 13581144"/>
              <a:gd name="connsiteY10173" fmla="*/ 1154439 h 4406158"/>
              <a:gd name="connsiteX10174" fmla="*/ 7200925 w 13581144"/>
              <a:gd name="connsiteY10174" fmla="*/ 1130733 h 4406158"/>
              <a:gd name="connsiteX10175" fmla="*/ 7114216 w 13581144"/>
              <a:gd name="connsiteY10175" fmla="*/ 1130733 h 4406158"/>
              <a:gd name="connsiteX10176" fmla="*/ 7148222 w 13581144"/>
              <a:gd name="connsiteY10176" fmla="*/ 1154439 h 4406158"/>
              <a:gd name="connsiteX10177" fmla="*/ 7121022 w 13581144"/>
              <a:gd name="connsiteY10177" fmla="*/ 1178135 h 4406158"/>
              <a:gd name="connsiteX10178" fmla="*/ 7087020 w 13581144"/>
              <a:gd name="connsiteY10178" fmla="*/ 1154439 h 4406158"/>
              <a:gd name="connsiteX10179" fmla="*/ 7114216 w 13581144"/>
              <a:gd name="connsiteY10179" fmla="*/ 1130733 h 4406158"/>
              <a:gd name="connsiteX10180" fmla="*/ 7029245 w 13581144"/>
              <a:gd name="connsiteY10180" fmla="*/ 1130733 h 4406158"/>
              <a:gd name="connsiteX10181" fmla="*/ 7061547 w 13581144"/>
              <a:gd name="connsiteY10181" fmla="*/ 1154439 h 4406158"/>
              <a:gd name="connsiteX10182" fmla="*/ 7034353 w 13581144"/>
              <a:gd name="connsiteY10182" fmla="*/ 1178135 h 4406158"/>
              <a:gd name="connsiteX10183" fmla="*/ 7002045 w 13581144"/>
              <a:gd name="connsiteY10183" fmla="*/ 1154439 h 4406158"/>
              <a:gd name="connsiteX10184" fmla="*/ 7029245 w 13581144"/>
              <a:gd name="connsiteY10184" fmla="*/ 1130733 h 4406158"/>
              <a:gd name="connsiteX10185" fmla="*/ 6944233 w 13581144"/>
              <a:gd name="connsiteY10185" fmla="*/ 1130733 h 4406158"/>
              <a:gd name="connsiteX10186" fmla="*/ 6976538 w 13581144"/>
              <a:gd name="connsiteY10186" fmla="*/ 1154439 h 4406158"/>
              <a:gd name="connsiteX10187" fmla="*/ 6949340 w 13581144"/>
              <a:gd name="connsiteY10187" fmla="*/ 1178135 h 4406158"/>
              <a:gd name="connsiteX10188" fmla="*/ 6917054 w 13581144"/>
              <a:gd name="connsiteY10188" fmla="*/ 1154439 h 4406158"/>
              <a:gd name="connsiteX10189" fmla="*/ 6944233 w 13581144"/>
              <a:gd name="connsiteY10189" fmla="*/ 1130733 h 4406158"/>
              <a:gd name="connsiteX10190" fmla="*/ 5215299 w 13581144"/>
              <a:gd name="connsiteY10190" fmla="*/ 1130733 h 4406158"/>
              <a:gd name="connsiteX10191" fmla="*/ 5244232 w 13581144"/>
              <a:gd name="connsiteY10191" fmla="*/ 1154439 h 4406158"/>
              <a:gd name="connsiteX10192" fmla="*/ 5211901 w 13581144"/>
              <a:gd name="connsiteY10192" fmla="*/ 1178135 h 4406158"/>
              <a:gd name="connsiteX10193" fmla="*/ 5182988 w 13581144"/>
              <a:gd name="connsiteY10193" fmla="*/ 1154439 h 4406158"/>
              <a:gd name="connsiteX10194" fmla="*/ 5215299 w 13581144"/>
              <a:gd name="connsiteY10194" fmla="*/ 1130733 h 4406158"/>
              <a:gd name="connsiteX10195" fmla="*/ 7797663 w 13581144"/>
              <a:gd name="connsiteY10195" fmla="*/ 1129050 h 4406158"/>
              <a:gd name="connsiteX10196" fmla="*/ 7833357 w 13581144"/>
              <a:gd name="connsiteY10196" fmla="*/ 1152746 h 4406158"/>
              <a:gd name="connsiteX10197" fmla="*/ 7807855 w 13581144"/>
              <a:gd name="connsiteY10197" fmla="*/ 1176442 h 4406158"/>
              <a:gd name="connsiteX10198" fmla="*/ 7772160 w 13581144"/>
              <a:gd name="connsiteY10198" fmla="*/ 1152746 h 4406158"/>
              <a:gd name="connsiteX10199" fmla="*/ 7797663 w 13581144"/>
              <a:gd name="connsiteY10199" fmla="*/ 1129050 h 4406158"/>
              <a:gd name="connsiteX10200" fmla="*/ 7710965 w 13581144"/>
              <a:gd name="connsiteY10200" fmla="*/ 1129050 h 4406158"/>
              <a:gd name="connsiteX10201" fmla="*/ 7746671 w 13581144"/>
              <a:gd name="connsiteY10201" fmla="*/ 1152746 h 4406158"/>
              <a:gd name="connsiteX10202" fmla="*/ 7721156 w 13581144"/>
              <a:gd name="connsiteY10202" fmla="*/ 1176442 h 4406158"/>
              <a:gd name="connsiteX10203" fmla="*/ 7685463 w 13581144"/>
              <a:gd name="connsiteY10203" fmla="*/ 1152746 h 4406158"/>
              <a:gd name="connsiteX10204" fmla="*/ 7710965 w 13581144"/>
              <a:gd name="connsiteY10204" fmla="*/ 1129050 h 4406158"/>
              <a:gd name="connsiteX10205" fmla="*/ 7627663 w 13581144"/>
              <a:gd name="connsiteY10205" fmla="*/ 1129050 h 4406158"/>
              <a:gd name="connsiteX10206" fmla="*/ 7661658 w 13581144"/>
              <a:gd name="connsiteY10206" fmla="*/ 1152746 h 4406158"/>
              <a:gd name="connsiteX10207" fmla="*/ 7636169 w 13581144"/>
              <a:gd name="connsiteY10207" fmla="*/ 1176442 h 4406158"/>
              <a:gd name="connsiteX10208" fmla="*/ 7602149 w 13581144"/>
              <a:gd name="connsiteY10208" fmla="*/ 1152746 h 4406158"/>
              <a:gd name="connsiteX10209" fmla="*/ 7627663 w 13581144"/>
              <a:gd name="connsiteY10209" fmla="*/ 1129050 h 4406158"/>
              <a:gd name="connsiteX10210" fmla="*/ 7540970 w 13581144"/>
              <a:gd name="connsiteY10210" fmla="*/ 1129050 h 4406158"/>
              <a:gd name="connsiteX10211" fmla="*/ 7574961 w 13581144"/>
              <a:gd name="connsiteY10211" fmla="*/ 1152746 h 4406158"/>
              <a:gd name="connsiteX10212" fmla="*/ 7549465 w 13581144"/>
              <a:gd name="connsiteY10212" fmla="*/ 1176442 h 4406158"/>
              <a:gd name="connsiteX10213" fmla="*/ 7515470 w 13581144"/>
              <a:gd name="connsiteY10213" fmla="*/ 1152746 h 4406158"/>
              <a:gd name="connsiteX10214" fmla="*/ 7540970 w 13581144"/>
              <a:gd name="connsiteY10214" fmla="*/ 1129050 h 4406158"/>
              <a:gd name="connsiteX10215" fmla="*/ 7454250 w 13581144"/>
              <a:gd name="connsiteY10215" fmla="*/ 1129050 h 4406158"/>
              <a:gd name="connsiteX10216" fmla="*/ 7488242 w 13581144"/>
              <a:gd name="connsiteY10216" fmla="*/ 1152746 h 4406158"/>
              <a:gd name="connsiteX10217" fmla="*/ 7462750 w 13581144"/>
              <a:gd name="connsiteY10217" fmla="*/ 1176442 h 4406158"/>
              <a:gd name="connsiteX10218" fmla="*/ 7428747 w 13581144"/>
              <a:gd name="connsiteY10218" fmla="*/ 1152746 h 4406158"/>
              <a:gd name="connsiteX10219" fmla="*/ 7454250 w 13581144"/>
              <a:gd name="connsiteY10219" fmla="*/ 1129050 h 4406158"/>
              <a:gd name="connsiteX10220" fmla="*/ 7367548 w 13581144"/>
              <a:gd name="connsiteY10220" fmla="*/ 1129050 h 4406158"/>
              <a:gd name="connsiteX10221" fmla="*/ 7401558 w 13581144"/>
              <a:gd name="connsiteY10221" fmla="*/ 1152746 h 4406158"/>
              <a:gd name="connsiteX10222" fmla="*/ 7374355 w 13581144"/>
              <a:gd name="connsiteY10222" fmla="*/ 1176442 h 4406158"/>
              <a:gd name="connsiteX10223" fmla="*/ 7340344 w 13581144"/>
              <a:gd name="connsiteY10223" fmla="*/ 1152746 h 4406158"/>
              <a:gd name="connsiteX10224" fmla="*/ 7367548 w 13581144"/>
              <a:gd name="connsiteY10224" fmla="*/ 1129050 h 4406158"/>
              <a:gd name="connsiteX10225" fmla="*/ 7285941 w 13581144"/>
              <a:gd name="connsiteY10225" fmla="*/ 1129050 h 4406158"/>
              <a:gd name="connsiteX10226" fmla="*/ 7319951 w 13581144"/>
              <a:gd name="connsiteY10226" fmla="*/ 1152746 h 4406158"/>
              <a:gd name="connsiteX10227" fmla="*/ 7292738 w 13581144"/>
              <a:gd name="connsiteY10227" fmla="*/ 1176442 h 4406158"/>
              <a:gd name="connsiteX10228" fmla="*/ 7258741 w 13581144"/>
              <a:gd name="connsiteY10228" fmla="*/ 1152746 h 4406158"/>
              <a:gd name="connsiteX10229" fmla="*/ 7285941 w 13581144"/>
              <a:gd name="connsiteY10229" fmla="*/ 1129050 h 4406158"/>
              <a:gd name="connsiteX10230" fmla="*/ 6510826 w 13581144"/>
              <a:gd name="connsiteY10230" fmla="*/ 1125666 h 4406158"/>
              <a:gd name="connsiteX10231" fmla="*/ 6543130 w 13581144"/>
              <a:gd name="connsiteY10231" fmla="*/ 1149362 h 4406158"/>
              <a:gd name="connsiteX10232" fmla="*/ 6514223 w 13581144"/>
              <a:gd name="connsiteY10232" fmla="*/ 1173058 h 4406158"/>
              <a:gd name="connsiteX10233" fmla="*/ 6481926 w 13581144"/>
              <a:gd name="connsiteY10233" fmla="*/ 1149362 h 4406158"/>
              <a:gd name="connsiteX10234" fmla="*/ 6510826 w 13581144"/>
              <a:gd name="connsiteY10234" fmla="*/ 1125666 h 4406158"/>
              <a:gd name="connsiteX10235" fmla="*/ 6425833 w 13581144"/>
              <a:gd name="connsiteY10235" fmla="*/ 1125666 h 4406158"/>
              <a:gd name="connsiteX10236" fmla="*/ 6456430 w 13581144"/>
              <a:gd name="connsiteY10236" fmla="*/ 1149362 h 4406158"/>
              <a:gd name="connsiteX10237" fmla="*/ 6427529 w 13581144"/>
              <a:gd name="connsiteY10237" fmla="*/ 1173058 h 4406158"/>
              <a:gd name="connsiteX10238" fmla="*/ 6396928 w 13581144"/>
              <a:gd name="connsiteY10238" fmla="*/ 1149362 h 4406158"/>
              <a:gd name="connsiteX10239" fmla="*/ 6425833 w 13581144"/>
              <a:gd name="connsiteY10239" fmla="*/ 1125666 h 4406158"/>
              <a:gd name="connsiteX10240" fmla="*/ 6340852 w 13581144"/>
              <a:gd name="connsiteY10240" fmla="*/ 1125666 h 4406158"/>
              <a:gd name="connsiteX10241" fmla="*/ 6371441 w 13581144"/>
              <a:gd name="connsiteY10241" fmla="*/ 1149362 h 4406158"/>
              <a:gd name="connsiteX10242" fmla="*/ 6342550 w 13581144"/>
              <a:gd name="connsiteY10242" fmla="*/ 1173058 h 4406158"/>
              <a:gd name="connsiteX10243" fmla="*/ 6311952 w 13581144"/>
              <a:gd name="connsiteY10243" fmla="*/ 1149362 h 4406158"/>
              <a:gd name="connsiteX10244" fmla="*/ 6340852 w 13581144"/>
              <a:gd name="connsiteY10244" fmla="*/ 1125666 h 4406158"/>
              <a:gd name="connsiteX10245" fmla="*/ 6252448 w 13581144"/>
              <a:gd name="connsiteY10245" fmla="*/ 1125666 h 4406158"/>
              <a:gd name="connsiteX10246" fmla="*/ 6283036 w 13581144"/>
              <a:gd name="connsiteY10246" fmla="*/ 1149362 h 4406158"/>
              <a:gd name="connsiteX10247" fmla="*/ 6254146 w 13581144"/>
              <a:gd name="connsiteY10247" fmla="*/ 1173058 h 4406158"/>
              <a:gd name="connsiteX10248" fmla="*/ 6223547 w 13581144"/>
              <a:gd name="connsiteY10248" fmla="*/ 1149362 h 4406158"/>
              <a:gd name="connsiteX10249" fmla="*/ 6252448 w 13581144"/>
              <a:gd name="connsiteY10249" fmla="*/ 1125666 h 4406158"/>
              <a:gd name="connsiteX10250" fmla="*/ 6165734 w 13581144"/>
              <a:gd name="connsiteY10250" fmla="*/ 1125666 h 4406158"/>
              <a:gd name="connsiteX10251" fmla="*/ 6196340 w 13581144"/>
              <a:gd name="connsiteY10251" fmla="*/ 1149362 h 4406158"/>
              <a:gd name="connsiteX10252" fmla="*/ 6167432 w 13581144"/>
              <a:gd name="connsiteY10252" fmla="*/ 1173058 h 4406158"/>
              <a:gd name="connsiteX10253" fmla="*/ 6136842 w 13581144"/>
              <a:gd name="connsiteY10253" fmla="*/ 1149362 h 4406158"/>
              <a:gd name="connsiteX10254" fmla="*/ 6165734 w 13581144"/>
              <a:gd name="connsiteY10254" fmla="*/ 1125666 h 4406158"/>
              <a:gd name="connsiteX10255" fmla="*/ 6080758 w 13581144"/>
              <a:gd name="connsiteY10255" fmla="*/ 1125666 h 4406158"/>
              <a:gd name="connsiteX10256" fmla="*/ 6111355 w 13581144"/>
              <a:gd name="connsiteY10256" fmla="*/ 1149362 h 4406158"/>
              <a:gd name="connsiteX10257" fmla="*/ 6080758 w 13581144"/>
              <a:gd name="connsiteY10257" fmla="*/ 1173058 h 4406158"/>
              <a:gd name="connsiteX10258" fmla="*/ 6050165 w 13581144"/>
              <a:gd name="connsiteY10258" fmla="*/ 1149362 h 4406158"/>
              <a:gd name="connsiteX10259" fmla="*/ 6080758 w 13581144"/>
              <a:gd name="connsiteY10259" fmla="*/ 1125666 h 4406158"/>
              <a:gd name="connsiteX10260" fmla="*/ 5909084 w 13581144"/>
              <a:gd name="connsiteY10260" fmla="*/ 1123967 h 4406158"/>
              <a:gd name="connsiteX10261" fmla="*/ 5939689 w 13581144"/>
              <a:gd name="connsiteY10261" fmla="*/ 1147673 h 4406158"/>
              <a:gd name="connsiteX10262" fmla="*/ 5909084 w 13581144"/>
              <a:gd name="connsiteY10262" fmla="*/ 1171370 h 4406158"/>
              <a:gd name="connsiteX10263" fmla="*/ 5878481 w 13581144"/>
              <a:gd name="connsiteY10263" fmla="*/ 1147673 h 4406158"/>
              <a:gd name="connsiteX10264" fmla="*/ 5909084 w 13581144"/>
              <a:gd name="connsiteY10264" fmla="*/ 1123967 h 4406158"/>
              <a:gd name="connsiteX10265" fmla="*/ 5732253 w 13581144"/>
              <a:gd name="connsiteY10265" fmla="*/ 1123967 h 4406158"/>
              <a:gd name="connsiteX10266" fmla="*/ 5761106 w 13581144"/>
              <a:gd name="connsiteY10266" fmla="*/ 1147673 h 4406158"/>
              <a:gd name="connsiteX10267" fmla="*/ 5730556 w 13581144"/>
              <a:gd name="connsiteY10267" fmla="*/ 1171370 h 4406158"/>
              <a:gd name="connsiteX10268" fmla="*/ 5701673 w 13581144"/>
              <a:gd name="connsiteY10268" fmla="*/ 1147673 h 4406158"/>
              <a:gd name="connsiteX10269" fmla="*/ 5732253 w 13581144"/>
              <a:gd name="connsiteY10269" fmla="*/ 1123967 h 4406158"/>
              <a:gd name="connsiteX10270" fmla="*/ 11174730 w 13581144"/>
              <a:gd name="connsiteY10270" fmla="*/ 1123220 h 4406158"/>
              <a:gd name="connsiteX10271" fmla="*/ 11225736 w 13581144"/>
              <a:gd name="connsiteY10271" fmla="*/ 1146916 h 4406158"/>
              <a:gd name="connsiteX10272" fmla="*/ 11203583 w 13581144"/>
              <a:gd name="connsiteY10272" fmla="*/ 1170611 h 4406158"/>
              <a:gd name="connsiteX10273" fmla="*/ 11152577 w 13581144"/>
              <a:gd name="connsiteY10273" fmla="*/ 1146916 h 4406158"/>
              <a:gd name="connsiteX10274" fmla="*/ 11174730 w 13581144"/>
              <a:gd name="connsiteY10274" fmla="*/ 1123220 h 4406158"/>
              <a:gd name="connsiteX10275" fmla="*/ 11072742 w 13581144"/>
              <a:gd name="connsiteY10275" fmla="*/ 1123220 h 4406158"/>
              <a:gd name="connsiteX10276" fmla="*/ 11121979 w 13581144"/>
              <a:gd name="connsiteY10276" fmla="*/ 1146916 h 4406158"/>
              <a:gd name="connsiteX10277" fmla="*/ 11099944 w 13581144"/>
              <a:gd name="connsiteY10277" fmla="*/ 1170611 h 4406158"/>
              <a:gd name="connsiteX10278" fmla="*/ 11050590 w 13581144"/>
              <a:gd name="connsiteY10278" fmla="*/ 1146916 h 4406158"/>
              <a:gd name="connsiteX10279" fmla="*/ 11072742 w 13581144"/>
              <a:gd name="connsiteY10279" fmla="*/ 1123220 h 4406158"/>
              <a:gd name="connsiteX10280" fmla="*/ 10968987 w 13581144"/>
              <a:gd name="connsiteY10280" fmla="*/ 1123220 h 4406158"/>
              <a:gd name="connsiteX10281" fmla="*/ 11018340 w 13581144"/>
              <a:gd name="connsiteY10281" fmla="*/ 1146916 h 4406158"/>
              <a:gd name="connsiteX10282" fmla="*/ 10996187 w 13581144"/>
              <a:gd name="connsiteY10282" fmla="*/ 1170611 h 4406158"/>
              <a:gd name="connsiteX10283" fmla="*/ 10946881 w 13581144"/>
              <a:gd name="connsiteY10283" fmla="*/ 1146916 h 4406158"/>
              <a:gd name="connsiteX10284" fmla="*/ 10968987 w 13581144"/>
              <a:gd name="connsiteY10284" fmla="*/ 1123220 h 4406158"/>
              <a:gd name="connsiteX10285" fmla="*/ 10868662 w 13581144"/>
              <a:gd name="connsiteY10285" fmla="*/ 1123220 h 4406158"/>
              <a:gd name="connsiteX10286" fmla="*/ 10917980 w 13581144"/>
              <a:gd name="connsiteY10286" fmla="*/ 1146916 h 4406158"/>
              <a:gd name="connsiteX10287" fmla="*/ 10895875 w 13581144"/>
              <a:gd name="connsiteY10287" fmla="*/ 1170611 h 4406158"/>
              <a:gd name="connsiteX10288" fmla="*/ 10846569 w 13581144"/>
              <a:gd name="connsiteY10288" fmla="*/ 1146916 h 4406158"/>
              <a:gd name="connsiteX10289" fmla="*/ 10868662 w 13581144"/>
              <a:gd name="connsiteY10289" fmla="*/ 1123220 h 4406158"/>
              <a:gd name="connsiteX10290" fmla="*/ 5643847 w 13581144"/>
              <a:gd name="connsiteY10290" fmla="*/ 1122271 h 4406158"/>
              <a:gd name="connsiteX10291" fmla="*/ 5672761 w 13581144"/>
              <a:gd name="connsiteY10291" fmla="*/ 1145978 h 4406158"/>
              <a:gd name="connsiteX10292" fmla="*/ 5642148 w 13581144"/>
              <a:gd name="connsiteY10292" fmla="*/ 1169674 h 4406158"/>
              <a:gd name="connsiteX10293" fmla="*/ 5613232 w 13581144"/>
              <a:gd name="connsiteY10293" fmla="*/ 1145978 h 4406158"/>
              <a:gd name="connsiteX10294" fmla="*/ 5643847 w 13581144"/>
              <a:gd name="connsiteY10294" fmla="*/ 1122271 h 4406158"/>
              <a:gd name="connsiteX10295" fmla="*/ 5562215 w 13581144"/>
              <a:gd name="connsiteY10295" fmla="*/ 1122271 h 4406158"/>
              <a:gd name="connsiteX10296" fmla="*/ 5591112 w 13581144"/>
              <a:gd name="connsiteY10296" fmla="*/ 1145978 h 4406158"/>
              <a:gd name="connsiteX10297" fmla="*/ 5560515 w 13581144"/>
              <a:gd name="connsiteY10297" fmla="*/ 1169674 h 4406158"/>
              <a:gd name="connsiteX10298" fmla="*/ 5531591 w 13581144"/>
              <a:gd name="connsiteY10298" fmla="*/ 1145978 h 4406158"/>
              <a:gd name="connsiteX10299" fmla="*/ 5562215 w 13581144"/>
              <a:gd name="connsiteY10299" fmla="*/ 1122271 h 4406158"/>
              <a:gd name="connsiteX10300" fmla="*/ 5473785 w 13581144"/>
              <a:gd name="connsiteY10300" fmla="*/ 1122271 h 4406158"/>
              <a:gd name="connsiteX10301" fmla="*/ 5502688 w 13581144"/>
              <a:gd name="connsiteY10301" fmla="*/ 1145978 h 4406158"/>
              <a:gd name="connsiteX10302" fmla="*/ 5470382 w 13581144"/>
              <a:gd name="connsiteY10302" fmla="*/ 1169674 h 4406158"/>
              <a:gd name="connsiteX10303" fmla="*/ 5441457 w 13581144"/>
              <a:gd name="connsiteY10303" fmla="*/ 1145978 h 4406158"/>
              <a:gd name="connsiteX10304" fmla="*/ 5473785 w 13581144"/>
              <a:gd name="connsiteY10304" fmla="*/ 1122271 h 4406158"/>
              <a:gd name="connsiteX10305" fmla="*/ 2892870 w 13581144"/>
              <a:gd name="connsiteY10305" fmla="*/ 1120577 h 4406158"/>
              <a:gd name="connsiteX10306" fmla="*/ 2914962 w 13581144"/>
              <a:gd name="connsiteY10306" fmla="*/ 1144283 h 4406158"/>
              <a:gd name="connsiteX10307" fmla="*/ 2875875 w 13581144"/>
              <a:gd name="connsiteY10307" fmla="*/ 1167980 h 4406158"/>
              <a:gd name="connsiteX10308" fmla="*/ 2853770 w 13581144"/>
              <a:gd name="connsiteY10308" fmla="*/ 1144283 h 4406158"/>
              <a:gd name="connsiteX10309" fmla="*/ 2892870 w 13581144"/>
              <a:gd name="connsiteY10309" fmla="*/ 1120577 h 4406158"/>
              <a:gd name="connsiteX10310" fmla="*/ 2806151 w 13581144"/>
              <a:gd name="connsiteY10310" fmla="*/ 1120577 h 4406158"/>
              <a:gd name="connsiteX10311" fmla="*/ 2828259 w 13581144"/>
              <a:gd name="connsiteY10311" fmla="*/ 1144283 h 4406158"/>
              <a:gd name="connsiteX10312" fmla="*/ 2789132 w 13581144"/>
              <a:gd name="connsiteY10312" fmla="*/ 1167980 h 4406158"/>
              <a:gd name="connsiteX10313" fmla="*/ 2767038 w 13581144"/>
              <a:gd name="connsiteY10313" fmla="*/ 1144283 h 4406158"/>
              <a:gd name="connsiteX10314" fmla="*/ 2806151 w 13581144"/>
              <a:gd name="connsiteY10314" fmla="*/ 1120577 h 4406158"/>
              <a:gd name="connsiteX10315" fmla="*/ 2719443 w 13581144"/>
              <a:gd name="connsiteY10315" fmla="*/ 1120577 h 4406158"/>
              <a:gd name="connsiteX10316" fmla="*/ 2741549 w 13581144"/>
              <a:gd name="connsiteY10316" fmla="*/ 1144283 h 4406158"/>
              <a:gd name="connsiteX10317" fmla="*/ 2702446 w 13581144"/>
              <a:gd name="connsiteY10317" fmla="*/ 1167980 h 4406158"/>
              <a:gd name="connsiteX10318" fmla="*/ 2680340 w 13581144"/>
              <a:gd name="connsiteY10318" fmla="*/ 1144283 h 4406158"/>
              <a:gd name="connsiteX10319" fmla="*/ 2719443 w 13581144"/>
              <a:gd name="connsiteY10319" fmla="*/ 1120577 h 4406158"/>
              <a:gd name="connsiteX10320" fmla="*/ 2634428 w 13581144"/>
              <a:gd name="connsiteY10320" fmla="*/ 1120577 h 4406158"/>
              <a:gd name="connsiteX10321" fmla="*/ 2654824 w 13581144"/>
              <a:gd name="connsiteY10321" fmla="*/ 1144283 h 4406158"/>
              <a:gd name="connsiteX10322" fmla="*/ 2615732 w 13581144"/>
              <a:gd name="connsiteY10322" fmla="*/ 1167980 h 4406158"/>
              <a:gd name="connsiteX10323" fmla="*/ 2595314 w 13581144"/>
              <a:gd name="connsiteY10323" fmla="*/ 1144283 h 4406158"/>
              <a:gd name="connsiteX10324" fmla="*/ 2634428 w 13581144"/>
              <a:gd name="connsiteY10324" fmla="*/ 1120577 h 4406158"/>
              <a:gd name="connsiteX10325" fmla="*/ 2549428 w 13581144"/>
              <a:gd name="connsiteY10325" fmla="*/ 1118888 h 4406158"/>
              <a:gd name="connsiteX10326" fmla="*/ 2569823 w 13581144"/>
              <a:gd name="connsiteY10326" fmla="*/ 1142595 h 4406158"/>
              <a:gd name="connsiteX10327" fmla="*/ 2530720 w 13581144"/>
              <a:gd name="connsiteY10327" fmla="*/ 1166291 h 4406158"/>
              <a:gd name="connsiteX10328" fmla="*/ 2510326 w 13581144"/>
              <a:gd name="connsiteY10328" fmla="*/ 1142595 h 4406158"/>
              <a:gd name="connsiteX10329" fmla="*/ 2549428 w 13581144"/>
              <a:gd name="connsiteY10329" fmla="*/ 1118888 h 4406158"/>
              <a:gd name="connsiteX10330" fmla="*/ 2462706 w 13581144"/>
              <a:gd name="connsiteY10330" fmla="*/ 1118888 h 4406158"/>
              <a:gd name="connsiteX10331" fmla="*/ 2483124 w 13581144"/>
              <a:gd name="connsiteY10331" fmla="*/ 1142595 h 4406158"/>
              <a:gd name="connsiteX10332" fmla="*/ 2444009 w 13581144"/>
              <a:gd name="connsiteY10332" fmla="*/ 1166291 h 4406158"/>
              <a:gd name="connsiteX10333" fmla="*/ 2423614 w 13581144"/>
              <a:gd name="connsiteY10333" fmla="*/ 1142595 h 4406158"/>
              <a:gd name="connsiteX10334" fmla="*/ 2462706 w 13581144"/>
              <a:gd name="connsiteY10334" fmla="*/ 1118888 h 4406158"/>
              <a:gd name="connsiteX10335" fmla="*/ 2377736 w 13581144"/>
              <a:gd name="connsiteY10335" fmla="*/ 1118888 h 4406158"/>
              <a:gd name="connsiteX10336" fmla="*/ 2399841 w 13581144"/>
              <a:gd name="connsiteY10336" fmla="*/ 1142595 h 4406158"/>
              <a:gd name="connsiteX10337" fmla="*/ 2359027 w 13581144"/>
              <a:gd name="connsiteY10337" fmla="*/ 1166291 h 4406158"/>
              <a:gd name="connsiteX10338" fmla="*/ 2338633 w 13581144"/>
              <a:gd name="connsiteY10338" fmla="*/ 1142595 h 4406158"/>
              <a:gd name="connsiteX10339" fmla="*/ 2377736 w 13581144"/>
              <a:gd name="connsiteY10339" fmla="*/ 1118888 h 4406158"/>
              <a:gd name="connsiteX10340" fmla="*/ 2294435 w 13581144"/>
              <a:gd name="connsiteY10340" fmla="*/ 1118888 h 4406158"/>
              <a:gd name="connsiteX10341" fmla="*/ 2314841 w 13581144"/>
              <a:gd name="connsiteY10341" fmla="*/ 1142595 h 4406158"/>
              <a:gd name="connsiteX10342" fmla="*/ 2274040 w 13581144"/>
              <a:gd name="connsiteY10342" fmla="*/ 1166291 h 4406158"/>
              <a:gd name="connsiteX10343" fmla="*/ 2253633 w 13581144"/>
              <a:gd name="connsiteY10343" fmla="*/ 1142595 h 4406158"/>
              <a:gd name="connsiteX10344" fmla="*/ 2294435 w 13581144"/>
              <a:gd name="connsiteY10344" fmla="*/ 1118888 h 4406158"/>
              <a:gd name="connsiteX10345" fmla="*/ 2207725 w 13581144"/>
              <a:gd name="connsiteY10345" fmla="*/ 1118888 h 4406158"/>
              <a:gd name="connsiteX10346" fmla="*/ 2228120 w 13581144"/>
              <a:gd name="connsiteY10346" fmla="*/ 1142595 h 4406158"/>
              <a:gd name="connsiteX10347" fmla="*/ 2187318 w 13581144"/>
              <a:gd name="connsiteY10347" fmla="*/ 1166291 h 4406158"/>
              <a:gd name="connsiteX10348" fmla="*/ 2166923 w 13581144"/>
              <a:gd name="connsiteY10348" fmla="*/ 1142595 h 4406158"/>
              <a:gd name="connsiteX10349" fmla="*/ 2207725 w 13581144"/>
              <a:gd name="connsiteY10349" fmla="*/ 1118888 h 4406158"/>
              <a:gd name="connsiteX10350" fmla="*/ 2121002 w 13581144"/>
              <a:gd name="connsiteY10350" fmla="*/ 1118888 h 4406158"/>
              <a:gd name="connsiteX10351" fmla="*/ 2141409 w 13581144"/>
              <a:gd name="connsiteY10351" fmla="*/ 1142595 h 4406158"/>
              <a:gd name="connsiteX10352" fmla="*/ 2100607 w 13581144"/>
              <a:gd name="connsiteY10352" fmla="*/ 1166291 h 4406158"/>
              <a:gd name="connsiteX10353" fmla="*/ 2080200 w 13581144"/>
              <a:gd name="connsiteY10353" fmla="*/ 1142595 h 4406158"/>
              <a:gd name="connsiteX10354" fmla="*/ 2121002 w 13581144"/>
              <a:gd name="connsiteY10354" fmla="*/ 1118888 h 4406158"/>
              <a:gd name="connsiteX10355" fmla="*/ 2034315 w 13581144"/>
              <a:gd name="connsiteY10355" fmla="*/ 1118888 h 4406158"/>
              <a:gd name="connsiteX10356" fmla="*/ 2054722 w 13581144"/>
              <a:gd name="connsiteY10356" fmla="*/ 1142595 h 4406158"/>
              <a:gd name="connsiteX10357" fmla="*/ 2013908 w 13581144"/>
              <a:gd name="connsiteY10357" fmla="*/ 1166291 h 4406158"/>
              <a:gd name="connsiteX10358" fmla="*/ 1993513 w 13581144"/>
              <a:gd name="connsiteY10358" fmla="*/ 1142595 h 4406158"/>
              <a:gd name="connsiteX10359" fmla="*/ 2034315 w 13581144"/>
              <a:gd name="connsiteY10359" fmla="*/ 1118888 h 4406158"/>
              <a:gd name="connsiteX10360" fmla="*/ 1949299 w 13581144"/>
              <a:gd name="connsiteY10360" fmla="*/ 1118888 h 4406158"/>
              <a:gd name="connsiteX10361" fmla="*/ 1967996 w 13581144"/>
              <a:gd name="connsiteY10361" fmla="*/ 1142595 h 4406158"/>
              <a:gd name="connsiteX10362" fmla="*/ 1927195 w 13581144"/>
              <a:gd name="connsiteY10362" fmla="*/ 1166291 h 4406158"/>
              <a:gd name="connsiteX10363" fmla="*/ 1908498 w 13581144"/>
              <a:gd name="connsiteY10363" fmla="*/ 1142595 h 4406158"/>
              <a:gd name="connsiteX10364" fmla="*/ 1949299 w 13581144"/>
              <a:gd name="connsiteY10364" fmla="*/ 1118888 h 4406158"/>
              <a:gd name="connsiteX10365" fmla="*/ 1864311 w 13581144"/>
              <a:gd name="connsiteY10365" fmla="*/ 1118888 h 4406158"/>
              <a:gd name="connsiteX10366" fmla="*/ 1883019 w 13581144"/>
              <a:gd name="connsiteY10366" fmla="*/ 1142595 h 4406158"/>
              <a:gd name="connsiteX10367" fmla="*/ 1842206 w 13581144"/>
              <a:gd name="connsiteY10367" fmla="*/ 1166291 h 4406158"/>
              <a:gd name="connsiteX10368" fmla="*/ 1823510 w 13581144"/>
              <a:gd name="connsiteY10368" fmla="*/ 1142595 h 4406158"/>
              <a:gd name="connsiteX10369" fmla="*/ 1864311 w 13581144"/>
              <a:gd name="connsiteY10369" fmla="*/ 1118888 h 4406158"/>
              <a:gd name="connsiteX10370" fmla="*/ 1777612 w 13581144"/>
              <a:gd name="connsiteY10370" fmla="*/ 1118888 h 4406158"/>
              <a:gd name="connsiteX10371" fmla="*/ 1796309 w 13581144"/>
              <a:gd name="connsiteY10371" fmla="*/ 1142595 h 4406158"/>
              <a:gd name="connsiteX10372" fmla="*/ 1755496 w 13581144"/>
              <a:gd name="connsiteY10372" fmla="*/ 1166291 h 4406158"/>
              <a:gd name="connsiteX10373" fmla="*/ 1736800 w 13581144"/>
              <a:gd name="connsiteY10373" fmla="*/ 1142595 h 4406158"/>
              <a:gd name="connsiteX10374" fmla="*/ 1777612 w 13581144"/>
              <a:gd name="connsiteY10374" fmla="*/ 1118888 h 4406158"/>
              <a:gd name="connsiteX10375" fmla="*/ 1690891 w 13581144"/>
              <a:gd name="connsiteY10375" fmla="*/ 1118888 h 4406158"/>
              <a:gd name="connsiteX10376" fmla="*/ 1709586 w 13581144"/>
              <a:gd name="connsiteY10376" fmla="*/ 1142595 h 4406158"/>
              <a:gd name="connsiteX10377" fmla="*/ 1667086 w 13581144"/>
              <a:gd name="connsiteY10377" fmla="*/ 1166291 h 4406158"/>
              <a:gd name="connsiteX10378" fmla="*/ 1648390 w 13581144"/>
              <a:gd name="connsiteY10378" fmla="*/ 1142595 h 4406158"/>
              <a:gd name="connsiteX10379" fmla="*/ 1690891 w 13581144"/>
              <a:gd name="connsiteY10379" fmla="*/ 1118888 h 4406158"/>
              <a:gd name="connsiteX10380" fmla="*/ 1604169 w 13581144"/>
              <a:gd name="connsiteY10380" fmla="*/ 1118888 h 4406158"/>
              <a:gd name="connsiteX10381" fmla="*/ 1622876 w 13581144"/>
              <a:gd name="connsiteY10381" fmla="*/ 1142595 h 4406158"/>
              <a:gd name="connsiteX10382" fmla="*/ 1580377 w 13581144"/>
              <a:gd name="connsiteY10382" fmla="*/ 1166291 h 4406158"/>
              <a:gd name="connsiteX10383" fmla="*/ 1561680 w 13581144"/>
              <a:gd name="connsiteY10383" fmla="*/ 1142595 h 4406158"/>
              <a:gd name="connsiteX10384" fmla="*/ 1604169 w 13581144"/>
              <a:gd name="connsiteY10384" fmla="*/ 1118888 h 4406158"/>
              <a:gd name="connsiteX10385" fmla="*/ 1515769 w 13581144"/>
              <a:gd name="connsiteY10385" fmla="*/ 1118888 h 4406158"/>
              <a:gd name="connsiteX10386" fmla="*/ 1534477 w 13581144"/>
              <a:gd name="connsiteY10386" fmla="*/ 1142595 h 4406158"/>
              <a:gd name="connsiteX10387" fmla="*/ 1491976 w 13581144"/>
              <a:gd name="connsiteY10387" fmla="*/ 1166291 h 4406158"/>
              <a:gd name="connsiteX10388" fmla="*/ 1473268 w 13581144"/>
              <a:gd name="connsiteY10388" fmla="*/ 1142595 h 4406158"/>
              <a:gd name="connsiteX10389" fmla="*/ 1515769 w 13581144"/>
              <a:gd name="connsiteY10389" fmla="*/ 1118888 h 4406158"/>
              <a:gd name="connsiteX10390" fmla="*/ 1429070 w 13581144"/>
              <a:gd name="connsiteY10390" fmla="*/ 1117194 h 4406158"/>
              <a:gd name="connsiteX10391" fmla="*/ 1447766 w 13581144"/>
              <a:gd name="connsiteY10391" fmla="*/ 1140900 h 4406158"/>
              <a:gd name="connsiteX10392" fmla="*/ 1405254 w 13581144"/>
              <a:gd name="connsiteY10392" fmla="*/ 1164597 h 4406158"/>
              <a:gd name="connsiteX10393" fmla="*/ 1386557 w 13581144"/>
              <a:gd name="connsiteY10393" fmla="*/ 1140900 h 4406158"/>
              <a:gd name="connsiteX10394" fmla="*/ 1429070 w 13581144"/>
              <a:gd name="connsiteY10394" fmla="*/ 1117194 h 4406158"/>
              <a:gd name="connsiteX10395" fmla="*/ 1344058 w 13581144"/>
              <a:gd name="connsiteY10395" fmla="*/ 1117194 h 4406158"/>
              <a:gd name="connsiteX10396" fmla="*/ 1361056 w 13581144"/>
              <a:gd name="connsiteY10396" fmla="*/ 1140900 h 4406158"/>
              <a:gd name="connsiteX10397" fmla="*/ 1318567 w 13581144"/>
              <a:gd name="connsiteY10397" fmla="*/ 1164597 h 4406158"/>
              <a:gd name="connsiteX10398" fmla="*/ 1301557 w 13581144"/>
              <a:gd name="connsiteY10398" fmla="*/ 1140900 h 4406158"/>
              <a:gd name="connsiteX10399" fmla="*/ 1344058 w 13581144"/>
              <a:gd name="connsiteY10399" fmla="*/ 1117194 h 4406158"/>
              <a:gd name="connsiteX10400" fmla="*/ 1259057 w 13581144"/>
              <a:gd name="connsiteY10400" fmla="*/ 1117194 h 4406158"/>
              <a:gd name="connsiteX10401" fmla="*/ 1276054 w 13581144"/>
              <a:gd name="connsiteY10401" fmla="*/ 1140900 h 4406158"/>
              <a:gd name="connsiteX10402" fmla="*/ 1233553 w 13581144"/>
              <a:gd name="connsiteY10402" fmla="*/ 1164597 h 4406158"/>
              <a:gd name="connsiteX10403" fmla="*/ 1216556 w 13581144"/>
              <a:gd name="connsiteY10403" fmla="*/ 1140900 h 4406158"/>
              <a:gd name="connsiteX10404" fmla="*/ 1259057 w 13581144"/>
              <a:gd name="connsiteY10404" fmla="*/ 1117194 h 4406158"/>
              <a:gd name="connsiteX10405" fmla="*/ 1172339 w 13581144"/>
              <a:gd name="connsiteY10405" fmla="*/ 1117194 h 4406158"/>
              <a:gd name="connsiteX10406" fmla="*/ 1189354 w 13581144"/>
              <a:gd name="connsiteY10406" fmla="*/ 1140900 h 4406158"/>
              <a:gd name="connsiteX10407" fmla="*/ 1146839 w 13581144"/>
              <a:gd name="connsiteY10407" fmla="*/ 1164597 h 4406158"/>
              <a:gd name="connsiteX10408" fmla="*/ 1129838 w 13581144"/>
              <a:gd name="connsiteY10408" fmla="*/ 1140900 h 4406158"/>
              <a:gd name="connsiteX10409" fmla="*/ 1172339 w 13581144"/>
              <a:gd name="connsiteY10409" fmla="*/ 1117194 h 4406158"/>
              <a:gd name="connsiteX10410" fmla="*/ 1087348 w 13581144"/>
              <a:gd name="connsiteY10410" fmla="*/ 1117194 h 4406158"/>
              <a:gd name="connsiteX10411" fmla="*/ 1104350 w 13581144"/>
              <a:gd name="connsiteY10411" fmla="*/ 1140900 h 4406158"/>
              <a:gd name="connsiteX10412" fmla="*/ 1060145 w 13581144"/>
              <a:gd name="connsiteY10412" fmla="*/ 1164597 h 4406158"/>
              <a:gd name="connsiteX10413" fmla="*/ 1043144 w 13581144"/>
              <a:gd name="connsiteY10413" fmla="*/ 1140900 h 4406158"/>
              <a:gd name="connsiteX10414" fmla="*/ 1087348 w 13581144"/>
              <a:gd name="connsiteY10414" fmla="*/ 1117194 h 4406158"/>
              <a:gd name="connsiteX10415" fmla="*/ 1000630 w 13581144"/>
              <a:gd name="connsiteY10415" fmla="*/ 1117194 h 4406158"/>
              <a:gd name="connsiteX10416" fmla="*/ 1017631 w 13581144"/>
              <a:gd name="connsiteY10416" fmla="*/ 1140900 h 4406158"/>
              <a:gd name="connsiteX10417" fmla="*/ 973428 w 13581144"/>
              <a:gd name="connsiteY10417" fmla="*/ 1164597 h 4406158"/>
              <a:gd name="connsiteX10418" fmla="*/ 956427 w 13581144"/>
              <a:gd name="connsiteY10418" fmla="*/ 1140900 h 4406158"/>
              <a:gd name="connsiteX10419" fmla="*/ 1000630 w 13581144"/>
              <a:gd name="connsiteY10419" fmla="*/ 1117194 h 4406158"/>
              <a:gd name="connsiteX10420" fmla="*/ 11472069 w 13581144"/>
              <a:gd name="connsiteY10420" fmla="*/ 1106480 h 4406158"/>
              <a:gd name="connsiteX10421" fmla="*/ 11523074 w 13581144"/>
              <a:gd name="connsiteY10421" fmla="*/ 1130177 h 4406158"/>
              <a:gd name="connsiteX10422" fmla="*/ 11500921 w 13581144"/>
              <a:gd name="connsiteY10422" fmla="*/ 1153872 h 4406158"/>
              <a:gd name="connsiteX10423" fmla="*/ 11449916 w 13581144"/>
              <a:gd name="connsiteY10423" fmla="*/ 1130177 h 4406158"/>
              <a:gd name="connsiteX10424" fmla="*/ 11472069 w 13581144"/>
              <a:gd name="connsiteY10424" fmla="*/ 1106480 h 4406158"/>
              <a:gd name="connsiteX10425" fmla="*/ 11368325 w 13581144"/>
              <a:gd name="connsiteY10425" fmla="*/ 1106480 h 4406158"/>
              <a:gd name="connsiteX10426" fmla="*/ 11419330 w 13581144"/>
              <a:gd name="connsiteY10426" fmla="*/ 1130177 h 4406158"/>
              <a:gd name="connsiteX10427" fmla="*/ 11397283 w 13581144"/>
              <a:gd name="connsiteY10427" fmla="*/ 1153872 h 4406158"/>
              <a:gd name="connsiteX10428" fmla="*/ 11346278 w 13581144"/>
              <a:gd name="connsiteY10428" fmla="*/ 1130177 h 4406158"/>
              <a:gd name="connsiteX10429" fmla="*/ 11368325 w 13581144"/>
              <a:gd name="connsiteY10429" fmla="*/ 1106480 h 4406158"/>
              <a:gd name="connsiteX10430" fmla="*/ 11264674 w 13581144"/>
              <a:gd name="connsiteY10430" fmla="*/ 1106480 h 4406158"/>
              <a:gd name="connsiteX10431" fmla="*/ 11313910 w 13581144"/>
              <a:gd name="connsiteY10431" fmla="*/ 1130177 h 4406158"/>
              <a:gd name="connsiteX10432" fmla="*/ 11291864 w 13581144"/>
              <a:gd name="connsiteY10432" fmla="*/ 1153872 h 4406158"/>
              <a:gd name="connsiteX10433" fmla="*/ 11242509 w 13581144"/>
              <a:gd name="connsiteY10433" fmla="*/ 1130177 h 4406158"/>
              <a:gd name="connsiteX10434" fmla="*/ 11264674 w 13581144"/>
              <a:gd name="connsiteY10434" fmla="*/ 1106480 h 4406158"/>
              <a:gd name="connsiteX10435" fmla="*/ 11548070 w 13581144"/>
              <a:gd name="connsiteY10435" fmla="*/ 1096348 h 4406158"/>
              <a:gd name="connsiteX10436" fmla="*/ 11597306 w 13581144"/>
              <a:gd name="connsiteY10436" fmla="*/ 1120044 h 4406158"/>
              <a:gd name="connsiteX10437" fmla="*/ 11575271 w 13581144"/>
              <a:gd name="connsiteY10437" fmla="*/ 1143740 h 4406158"/>
              <a:gd name="connsiteX10438" fmla="*/ 11525917 w 13581144"/>
              <a:gd name="connsiteY10438" fmla="*/ 1120044 h 4406158"/>
              <a:gd name="connsiteX10439" fmla="*/ 11548070 w 13581144"/>
              <a:gd name="connsiteY10439" fmla="*/ 1096348 h 4406158"/>
              <a:gd name="connsiteX10440" fmla="*/ 12154792 w 13581144"/>
              <a:gd name="connsiteY10440" fmla="*/ 1088070 h 4406158"/>
              <a:gd name="connsiteX10441" fmla="*/ 12204216 w 13581144"/>
              <a:gd name="connsiteY10441" fmla="*/ 1111763 h 4406158"/>
              <a:gd name="connsiteX10442" fmla="*/ 12182040 w 13581144"/>
              <a:gd name="connsiteY10442" fmla="*/ 1135471 h 4406158"/>
              <a:gd name="connsiteX10443" fmla="*/ 12132734 w 13581144"/>
              <a:gd name="connsiteY10443" fmla="*/ 1111763 h 4406158"/>
              <a:gd name="connsiteX10444" fmla="*/ 12154792 w 13581144"/>
              <a:gd name="connsiteY10444" fmla="*/ 1088070 h 4406158"/>
              <a:gd name="connsiteX10445" fmla="*/ 12051224 w 13581144"/>
              <a:gd name="connsiteY10445" fmla="*/ 1088070 h 4406158"/>
              <a:gd name="connsiteX10446" fmla="*/ 12100412 w 13581144"/>
              <a:gd name="connsiteY10446" fmla="*/ 1111763 h 4406158"/>
              <a:gd name="connsiteX10447" fmla="*/ 12078354 w 13581144"/>
              <a:gd name="connsiteY10447" fmla="*/ 1135471 h 4406158"/>
              <a:gd name="connsiteX10448" fmla="*/ 12029047 w 13581144"/>
              <a:gd name="connsiteY10448" fmla="*/ 1111763 h 4406158"/>
              <a:gd name="connsiteX10449" fmla="*/ 12051224 w 13581144"/>
              <a:gd name="connsiteY10449" fmla="*/ 1088070 h 4406158"/>
              <a:gd name="connsiteX10450" fmla="*/ 11952609 w 13581144"/>
              <a:gd name="connsiteY10450" fmla="*/ 1088070 h 4406158"/>
              <a:gd name="connsiteX10451" fmla="*/ 12001799 w 13581144"/>
              <a:gd name="connsiteY10451" fmla="*/ 1111763 h 4406158"/>
              <a:gd name="connsiteX10452" fmla="*/ 11979740 w 13581144"/>
              <a:gd name="connsiteY10452" fmla="*/ 1135471 h 4406158"/>
              <a:gd name="connsiteX10453" fmla="*/ 11930433 w 13581144"/>
              <a:gd name="connsiteY10453" fmla="*/ 1111763 h 4406158"/>
              <a:gd name="connsiteX10454" fmla="*/ 11952609 w 13581144"/>
              <a:gd name="connsiteY10454" fmla="*/ 1088070 h 4406158"/>
              <a:gd name="connsiteX10455" fmla="*/ 11848806 w 13581144"/>
              <a:gd name="connsiteY10455" fmla="*/ 1088070 h 4406158"/>
              <a:gd name="connsiteX10456" fmla="*/ 11898112 w 13581144"/>
              <a:gd name="connsiteY10456" fmla="*/ 1111763 h 4406158"/>
              <a:gd name="connsiteX10457" fmla="*/ 11876054 w 13581144"/>
              <a:gd name="connsiteY10457" fmla="*/ 1135471 h 4406158"/>
              <a:gd name="connsiteX10458" fmla="*/ 11826747 w 13581144"/>
              <a:gd name="connsiteY10458" fmla="*/ 1111763 h 4406158"/>
              <a:gd name="connsiteX10459" fmla="*/ 11848806 w 13581144"/>
              <a:gd name="connsiteY10459" fmla="*/ 1088070 h 4406158"/>
              <a:gd name="connsiteX10460" fmla="*/ 10266258 w 13581144"/>
              <a:gd name="connsiteY10460" fmla="*/ 1063031 h 4406158"/>
              <a:gd name="connsiteX10461" fmla="*/ 10307061 w 13581144"/>
              <a:gd name="connsiteY10461" fmla="*/ 1086729 h 4406158"/>
              <a:gd name="connsiteX10462" fmla="*/ 10288364 w 13581144"/>
              <a:gd name="connsiteY10462" fmla="*/ 1110423 h 4406158"/>
              <a:gd name="connsiteX10463" fmla="*/ 10247562 w 13581144"/>
              <a:gd name="connsiteY10463" fmla="*/ 1086729 h 4406158"/>
              <a:gd name="connsiteX10464" fmla="*/ 10266258 w 13581144"/>
              <a:gd name="connsiteY10464" fmla="*/ 1063031 h 4406158"/>
              <a:gd name="connsiteX10465" fmla="*/ 10182956 w 13581144"/>
              <a:gd name="connsiteY10465" fmla="*/ 1063031 h 4406158"/>
              <a:gd name="connsiteX10466" fmla="*/ 10223770 w 13581144"/>
              <a:gd name="connsiteY10466" fmla="*/ 1086729 h 4406158"/>
              <a:gd name="connsiteX10467" fmla="*/ 10205050 w 13581144"/>
              <a:gd name="connsiteY10467" fmla="*/ 1110423 h 4406158"/>
              <a:gd name="connsiteX10468" fmla="*/ 10164248 w 13581144"/>
              <a:gd name="connsiteY10468" fmla="*/ 1086729 h 4406158"/>
              <a:gd name="connsiteX10469" fmla="*/ 10182956 w 13581144"/>
              <a:gd name="connsiteY10469" fmla="*/ 1063031 h 4406158"/>
              <a:gd name="connsiteX10470" fmla="*/ 10097943 w 13581144"/>
              <a:gd name="connsiteY10470" fmla="*/ 1063031 h 4406158"/>
              <a:gd name="connsiteX10471" fmla="*/ 10138745 w 13581144"/>
              <a:gd name="connsiteY10471" fmla="*/ 1086729 h 4406158"/>
              <a:gd name="connsiteX10472" fmla="*/ 10120049 w 13581144"/>
              <a:gd name="connsiteY10472" fmla="*/ 1110423 h 4406158"/>
              <a:gd name="connsiteX10473" fmla="*/ 10079235 w 13581144"/>
              <a:gd name="connsiteY10473" fmla="*/ 1086729 h 4406158"/>
              <a:gd name="connsiteX10474" fmla="*/ 10097943 w 13581144"/>
              <a:gd name="connsiteY10474" fmla="*/ 1063031 h 4406158"/>
              <a:gd name="connsiteX10475" fmla="*/ 10012965 w 13581144"/>
              <a:gd name="connsiteY10475" fmla="*/ 1063031 h 4406158"/>
              <a:gd name="connsiteX10476" fmla="*/ 10053756 w 13581144"/>
              <a:gd name="connsiteY10476" fmla="*/ 1086729 h 4406158"/>
              <a:gd name="connsiteX10477" fmla="*/ 10035059 w 13581144"/>
              <a:gd name="connsiteY10477" fmla="*/ 1110423 h 4406158"/>
              <a:gd name="connsiteX10478" fmla="*/ 9994245 w 13581144"/>
              <a:gd name="connsiteY10478" fmla="*/ 1086729 h 4406158"/>
              <a:gd name="connsiteX10479" fmla="*/ 10012965 w 13581144"/>
              <a:gd name="connsiteY10479" fmla="*/ 1063031 h 4406158"/>
              <a:gd name="connsiteX10480" fmla="*/ 9926243 w 13581144"/>
              <a:gd name="connsiteY10480" fmla="*/ 1063031 h 4406158"/>
              <a:gd name="connsiteX10481" fmla="*/ 9967044 w 13581144"/>
              <a:gd name="connsiteY10481" fmla="*/ 1086729 h 4406158"/>
              <a:gd name="connsiteX10482" fmla="*/ 9948336 w 13581144"/>
              <a:gd name="connsiteY10482" fmla="*/ 1110423 h 4406158"/>
              <a:gd name="connsiteX10483" fmla="*/ 9907546 w 13581144"/>
              <a:gd name="connsiteY10483" fmla="*/ 1086729 h 4406158"/>
              <a:gd name="connsiteX10484" fmla="*/ 9926243 w 13581144"/>
              <a:gd name="connsiteY10484" fmla="*/ 1063031 h 4406158"/>
              <a:gd name="connsiteX10485" fmla="*/ 9841230 w 13581144"/>
              <a:gd name="connsiteY10485" fmla="*/ 1063031 h 4406158"/>
              <a:gd name="connsiteX10486" fmla="*/ 9882044 w 13581144"/>
              <a:gd name="connsiteY10486" fmla="*/ 1086729 h 4406158"/>
              <a:gd name="connsiteX10487" fmla="*/ 9863335 w 13581144"/>
              <a:gd name="connsiteY10487" fmla="*/ 1110423 h 4406158"/>
              <a:gd name="connsiteX10488" fmla="*/ 9822533 w 13581144"/>
              <a:gd name="connsiteY10488" fmla="*/ 1086729 h 4406158"/>
              <a:gd name="connsiteX10489" fmla="*/ 9841230 w 13581144"/>
              <a:gd name="connsiteY10489" fmla="*/ 1063031 h 4406158"/>
              <a:gd name="connsiteX10490" fmla="*/ 9754530 w 13581144"/>
              <a:gd name="connsiteY10490" fmla="*/ 1063031 h 4406158"/>
              <a:gd name="connsiteX10491" fmla="*/ 9795332 w 13581144"/>
              <a:gd name="connsiteY10491" fmla="*/ 1086729 h 4406158"/>
              <a:gd name="connsiteX10492" fmla="*/ 9774925 w 13581144"/>
              <a:gd name="connsiteY10492" fmla="*/ 1110423 h 4406158"/>
              <a:gd name="connsiteX10493" fmla="*/ 9734111 w 13581144"/>
              <a:gd name="connsiteY10493" fmla="*/ 1086729 h 4406158"/>
              <a:gd name="connsiteX10494" fmla="*/ 9754530 w 13581144"/>
              <a:gd name="connsiteY10494" fmla="*/ 1063031 h 4406158"/>
              <a:gd name="connsiteX10495" fmla="*/ 9669529 w 13581144"/>
              <a:gd name="connsiteY10495" fmla="*/ 1063031 h 4406158"/>
              <a:gd name="connsiteX10496" fmla="*/ 9710331 w 13581144"/>
              <a:gd name="connsiteY10496" fmla="*/ 1086729 h 4406158"/>
              <a:gd name="connsiteX10497" fmla="*/ 9689923 w 13581144"/>
              <a:gd name="connsiteY10497" fmla="*/ 1110423 h 4406158"/>
              <a:gd name="connsiteX10498" fmla="*/ 9649121 w 13581144"/>
              <a:gd name="connsiteY10498" fmla="*/ 1086729 h 4406158"/>
              <a:gd name="connsiteX10499" fmla="*/ 9669529 w 13581144"/>
              <a:gd name="connsiteY10499" fmla="*/ 1063031 h 4406158"/>
              <a:gd name="connsiteX10500" fmla="*/ 9586214 w 13581144"/>
              <a:gd name="connsiteY10500" fmla="*/ 1061336 h 4406158"/>
              <a:gd name="connsiteX10501" fmla="*/ 9625330 w 13581144"/>
              <a:gd name="connsiteY10501" fmla="*/ 1085035 h 4406158"/>
              <a:gd name="connsiteX10502" fmla="*/ 9604911 w 13581144"/>
              <a:gd name="connsiteY10502" fmla="*/ 1108729 h 4406158"/>
              <a:gd name="connsiteX10503" fmla="*/ 9565819 w 13581144"/>
              <a:gd name="connsiteY10503" fmla="*/ 1085035 h 4406158"/>
              <a:gd name="connsiteX10504" fmla="*/ 9586214 w 13581144"/>
              <a:gd name="connsiteY10504" fmla="*/ 1061336 h 4406158"/>
              <a:gd name="connsiteX10505" fmla="*/ 9501201 w 13581144"/>
              <a:gd name="connsiteY10505" fmla="*/ 1061336 h 4406158"/>
              <a:gd name="connsiteX10506" fmla="*/ 9540316 w 13581144"/>
              <a:gd name="connsiteY10506" fmla="*/ 1085035 h 4406158"/>
              <a:gd name="connsiteX10507" fmla="*/ 9519898 w 13581144"/>
              <a:gd name="connsiteY10507" fmla="*/ 1108729 h 4406158"/>
              <a:gd name="connsiteX10508" fmla="*/ 9480806 w 13581144"/>
              <a:gd name="connsiteY10508" fmla="*/ 1085035 h 4406158"/>
              <a:gd name="connsiteX10509" fmla="*/ 9501201 w 13581144"/>
              <a:gd name="connsiteY10509" fmla="*/ 1061336 h 4406158"/>
              <a:gd name="connsiteX10510" fmla="*/ 9409394 w 13581144"/>
              <a:gd name="connsiteY10510" fmla="*/ 1061336 h 4406158"/>
              <a:gd name="connsiteX10511" fmla="*/ 9448497 w 13581144"/>
              <a:gd name="connsiteY10511" fmla="*/ 1085035 h 4406158"/>
              <a:gd name="connsiteX10512" fmla="*/ 9428102 w 13581144"/>
              <a:gd name="connsiteY10512" fmla="*/ 1108729 h 4406158"/>
              <a:gd name="connsiteX10513" fmla="*/ 9388999 w 13581144"/>
              <a:gd name="connsiteY10513" fmla="*/ 1085035 h 4406158"/>
              <a:gd name="connsiteX10514" fmla="*/ 9409394 w 13581144"/>
              <a:gd name="connsiteY10514" fmla="*/ 1061336 h 4406158"/>
              <a:gd name="connsiteX10515" fmla="*/ 9324393 w 13581144"/>
              <a:gd name="connsiteY10515" fmla="*/ 1061336 h 4406158"/>
              <a:gd name="connsiteX10516" fmla="*/ 9363496 w 13581144"/>
              <a:gd name="connsiteY10516" fmla="*/ 1085035 h 4406158"/>
              <a:gd name="connsiteX10517" fmla="*/ 9343101 w 13581144"/>
              <a:gd name="connsiteY10517" fmla="*/ 1108729 h 4406158"/>
              <a:gd name="connsiteX10518" fmla="*/ 9303998 w 13581144"/>
              <a:gd name="connsiteY10518" fmla="*/ 1085035 h 4406158"/>
              <a:gd name="connsiteX10519" fmla="*/ 9324393 w 13581144"/>
              <a:gd name="connsiteY10519" fmla="*/ 1061336 h 4406158"/>
              <a:gd name="connsiteX10520" fmla="*/ 9239381 w 13581144"/>
              <a:gd name="connsiteY10520" fmla="*/ 1061336 h 4406158"/>
              <a:gd name="connsiteX10521" fmla="*/ 9278496 w 13581144"/>
              <a:gd name="connsiteY10521" fmla="*/ 1085035 h 4406158"/>
              <a:gd name="connsiteX10522" fmla="*/ 9258100 w 13581144"/>
              <a:gd name="connsiteY10522" fmla="*/ 1108729 h 4406158"/>
              <a:gd name="connsiteX10523" fmla="*/ 9218986 w 13581144"/>
              <a:gd name="connsiteY10523" fmla="*/ 1085035 h 4406158"/>
              <a:gd name="connsiteX10524" fmla="*/ 9239381 w 13581144"/>
              <a:gd name="connsiteY10524" fmla="*/ 1061336 h 4406158"/>
              <a:gd name="connsiteX10525" fmla="*/ 9154391 w 13581144"/>
              <a:gd name="connsiteY10525" fmla="*/ 1061336 h 4406158"/>
              <a:gd name="connsiteX10526" fmla="*/ 9193494 w 13581144"/>
              <a:gd name="connsiteY10526" fmla="*/ 1085035 h 4406158"/>
              <a:gd name="connsiteX10527" fmla="*/ 9171389 w 13581144"/>
              <a:gd name="connsiteY10527" fmla="*/ 1108729 h 4406158"/>
              <a:gd name="connsiteX10528" fmla="*/ 9132285 w 13581144"/>
              <a:gd name="connsiteY10528" fmla="*/ 1085035 h 4406158"/>
              <a:gd name="connsiteX10529" fmla="*/ 9154391 w 13581144"/>
              <a:gd name="connsiteY10529" fmla="*/ 1061336 h 4406158"/>
              <a:gd name="connsiteX10530" fmla="*/ 9067690 w 13581144"/>
              <a:gd name="connsiteY10530" fmla="*/ 1061336 h 4406158"/>
              <a:gd name="connsiteX10531" fmla="*/ 9106782 w 13581144"/>
              <a:gd name="connsiteY10531" fmla="*/ 1085035 h 4406158"/>
              <a:gd name="connsiteX10532" fmla="*/ 9084689 w 13581144"/>
              <a:gd name="connsiteY10532" fmla="*/ 1108729 h 4406158"/>
              <a:gd name="connsiteX10533" fmla="*/ 9045585 w 13581144"/>
              <a:gd name="connsiteY10533" fmla="*/ 1085035 h 4406158"/>
              <a:gd name="connsiteX10534" fmla="*/ 9067690 w 13581144"/>
              <a:gd name="connsiteY10534" fmla="*/ 1061336 h 4406158"/>
              <a:gd name="connsiteX10535" fmla="*/ 8982678 w 13581144"/>
              <a:gd name="connsiteY10535" fmla="*/ 1061336 h 4406158"/>
              <a:gd name="connsiteX10536" fmla="*/ 9020083 w 13581144"/>
              <a:gd name="connsiteY10536" fmla="*/ 1085035 h 4406158"/>
              <a:gd name="connsiteX10537" fmla="*/ 8997977 w 13581144"/>
              <a:gd name="connsiteY10537" fmla="*/ 1108729 h 4406158"/>
              <a:gd name="connsiteX10538" fmla="*/ 8960572 w 13581144"/>
              <a:gd name="connsiteY10538" fmla="*/ 1085035 h 4406158"/>
              <a:gd name="connsiteX10539" fmla="*/ 8982678 w 13581144"/>
              <a:gd name="connsiteY10539" fmla="*/ 1061336 h 4406158"/>
              <a:gd name="connsiteX10540" fmla="*/ 8897665 w 13581144"/>
              <a:gd name="connsiteY10540" fmla="*/ 1061336 h 4406158"/>
              <a:gd name="connsiteX10541" fmla="*/ 8935069 w 13581144"/>
              <a:gd name="connsiteY10541" fmla="*/ 1085035 h 4406158"/>
              <a:gd name="connsiteX10542" fmla="*/ 8912976 w 13581144"/>
              <a:gd name="connsiteY10542" fmla="*/ 1108729 h 4406158"/>
              <a:gd name="connsiteX10543" fmla="*/ 8875559 w 13581144"/>
              <a:gd name="connsiteY10543" fmla="*/ 1085035 h 4406158"/>
              <a:gd name="connsiteX10544" fmla="*/ 8897665 w 13581144"/>
              <a:gd name="connsiteY10544" fmla="*/ 1061336 h 4406158"/>
              <a:gd name="connsiteX10545" fmla="*/ 8812652 w 13581144"/>
              <a:gd name="connsiteY10545" fmla="*/ 1061336 h 4406158"/>
              <a:gd name="connsiteX10546" fmla="*/ 8850057 w 13581144"/>
              <a:gd name="connsiteY10546" fmla="*/ 1085035 h 4406158"/>
              <a:gd name="connsiteX10547" fmla="*/ 8827951 w 13581144"/>
              <a:gd name="connsiteY10547" fmla="*/ 1108729 h 4406158"/>
              <a:gd name="connsiteX10548" fmla="*/ 8790546 w 13581144"/>
              <a:gd name="connsiteY10548" fmla="*/ 1085035 h 4406158"/>
              <a:gd name="connsiteX10549" fmla="*/ 8812652 w 13581144"/>
              <a:gd name="connsiteY10549" fmla="*/ 1061336 h 4406158"/>
              <a:gd name="connsiteX10550" fmla="*/ 8727640 w 13581144"/>
              <a:gd name="connsiteY10550" fmla="*/ 1061336 h 4406158"/>
              <a:gd name="connsiteX10551" fmla="*/ 8765033 w 13581144"/>
              <a:gd name="connsiteY10551" fmla="*/ 1085035 h 4406158"/>
              <a:gd name="connsiteX10552" fmla="*/ 8742939 w 13581144"/>
              <a:gd name="connsiteY10552" fmla="*/ 1108729 h 4406158"/>
              <a:gd name="connsiteX10553" fmla="*/ 8705534 w 13581144"/>
              <a:gd name="connsiteY10553" fmla="*/ 1085035 h 4406158"/>
              <a:gd name="connsiteX10554" fmla="*/ 8727640 w 13581144"/>
              <a:gd name="connsiteY10554" fmla="*/ 1061336 h 4406158"/>
              <a:gd name="connsiteX10555" fmla="*/ 8640939 w 13581144"/>
              <a:gd name="connsiteY10555" fmla="*/ 1061336 h 4406158"/>
              <a:gd name="connsiteX10556" fmla="*/ 8678356 w 13581144"/>
              <a:gd name="connsiteY10556" fmla="*/ 1085035 h 4406158"/>
              <a:gd name="connsiteX10557" fmla="*/ 8656238 w 13581144"/>
              <a:gd name="connsiteY10557" fmla="*/ 1108729 h 4406158"/>
              <a:gd name="connsiteX10558" fmla="*/ 8618846 w 13581144"/>
              <a:gd name="connsiteY10558" fmla="*/ 1085035 h 4406158"/>
              <a:gd name="connsiteX10559" fmla="*/ 8640939 w 13581144"/>
              <a:gd name="connsiteY10559" fmla="*/ 1061336 h 4406158"/>
              <a:gd name="connsiteX10560" fmla="*/ 8554228 w 13581144"/>
              <a:gd name="connsiteY10560" fmla="*/ 1061336 h 4406158"/>
              <a:gd name="connsiteX10561" fmla="*/ 8591633 w 13581144"/>
              <a:gd name="connsiteY10561" fmla="*/ 1085035 h 4406158"/>
              <a:gd name="connsiteX10562" fmla="*/ 8567829 w 13581144"/>
              <a:gd name="connsiteY10562" fmla="*/ 1108729 h 4406158"/>
              <a:gd name="connsiteX10563" fmla="*/ 8530412 w 13581144"/>
              <a:gd name="connsiteY10563" fmla="*/ 1085035 h 4406158"/>
              <a:gd name="connsiteX10564" fmla="*/ 8554228 w 13581144"/>
              <a:gd name="connsiteY10564" fmla="*/ 1061336 h 4406158"/>
              <a:gd name="connsiteX10565" fmla="*/ 8469226 w 13581144"/>
              <a:gd name="connsiteY10565" fmla="*/ 1061336 h 4406158"/>
              <a:gd name="connsiteX10566" fmla="*/ 8506631 w 13581144"/>
              <a:gd name="connsiteY10566" fmla="*/ 1085035 h 4406158"/>
              <a:gd name="connsiteX10567" fmla="*/ 8482827 w 13581144"/>
              <a:gd name="connsiteY10567" fmla="*/ 1108729 h 4406158"/>
              <a:gd name="connsiteX10568" fmla="*/ 8445422 w 13581144"/>
              <a:gd name="connsiteY10568" fmla="*/ 1085035 h 4406158"/>
              <a:gd name="connsiteX10569" fmla="*/ 8469226 w 13581144"/>
              <a:gd name="connsiteY10569" fmla="*/ 1061336 h 4406158"/>
              <a:gd name="connsiteX10570" fmla="*/ 8385913 w 13581144"/>
              <a:gd name="connsiteY10570" fmla="*/ 1061336 h 4406158"/>
              <a:gd name="connsiteX10571" fmla="*/ 8421631 w 13581144"/>
              <a:gd name="connsiteY10571" fmla="*/ 1085035 h 4406158"/>
              <a:gd name="connsiteX10572" fmla="*/ 8397815 w 13581144"/>
              <a:gd name="connsiteY10572" fmla="*/ 1108729 h 4406158"/>
              <a:gd name="connsiteX10573" fmla="*/ 8362121 w 13581144"/>
              <a:gd name="connsiteY10573" fmla="*/ 1085035 h 4406158"/>
              <a:gd name="connsiteX10574" fmla="*/ 8385913 w 13581144"/>
              <a:gd name="connsiteY10574" fmla="*/ 1061336 h 4406158"/>
              <a:gd name="connsiteX10575" fmla="*/ 8300900 w 13581144"/>
              <a:gd name="connsiteY10575" fmla="*/ 1061336 h 4406158"/>
              <a:gd name="connsiteX10576" fmla="*/ 8336617 w 13581144"/>
              <a:gd name="connsiteY10576" fmla="*/ 1085035 h 4406158"/>
              <a:gd name="connsiteX10577" fmla="*/ 8312801 w 13581144"/>
              <a:gd name="connsiteY10577" fmla="*/ 1108729 h 4406158"/>
              <a:gd name="connsiteX10578" fmla="*/ 8277107 w 13581144"/>
              <a:gd name="connsiteY10578" fmla="*/ 1085035 h 4406158"/>
              <a:gd name="connsiteX10579" fmla="*/ 8300900 w 13581144"/>
              <a:gd name="connsiteY10579" fmla="*/ 1061336 h 4406158"/>
              <a:gd name="connsiteX10580" fmla="*/ 8214212 w 13581144"/>
              <a:gd name="connsiteY10580" fmla="*/ 1061336 h 4406158"/>
              <a:gd name="connsiteX10581" fmla="*/ 8249906 w 13581144"/>
              <a:gd name="connsiteY10581" fmla="*/ 1085035 h 4406158"/>
              <a:gd name="connsiteX10582" fmla="*/ 8226113 w 13581144"/>
              <a:gd name="connsiteY10582" fmla="*/ 1108729 h 4406158"/>
              <a:gd name="connsiteX10583" fmla="*/ 8190407 w 13581144"/>
              <a:gd name="connsiteY10583" fmla="*/ 1085035 h 4406158"/>
              <a:gd name="connsiteX10584" fmla="*/ 8214212 w 13581144"/>
              <a:gd name="connsiteY10584" fmla="*/ 1061336 h 4406158"/>
              <a:gd name="connsiteX10585" fmla="*/ 8127488 w 13581144"/>
              <a:gd name="connsiteY10585" fmla="*/ 1061336 h 4406158"/>
              <a:gd name="connsiteX10586" fmla="*/ 8163194 w 13581144"/>
              <a:gd name="connsiteY10586" fmla="*/ 1085035 h 4406158"/>
              <a:gd name="connsiteX10587" fmla="*/ 8139390 w 13581144"/>
              <a:gd name="connsiteY10587" fmla="*/ 1108729 h 4406158"/>
              <a:gd name="connsiteX10588" fmla="*/ 8103696 w 13581144"/>
              <a:gd name="connsiteY10588" fmla="*/ 1085035 h 4406158"/>
              <a:gd name="connsiteX10589" fmla="*/ 8127488 w 13581144"/>
              <a:gd name="connsiteY10589" fmla="*/ 1061336 h 4406158"/>
              <a:gd name="connsiteX10590" fmla="*/ 7190724 w 13581144"/>
              <a:gd name="connsiteY10590" fmla="*/ 1061336 h 4406158"/>
              <a:gd name="connsiteX10591" fmla="*/ 7224719 w 13581144"/>
              <a:gd name="connsiteY10591" fmla="*/ 1085035 h 4406158"/>
              <a:gd name="connsiteX10592" fmla="*/ 7197516 w 13581144"/>
              <a:gd name="connsiteY10592" fmla="*/ 1108729 h 4406158"/>
              <a:gd name="connsiteX10593" fmla="*/ 7163521 w 13581144"/>
              <a:gd name="connsiteY10593" fmla="*/ 1085035 h 4406158"/>
              <a:gd name="connsiteX10594" fmla="*/ 7190724 w 13581144"/>
              <a:gd name="connsiteY10594" fmla="*/ 1061336 h 4406158"/>
              <a:gd name="connsiteX10595" fmla="*/ 7105738 w 13581144"/>
              <a:gd name="connsiteY10595" fmla="*/ 1061336 h 4406158"/>
              <a:gd name="connsiteX10596" fmla="*/ 7138043 w 13581144"/>
              <a:gd name="connsiteY10596" fmla="*/ 1085035 h 4406158"/>
              <a:gd name="connsiteX10597" fmla="*/ 7110835 w 13581144"/>
              <a:gd name="connsiteY10597" fmla="*/ 1108729 h 4406158"/>
              <a:gd name="connsiteX10598" fmla="*/ 7078541 w 13581144"/>
              <a:gd name="connsiteY10598" fmla="*/ 1085035 h 4406158"/>
              <a:gd name="connsiteX10599" fmla="*/ 7105738 w 13581144"/>
              <a:gd name="connsiteY10599" fmla="*/ 1061336 h 4406158"/>
              <a:gd name="connsiteX10600" fmla="*/ 7020742 w 13581144"/>
              <a:gd name="connsiteY10600" fmla="*/ 1061336 h 4406158"/>
              <a:gd name="connsiteX10601" fmla="*/ 7053030 w 13581144"/>
              <a:gd name="connsiteY10601" fmla="*/ 1085035 h 4406158"/>
              <a:gd name="connsiteX10602" fmla="*/ 7025836 w 13581144"/>
              <a:gd name="connsiteY10602" fmla="*/ 1108729 h 4406158"/>
              <a:gd name="connsiteX10603" fmla="*/ 6993542 w 13581144"/>
              <a:gd name="connsiteY10603" fmla="*/ 1085035 h 4406158"/>
              <a:gd name="connsiteX10604" fmla="*/ 7020742 w 13581144"/>
              <a:gd name="connsiteY10604" fmla="*/ 1061336 h 4406158"/>
              <a:gd name="connsiteX10605" fmla="*/ 8042475 w 13581144"/>
              <a:gd name="connsiteY10605" fmla="*/ 1059648 h 4406158"/>
              <a:gd name="connsiteX10606" fmla="*/ 8078193 w 13581144"/>
              <a:gd name="connsiteY10606" fmla="*/ 1083346 h 4406158"/>
              <a:gd name="connsiteX10607" fmla="*/ 8054377 w 13581144"/>
              <a:gd name="connsiteY10607" fmla="*/ 1107040 h 4406158"/>
              <a:gd name="connsiteX10608" fmla="*/ 8018683 w 13581144"/>
              <a:gd name="connsiteY10608" fmla="*/ 1083346 h 4406158"/>
              <a:gd name="connsiteX10609" fmla="*/ 8042475 w 13581144"/>
              <a:gd name="connsiteY10609" fmla="*/ 1059648 h 4406158"/>
              <a:gd name="connsiteX10610" fmla="*/ 7954077 w 13581144"/>
              <a:gd name="connsiteY10610" fmla="*/ 1059648 h 4406158"/>
              <a:gd name="connsiteX10611" fmla="*/ 7989795 w 13581144"/>
              <a:gd name="connsiteY10611" fmla="*/ 1083346 h 4406158"/>
              <a:gd name="connsiteX10612" fmla="*/ 7965991 w 13581144"/>
              <a:gd name="connsiteY10612" fmla="*/ 1107040 h 4406158"/>
              <a:gd name="connsiteX10613" fmla="*/ 7930285 w 13581144"/>
              <a:gd name="connsiteY10613" fmla="*/ 1083346 h 4406158"/>
              <a:gd name="connsiteX10614" fmla="*/ 7954077 w 13581144"/>
              <a:gd name="connsiteY10614" fmla="*/ 1059648 h 4406158"/>
              <a:gd name="connsiteX10615" fmla="*/ 7869076 w 13581144"/>
              <a:gd name="connsiteY10615" fmla="*/ 1059648 h 4406158"/>
              <a:gd name="connsiteX10616" fmla="*/ 7904782 w 13581144"/>
              <a:gd name="connsiteY10616" fmla="*/ 1083346 h 4406158"/>
              <a:gd name="connsiteX10617" fmla="*/ 7879279 w 13581144"/>
              <a:gd name="connsiteY10617" fmla="*/ 1107040 h 4406158"/>
              <a:gd name="connsiteX10618" fmla="*/ 7843585 w 13581144"/>
              <a:gd name="connsiteY10618" fmla="*/ 1083346 h 4406158"/>
              <a:gd name="connsiteX10619" fmla="*/ 7869076 w 13581144"/>
              <a:gd name="connsiteY10619" fmla="*/ 1059648 h 4406158"/>
              <a:gd name="connsiteX10620" fmla="*/ 7782365 w 13581144"/>
              <a:gd name="connsiteY10620" fmla="*/ 1059648 h 4406158"/>
              <a:gd name="connsiteX10621" fmla="*/ 7818058 w 13581144"/>
              <a:gd name="connsiteY10621" fmla="*/ 1083346 h 4406158"/>
              <a:gd name="connsiteX10622" fmla="*/ 7792567 w 13581144"/>
              <a:gd name="connsiteY10622" fmla="*/ 1107040 h 4406158"/>
              <a:gd name="connsiteX10623" fmla="*/ 7756862 w 13581144"/>
              <a:gd name="connsiteY10623" fmla="*/ 1083346 h 4406158"/>
              <a:gd name="connsiteX10624" fmla="*/ 7782365 w 13581144"/>
              <a:gd name="connsiteY10624" fmla="*/ 1059648 h 4406158"/>
              <a:gd name="connsiteX10625" fmla="*/ 7699075 w 13581144"/>
              <a:gd name="connsiteY10625" fmla="*/ 1059648 h 4406158"/>
              <a:gd name="connsiteX10626" fmla="*/ 7733070 w 13581144"/>
              <a:gd name="connsiteY10626" fmla="*/ 1083346 h 4406158"/>
              <a:gd name="connsiteX10627" fmla="*/ 7707567 w 13581144"/>
              <a:gd name="connsiteY10627" fmla="*/ 1107040 h 4406158"/>
              <a:gd name="connsiteX10628" fmla="*/ 7673572 w 13581144"/>
              <a:gd name="connsiteY10628" fmla="*/ 1083346 h 4406158"/>
              <a:gd name="connsiteX10629" fmla="*/ 7699075 w 13581144"/>
              <a:gd name="connsiteY10629" fmla="*/ 1059648 h 4406158"/>
              <a:gd name="connsiteX10630" fmla="*/ 7614061 w 13581144"/>
              <a:gd name="connsiteY10630" fmla="*/ 1059648 h 4406158"/>
              <a:gd name="connsiteX10631" fmla="*/ 7648070 w 13581144"/>
              <a:gd name="connsiteY10631" fmla="*/ 1083346 h 4406158"/>
              <a:gd name="connsiteX10632" fmla="*/ 7622555 w 13581144"/>
              <a:gd name="connsiteY10632" fmla="*/ 1107040 h 4406158"/>
              <a:gd name="connsiteX10633" fmla="*/ 7588559 w 13581144"/>
              <a:gd name="connsiteY10633" fmla="*/ 1083346 h 4406158"/>
              <a:gd name="connsiteX10634" fmla="*/ 7614061 w 13581144"/>
              <a:gd name="connsiteY10634" fmla="*/ 1059648 h 4406158"/>
              <a:gd name="connsiteX10635" fmla="*/ 7527370 w 13581144"/>
              <a:gd name="connsiteY10635" fmla="*/ 1059648 h 4406158"/>
              <a:gd name="connsiteX10636" fmla="*/ 7561374 w 13581144"/>
              <a:gd name="connsiteY10636" fmla="*/ 1083346 h 4406158"/>
              <a:gd name="connsiteX10637" fmla="*/ 7535875 w 13581144"/>
              <a:gd name="connsiteY10637" fmla="*/ 1107040 h 4406158"/>
              <a:gd name="connsiteX10638" fmla="*/ 7501880 w 13581144"/>
              <a:gd name="connsiteY10638" fmla="*/ 1083346 h 4406158"/>
              <a:gd name="connsiteX10639" fmla="*/ 7527370 w 13581144"/>
              <a:gd name="connsiteY10639" fmla="*/ 1059648 h 4406158"/>
              <a:gd name="connsiteX10640" fmla="*/ 7442361 w 13581144"/>
              <a:gd name="connsiteY10640" fmla="*/ 1059648 h 4406158"/>
              <a:gd name="connsiteX10641" fmla="*/ 7476366 w 13581144"/>
              <a:gd name="connsiteY10641" fmla="*/ 1083346 h 4406158"/>
              <a:gd name="connsiteX10642" fmla="*/ 7450864 w 13581144"/>
              <a:gd name="connsiteY10642" fmla="*/ 1107040 h 4406158"/>
              <a:gd name="connsiteX10643" fmla="*/ 7416867 w 13581144"/>
              <a:gd name="connsiteY10643" fmla="*/ 1083346 h 4406158"/>
              <a:gd name="connsiteX10644" fmla="*/ 7442361 w 13581144"/>
              <a:gd name="connsiteY10644" fmla="*/ 1059648 h 4406158"/>
              <a:gd name="connsiteX10645" fmla="*/ 7355647 w 13581144"/>
              <a:gd name="connsiteY10645" fmla="*/ 1059648 h 4406158"/>
              <a:gd name="connsiteX10646" fmla="*/ 7389655 w 13581144"/>
              <a:gd name="connsiteY10646" fmla="*/ 1083346 h 4406158"/>
              <a:gd name="connsiteX10647" fmla="*/ 7364141 w 13581144"/>
              <a:gd name="connsiteY10647" fmla="*/ 1107040 h 4406158"/>
              <a:gd name="connsiteX10648" fmla="*/ 7330143 w 13581144"/>
              <a:gd name="connsiteY10648" fmla="*/ 1083346 h 4406158"/>
              <a:gd name="connsiteX10649" fmla="*/ 7355647 w 13581144"/>
              <a:gd name="connsiteY10649" fmla="*/ 1059648 h 4406158"/>
              <a:gd name="connsiteX10650" fmla="*/ 7275738 w 13581144"/>
              <a:gd name="connsiteY10650" fmla="*/ 1059648 h 4406158"/>
              <a:gd name="connsiteX10651" fmla="*/ 7309736 w 13581144"/>
              <a:gd name="connsiteY10651" fmla="*/ 1083346 h 4406158"/>
              <a:gd name="connsiteX10652" fmla="*/ 7282533 w 13581144"/>
              <a:gd name="connsiteY10652" fmla="*/ 1107040 h 4406158"/>
              <a:gd name="connsiteX10653" fmla="*/ 7248535 w 13581144"/>
              <a:gd name="connsiteY10653" fmla="*/ 1083346 h 4406158"/>
              <a:gd name="connsiteX10654" fmla="*/ 7275738 w 13581144"/>
              <a:gd name="connsiteY10654" fmla="*/ 1059648 h 4406158"/>
              <a:gd name="connsiteX10655" fmla="*/ 6935743 w 13581144"/>
              <a:gd name="connsiteY10655" fmla="*/ 1059648 h 4406158"/>
              <a:gd name="connsiteX10656" fmla="*/ 6968034 w 13581144"/>
              <a:gd name="connsiteY10656" fmla="*/ 1083346 h 4406158"/>
              <a:gd name="connsiteX10657" fmla="*/ 6940840 w 13581144"/>
              <a:gd name="connsiteY10657" fmla="*/ 1107040 h 4406158"/>
              <a:gd name="connsiteX10658" fmla="*/ 6908546 w 13581144"/>
              <a:gd name="connsiteY10658" fmla="*/ 1083346 h 4406158"/>
              <a:gd name="connsiteX10659" fmla="*/ 6935743 w 13581144"/>
              <a:gd name="connsiteY10659" fmla="*/ 1059648 h 4406158"/>
              <a:gd name="connsiteX10660" fmla="*/ 6850747 w 13581144"/>
              <a:gd name="connsiteY10660" fmla="*/ 1059648 h 4406158"/>
              <a:gd name="connsiteX10661" fmla="*/ 6883037 w 13581144"/>
              <a:gd name="connsiteY10661" fmla="*/ 1083346 h 4406158"/>
              <a:gd name="connsiteX10662" fmla="*/ 6855853 w 13581144"/>
              <a:gd name="connsiteY10662" fmla="*/ 1107040 h 4406158"/>
              <a:gd name="connsiteX10663" fmla="*/ 6823552 w 13581144"/>
              <a:gd name="connsiteY10663" fmla="*/ 1083346 h 4406158"/>
              <a:gd name="connsiteX10664" fmla="*/ 6850747 w 13581144"/>
              <a:gd name="connsiteY10664" fmla="*/ 1059648 h 4406158"/>
              <a:gd name="connsiteX10665" fmla="*/ 6677406 w 13581144"/>
              <a:gd name="connsiteY10665" fmla="*/ 1059648 h 4406158"/>
              <a:gd name="connsiteX10666" fmla="*/ 6709705 w 13581144"/>
              <a:gd name="connsiteY10666" fmla="*/ 1083346 h 4406158"/>
              <a:gd name="connsiteX10667" fmla="*/ 6680812 w 13581144"/>
              <a:gd name="connsiteY10667" fmla="*/ 1107040 h 4406158"/>
              <a:gd name="connsiteX10668" fmla="*/ 6648503 w 13581144"/>
              <a:gd name="connsiteY10668" fmla="*/ 1083346 h 4406158"/>
              <a:gd name="connsiteX10669" fmla="*/ 6677406 w 13581144"/>
              <a:gd name="connsiteY10669" fmla="*/ 1059648 h 4406158"/>
              <a:gd name="connsiteX10670" fmla="*/ 5733963 w 13581144"/>
              <a:gd name="connsiteY10670" fmla="*/ 1059648 h 4406158"/>
              <a:gd name="connsiteX10671" fmla="*/ 5762825 w 13581144"/>
              <a:gd name="connsiteY10671" fmla="*/ 1083346 h 4406158"/>
              <a:gd name="connsiteX10672" fmla="*/ 5732266 w 13581144"/>
              <a:gd name="connsiteY10672" fmla="*/ 1107040 h 4406158"/>
              <a:gd name="connsiteX10673" fmla="*/ 5703369 w 13581144"/>
              <a:gd name="connsiteY10673" fmla="*/ 1083346 h 4406158"/>
              <a:gd name="connsiteX10674" fmla="*/ 5733963 w 13581144"/>
              <a:gd name="connsiteY10674" fmla="*/ 1059648 h 4406158"/>
              <a:gd name="connsiteX10675" fmla="*/ 5647263 w 13581144"/>
              <a:gd name="connsiteY10675" fmla="*/ 1059648 h 4406158"/>
              <a:gd name="connsiteX10676" fmla="*/ 5676170 w 13581144"/>
              <a:gd name="connsiteY10676" fmla="*/ 1083346 h 4406158"/>
              <a:gd name="connsiteX10677" fmla="*/ 5645560 w 13581144"/>
              <a:gd name="connsiteY10677" fmla="*/ 1107040 h 4406158"/>
              <a:gd name="connsiteX10678" fmla="*/ 5616645 w 13581144"/>
              <a:gd name="connsiteY10678" fmla="*/ 1083346 h 4406158"/>
              <a:gd name="connsiteX10679" fmla="*/ 5647263 w 13581144"/>
              <a:gd name="connsiteY10679" fmla="*/ 1059648 h 4406158"/>
              <a:gd name="connsiteX10680" fmla="*/ 5563899 w 13581144"/>
              <a:gd name="connsiteY10680" fmla="*/ 1059648 h 4406158"/>
              <a:gd name="connsiteX10681" fmla="*/ 5592813 w 13581144"/>
              <a:gd name="connsiteY10681" fmla="*/ 1083346 h 4406158"/>
              <a:gd name="connsiteX10682" fmla="*/ 5562198 w 13581144"/>
              <a:gd name="connsiteY10682" fmla="*/ 1107040 h 4406158"/>
              <a:gd name="connsiteX10683" fmla="*/ 5533288 w 13581144"/>
              <a:gd name="connsiteY10683" fmla="*/ 1083346 h 4406158"/>
              <a:gd name="connsiteX10684" fmla="*/ 5563899 w 13581144"/>
              <a:gd name="connsiteY10684" fmla="*/ 1059648 h 4406158"/>
              <a:gd name="connsiteX10685" fmla="*/ 5478899 w 13581144"/>
              <a:gd name="connsiteY10685" fmla="*/ 1059648 h 4406158"/>
              <a:gd name="connsiteX10686" fmla="*/ 5507802 w 13581144"/>
              <a:gd name="connsiteY10686" fmla="*/ 1083346 h 4406158"/>
              <a:gd name="connsiteX10687" fmla="*/ 5477199 w 13581144"/>
              <a:gd name="connsiteY10687" fmla="*/ 1107040 h 4406158"/>
              <a:gd name="connsiteX10688" fmla="*/ 5448285 w 13581144"/>
              <a:gd name="connsiteY10688" fmla="*/ 1083346 h 4406158"/>
              <a:gd name="connsiteX10689" fmla="*/ 5478899 w 13581144"/>
              <a:gd name="connsiteY10689" fmla="*/ 1059648 h 4406158"/>
              <a:gd name="connsiteX10690" fmla="*/ 6507415 w 13581144"/>
              <a:gd name="connsiteY10690" fmla="*/ 1057953 h 4406158"/>
              <a:gd name="connsiteX10691" fmla="*/ 6538011 w 13581144"/>
              <a:gd name="connsiteY10691" fmla="*/ 1081652 h 4406158"/>
              <a:gd name="connsiteX10692" fmla="*/ 6509113 w 13581144"/>
              <a:gd name="connsiteY10692" fmla="*/ 1105347 h 4406158"/>
              <a:gd name="connsiteX10693" fmla="*/ 6478521 w 13581144"/>
              <a:gd name="connsiteY10693" fmla="*/ 1081652 h 4406158"/>
              <a:gd name="connsiteX10694" fmla="*/ 6507415 w 13581144"/>
              <a:gd name="connsiteY10694" fmla="*/ 1057953 h 4406158"/>
              <a:gd name="connsiteX10695" fmla="*/ 6422428 w 13581144"/>
              <a:gd name="connsiteY10695" fmla="*/ 1057953 h 4406158"/>
              <a:gd name="connsiteX10696" fmla="*/ 6453023 w 13581144"/>
              <a:gd name="connsiteY10696" fmla="*/ 1081652 h 4406158"/>
              <a:gd name="connsiteX10697" fmla="*/ 6424119 w 13581144"/>
              <a:gd name="connsiteY10697" fmla="*/ 1105347 h 4406158"/>
              <a:gd name="connsiteX10698" fmla="*/ 6393517 w 13581144"/>
              <a:gd name="connsiteY10698" fmla="*/ 1081652 h 4406158"/>
              <a:gd name="connsiteX10699" fmla="*/ 6422428 w 13581144"/>
              <a:gd name="connsiteY10699" fmla="*/ 1057953 h 4406158"/>
              <a:gd name="connsiteX10700" fmla="*/ 6337440 w 13581144"/>
              <a:gd name="connsiteY10700" fmla="*/ 1057953 h 4406158"/>
              <a:gd name="connsiteX10701" fmla="*/ 6368032 w 13581144"/>
              <a:gd name="connsiteY10701" fmla="*/ 1081652 h 4406158"/>
              <a:gd name="connsiteX10702" fmla="*/ 6339136 w 13581144"/>
              <a:gd name="connsiteY10702" fmla="*/ 1105347 h 4406158"/>
              <a:gd name="connsiteX10703" fmla="*/ 6308547 w 13581144"/>
              <a:gd name="connsiteY10703" fmla="*/ 1081652 h 4406158"/>
              <a:gd name="connsiteX10704" fmla="*/ 6337440 w 13581144"/>
              <a:gd name="connsiteY10704" fmla="*/ 1057953 h 4406158"/>
              <a:gd name="connsiteX10705" fmla="*/ 6250738 w 13581144"/>
              <a:gd name="connsiteY10705" fmla="*/ 1057953 h 4406158"/>
              <a:gd name="connsiteX10706" fmla="*/ 6281328 w 13581144"/>
              <a:gd name="connsiteY10706" fmla="*/ 1081652 h 4406158"/>
              <a:gd name="connsiteX10707" fmla="*/ 6252440 w 13581144"/>
              <a:gd name="connsiteY10707" fmla="*/ 1105347 h 4406158"/>
              <a:gd name="connsiteX10708" fmla="*/ 6221841 w 13581144"/>
              <a:gd name="connsiteY10708" fmla="*/ 1081652 h 4406158"/>
              <a:gd name="connsiteX10709" fmla="*/ 6250738 w 13581144"/>
              <a:gd name="connsiteY10709" fmla="*/ 1057953 h 4406158"/>
              <a:gd name="connsiteX10710" fmla="*/ 6164065 w 13581144"/>
              <a:gd name="connsiteY10710" fmla="*/ 1057953 h 4406158"/>
              <a:gd name="connsiteX10711" fmla="*/ 6194660 w 13581144"/>
              <a:gd name="connsiteY10711" fmla="*/ 1081652 h 4406158"/>
              <a:gd name="connsiteX10712" fmla="*/ 6165754 w 13581144"/>
              <a:gd name="connsiteY10712" fmla="*/ 1105347 h 4406158"/>
              <a:gd name="connsiteX10713" fmla="*/ 6135162 w 13581144"/>
              <a:gd name="connsiteY10713" fmla="*/ 1081652 h 4406158"/>
              <a:gd name="connsiteX10714" fmla="*/ 6164065 w 13581144"/>
              <a:gd name="connsiteY10714" fmla="*/ 1057953 h 4406158"/>
              <a:gd name="connsiteX10715" fmla="*/ 6079058 w 13581144"/>
              <a:gd name="connsiteY10715" fmla="*/ 1057953 h 4406158"/>
              <a:gd name="connsiteX10716" fmla="*/ 6109656 w 13581144"/>
              <a:gd name="connsiteY10716" fmla="*/ 1081652 h 4406158"/>
              <a:gd name="connsiteX10717" fmla="*/ 6080758 w 13581144"/>
              <a:gd name="connsiteY10717" fmla="*/ 1105347 h 4406158"/>
              <a:gd name="connsiteX10718" fmla="*/ 6050165 w 13581144"/>
              <a:gd name="connsiteY10718" fmla="*/ 1081652 h 4406158"/>
              <a:gd name="connsiteX10719" fmla="*/ 6079058 w 13581144"/>
              <a:gd name="connsiteY10719" fmla="*/ 1057953 h 4406158"/>
              <a:gd name="connsiteX10720" fmla="*/ 5994079 w 13581144"/>
              <a:gd name="connsiteY10720" fmla="*/ 1057953 h 4406158"/>
              <a:gd name="connsiteX10721" fmla="*/ 6024666 w 13581144"/>
              <a:gd name="connsiteY10721" fmla="*/ 1081652 h 4406158"/>
              <a:gd name="connsiteX10722" fmla="*/ 5994079 w 13581144"/>
              <a:gd name="connsiteY10722" fmla="*/ 1105347 h 4406158"/>
              <a:gd name="connsiteX10723" fmla="*/ 5963488 w 13581144"/>
              <a:gd name="connsiteY10723" fmla="*/ 1081652 h 4406158"/>
              <a:gd name="connsiteX10724" fmla="*/ 5994079 w 13581144"/>
              <a:gd name="connsiteY10724" fmla="*/ 1057953 h 4406158"/>
              <a:gd name="connsiteX10725" fmla="*/ 5909084 w 13581144"/>
              <a:gd name="connsiteY10725" fmla="*/ 1057953 h 4406158"/>
              <a:gd name="connsiteX10726" fmla="*/ 5939689 w 13581144"/>
              <a:gd name="connsiteY10726" fmla="*/ 1081652 h 4406158"/>
              <a:gd name="connsiteX10727" fmla="*/ 5909084 w 13581144"/>
              <a:gd name="connsiteY10727" fmla="*/ 1105347 h 4406158"/>
              <a:gd name="connsiteX10728" fmla="*/ 5878481 w 13581144"/>
              <a:gd name="connsiteY10728" fmla="*/ 1081652 h 4406158"/>
              <a:gd name="connsiteX10729" fmla="*/ 5909084 w 13581144"/>
              <a:gd name="connsiteY10729" fmla="*/ 1057953 h 4406158"/>
              <a:gd name="connsiteX10730" fmla="*/ 5823942 w 13581144"/>
              <a:gd name="connsiteY10730" fmla="*/ 1057953 h 4406158"/>
              <a:gd name="connsiteX10731" fmla="*/ 5852875 w 13581144"/>
              <a:gd name="connsiteY10731" fmla="*/ 1081652 h 4406158"/>
              <a:gd name="connsiteX10732" fmla="*/ 5822232 w 13581144"/>
              <a:gd name="connsiteY10732" fmla="*/ 1105347 h 4406158"/>
              <a:gd name="connsiteX10733" fmla="*/ 5793379 w 13581144"/>
              <a:gd name="connsiteY10733" fmla="*/ 1081652 h 4406158"/>
              <a:gd name="connsiteX10734" fmla="*/ 5823942 w 13581144"/>
              <a:gd name="connsiteY10734" fmla="*/ 1057953 h 4406158"/>
              <a:gd name="connsiteX10735" fmla="*/ 11031941 w 13581144"/>
              <a:gd name="connsiteY10735" fmla="*/ 1055506 h 4406158"/>
              <a:gd name="connsiteX10736" fmla="*/ 11081178 w 13581144"/>
              <a:gd name="connsiteY10736" fmla="*/ 1079204 h 4406158"/>
              <a:gd name="connsiteX10737" fmla="*/ 11059143 w 13581144"/>
              <a:gd name="connsiteY10737" fmla="*/ 1102898 h 4406158"/>
              <a:gd name="connsiteX10738" fmla="*/ 11009789 w 13581144"/>
              <a:gd name="connsiteY10738" fmla="*/ 1079204 h 4406158"/>
              <a:gd name="connsiteX10739" fmla="*/ 11031941 w 13581144"/>
              <a:gd name="connsiteY10739" fmla="*/ 1055506 h 4406158"/>
              <a:gd name="connsiteX10740" fmla="*/ 10928184 w 13581144"/>
              <a:gd name="connsiteY10740" fmla="*/ 1055506 h 4406158"/>
              <a:gd name="connsiteX10741" fmla="*/ 10977538 w 13581144"/>
              <a:gd name="connsiteY10741" fmla="*/ 1079204 h 4406158"/>
              <a:gd name="connsiteX10742" fmla="*/ 10955385 w 13581144"/>
              <a:gd name="connsiteY10742" fmla="*/ 1102898 h 4406158"/>
              <a:gd name="connsiteX10743" fmla="*/ 10906079 w 13581144"/>
              <a:gd name="connsiteY10743" fmla="*/ 1079204 h 4406158"/>
              <a:gd name="connsiteX10744" fmla="*/ 10928184 w 13581144"/>
              <a:gd name="connsiteY10744" fmla="*/ 1055506 h 4406158"/>
              <a:gd name="connsiteX10745" fmla="*/ 10829571 w 13581144"/>
              <a:gd name="connsiteY10745" fmla="*/ 1055506 h 4406158"/>
              <a:gd name="connsiteX10746" fmla="*/ 10878866 w 13581144"/>
              <a:gd name="connsiteY10746" fmla="*/ 1079204 h 4406158"/>
              <a:gd name="connsiteX10747" fmla="*/ 10856772 w 13581144"/>
              <a:gd name="connsiteY10747" fmla="*/ 1102898 h 4406158"/>
              <a:gd name="connsiteX10748" fmla="*/ 10807466 w 13581144"/>
              <a:gd name="connsiteY10748" fmla="*/ 1079204 h 4406158"/>
              <a:gd name="connsiteX10749" fmla="*/ 10829571 w 13581144"/>
              <a:gd name="connsiteY10749" fmla="*/ 1055506 h 4406158"/>
              <a:gd name="connsiteX10750" fmla="*/ 10725874 w 13581144"/>
              <a:gd name="connsiteY10750" fmla="*/ 1055506 h 4406158"/>
              <a:gd name="connsiteX10751" fmla="*/ 10775181 w 13581144"/>
              <a:gd name="connsiteY10751" fmla="*/ 1079204 h 4406158"/>
              <a:gd name="connsiteX10752" fmla="*/ 10753075 w 13581144"/>
              <a:gd name="connsiteY10752" fmla="*/ 1102898 h 4406158"/>
              <a:gd name="connsiteX10753" fmla="*/ 10703768 w 13581144"/>
              <a:gd name="connsiteY10753" fmla="*/ 1079204 h 4406158"/>
              <a:gd name="connsiteX10754" fmla="*/ 10725874 w 13581144"/>
              <a:gd name="connsiteY10754" fmla="*/ 1055506 h 4406158"/>
              <a:gd name="connsiteX10755" fmla="*/ 3258383 w 13581144"/>
              <a:gd name="connsiteY10755" fmla="*/ 1054569 h 4406158"/>
              <a:gd name="connsiteX10756" fmla="*/ 3280479 w 13581144"/>
              <a:gd name="connsiteY10756" fmla="*/ 1078268 h 4406158"/>
              <a:gd name="connsiteX10757" fmla="*/ 3243074 w 13581144"/>
              <a:gd name="connsiteY10757" fmla="*/ 1101963 h 4406158"/>
              <a:gd name="connsiteX10758" fmla="*/ 3220980 w 13581144"/>
              <a:gd name="connsiteY10758" fmla="*/ 1078268 h 4406158"/>
              <a:gd name="connsiteX10759" fmla="*/ 3258383 w 13581144"/>
              <a:gd name="connsiteY10759" fmla="*/ 1054569 h 4406158"/>
              <a:gd name="connsiteX10760" fmla="*/ 3171687 w 13581144"/>
              <a:gd name="connsiteY10760" fmla="*/ 1054569 h 4406158"/>
              <a:gd name="connsiteX10761" fmla="*/ 3193797 w 13581144"/>
              <a:gd name="connsiteY10761" fmla="*/ 1078268 h 4406158"/>
              <a:gd name="connsiteX10762" fmla="*/ 3156387 w 13581144"/>
              <a:gd name="connsiteY10762" fmla="*/ 1101963 h 4406158"/>
              <a:gd name="connsiteX10763" fmla="*/ 3134282 w 13581144"/>
              <a:gd name="connsiteY10763" fmla="*/ 1078268 h 4406158"/>
              <a:gd name="connsiteX10764" fmla="*/ 3171687 w 13581144"/>
              <a:gd name="connsiteY10764" fmla="*/ 1054569 h 4406158"/>
              <a:gd name="connsiteX10765" fmla="*/ 3088390 w 13581144"/>
              <a:gd name="connsiteY10765" fmla="*/ 1054569 h 4406158"/>
              <a:gd name="connsiteX10766" fmla="*/ 3110496 w 13581144"/>
              <a:gd name="connsiteY10766" fmla="*/ 1078268 h 4406158"/>
              <a:gd name="connsiteX10767" fmla="*/ 3073091 w 13581144"/>
              <a:gd name="connsiteY10767" fmla="*/ 1101963 h 4406158"/>
              <a:gd name="connsiteX10768" fmla="*/ 3050983 w 13581144"/>
              <a:gd name="connsiteY10768" fmla="*/ 1078268 h 4406158"/>
              <a:gd name="connsiteX10769" fmla="*/ 3088390 w 13581144"/>
              <a:gd name="connsiteY10769" fmla="*/ 1054569 h 4406158"/>
              <a:gd name="connsiteX10770" fmla="*/ 3003359 w 13581144"/>
              <a:gd name="connsiteY10770" fmla="*/ 1054569 h 4406158"/>
              <a:gd name="connsiteX10771" fmla="*/ 3025466 w 13581144"/>
              <a:gd name="connsiteY10771" fmla="*/ 1078268 h 4406158"/>
              <a:gd name="connsiteX10772" fmla="*/ 2988059 w 13581144"/>
              <a:gd name="connsiteY10772" fmla="*/ 1101963 h 4406158"/>
              <a:gd name="connsiteX10773" fmla="*/ 2965964 w 13581144"/>
              <a:gd name="connsiteY10773" fmla="*/ 1078268 h 4406158"/>
              <a:gd name="connsiteX10774" fmla="*/ 3003359 w 13581144"/>
              <a:gd name="connsiteY10774" fmla="*/ 1054569 h 4406158"/>
              <a:gd name="connsiteX10775" fmla="*/ 2916662 w 13581144"/>
              <a:gd name="connsiteY10775" fmla="*/ 1052875 h 4406158"/>
              <a:gd name="connsiteX10776" fmla="*/ 2938766 w 13581144"/>
              <a:gd name="connsiteY10776" fmla="*/ 1076573 h 4406158"/>
              <a:gd name="connsiteX10777" fmla="*/ 2899666 w 13581144"/>
              <a:gd name="connsiteY10777" fmla="*/ 1100268 h 4406158"/>
              <a:gd name="connsiteX10778" fmla="*/ 2877561 w 13581144"/>
              <a:gd name="connsiteY10778" fmla="*/ 1076573 h 4406158"/>
              <a:gd name="connsiteX10779" fmla="*/ 2916662 w 13581144"/>
              <a:gd name="connsiteY10779" fmla="*/ 1052875 h 4406158"/>
              <a:gd name="connsiteX10780" fmla="*/ 2829957 w 13581144"/>
              <a:gd name="connsiteY10780" fmla="*/ 1052875 h 4406158"/>
              <a:gd name="connsiteX10781" fmla="*/ 2852061 w 13581144"/>
              <a:gd name="connsiteY10781" fmla="*/ 1076573 h 4406158"/>
              <a:gd name="connsiteX10782" fmla="*/ 2812947 w 13581144"/>
              <a:gd name="connsiteY10782" fmla="*/ 1100268 h 4406158"/>
              <a:gd name="connsiteX10783" fmla="*/ 2790831 w 13581144"/>
              <a:gd name="connsiteY10783" fmla="*/ 1076573 h 4406158"/>
              <a:gd name="connsiteX10784" fmla="*/ 2829957 w 13581144"/>
              <a:gd name="connsiteY10784" fmla="*/ 1052875 h 4406158"/>
              <a:gd name="connsiteX10785" fmla="*/ 2746621 w 13581144"/>
              <a:gd name="connsiteY10785" fmla="*/ 1052875 h 4406158"/>
              <a:gd name="connsiteX10786" fmla="*/ 2767028 w 13581144"/>
              <a:gd name="connsiteY10786" fmla="*/ 1076573 h 4406158"/>
              <a:gd name="connsiteX10787" fmla="*/ 2727913 w 13581144"/>
              <a:gd name="connsiteY10787" fmla="*/ 1100268 h 4406158"/>
              <a:gd name="connsiteX10788" fmla="*/ 2707519 w 13581144"/>
              <a:gd name="connsiteY10788" fmla="*/ 1076573 h 4406158"/>
              <a:gd name="connsiteX10789" fmla="*/ 2746621 w 13581144"/>
              <a:gd name="connsiteY10789" fmla="*/ 1052875 h 4406158"/>
              <a:gd name="connsiteX10790" fmla="*/ 2661619 w 13581144"/>
              <a:gd name="connsiteY10790" fmla="*/ 1052875 h 4406158"/>
              <a:gd name="connsiteX10791" fmla="*/ 2682024 w 13581144"/>
              <a:gd name="connsiteY10791" fmla="*/ 1076573 h 4406158"/>
              <a:gd name="connsiteX10792" fmla="*/ 2642922 w 13581144"/>
              <a:gd name="connsiteY10792" fmla="*/ 1100268 h 4406158"/>
              <a:gd name="connsiteX10793" fmla="*/ 2622527 w 13581144"/>
              <a:gd name="connsiteY10793" fmla="*/ 1076573 h 4406158"/>
              <a:gd name="connsiteX10794" fmla="*/ 2661619 w 13581144"/>
              <a:gd name="connsiteY10794" fmla="*/ 1052875 h 4406158"/>
              <a:gd name="connsiteX10795" fmla="*/ 2576606 w 13581144"/>
              <a:gd name="connsiteY10795" fmla="*/ 1052875 h 4406158"/>
              <a:gd name="connsiteX10796" fmla="*/ 2597024 w 13581144"/>
              <a:gd name="connsiteY10796" fmla="*/ 1076573 h 4406158"/>
              <a:gd name="connsiteX10797" fmla="*/ 2557910 w 13581144"/>
              <a:gd name="connsiteY10797" fmla="*/ 1100268 h 4406158"/>
              <a:gd name="connsiteX10798" fmla="*/ 2537514 w 13581144"/>
              <a:gd name="connsiteY10798" fmla="*/ 1076573 h 4406158"/>
              <a:gd name="connsiteX10799" fmla="*/ 2576606 w 13581144"/>
              <a:gd name="connsiteY10799" fmla="*/ 1052875 h 4406158"/>
              <a:gd name="connsiteX10800" fmla="*/ 2489930 w 13581144"/>
              <a:gd name="connsiteY10800" fmla="*/ 1052875 h 4406158"/>
              <a:gd name="connsiteX10801" fmla="*/ 2510326 w 13581144"/>
              <a:gd name="connsiteY10801" fmla="*/ 1076573 h 4406158"/>
              <a:gd name="connsiteX10802" fmla="*/ 2471234 w 13581144"/>
              <a:gd name="connsiteY10802" fmla="*/ 1100268 h 4406158"/>
              <a:gd name="connsiteX10803" fmla="*/ 2450815 w 13581144"/>
              <a:gd name="connsiteY10803" fmla="*/ 1076573 h 4406158"/>
              <a:gd name="connsiteX10804" fmla="*/ 2489930 w 13581144"/>
              <a:gd name="connsiteY10804" fmla="*/ 1052875 h 4406158"/>
              <a:gd name="connsiteX10805" fmla="*/ 2408347 w 13581144"/>
              <a:gd name="connsiteY10805" fmla="*/ 1052875 h 4406158"/>
              <a:gd name="connsiteX10806" fmla="*/ 2428741 w 13581144"/>
              <a:gd name="connsiteY10806" fmla="*/ 1076573 h 4406158"/>
              <a:gd name="connsiteX10807" fmla="*/ 2389650 w 13581144"/>
              <a:gd name="connsiteY10807" fmla="*/ 1100268 h 4406158"/>
              <a:gd name="connsiteX10808" fmla="*/ 2369243 w 13581144"/>
              <a:gd name="connsiteY10808" fmla="*/ 1076573 h 4406158"/>
              <a:gd name="connsiteX10809" fmla="*/ 2408347 w 13581144"/>
              <a:gd name="connsiteY10809" fmla="*/ 1052875 h 4406158"/>
              <a:gd name="connsiteX10810" fmla="*/ 2321625 w 13581144"/>
              <a:gd name="connsiteY10810" fmla="*/ 1052875 h 4406158"/>
              <a:gd name="connsiteX10811" fmla="*/ 2343729 w 13581144"/>
              <a:gd name="connsiteY10811" fmla="*/ 1076573 h 4406158"/>
              <a:gd name="connsiteX10812" fmla="*/ 2302928 w 13581144"/>
              <a:gd name="connsiteY10812" fmla="*/ 1100268 h 4406158"/>
              <a:gd name="connsiteX10813" fmla="*/ 2282533 w 13581144"/>
              <a:gd name="connsiteY10813" fmla="*/ 1076573 h 4406158"/>
              <a:gd name="connsiteX10814" fmla="*/ 2321625 w 13581144"/>
              <a:gd name="connsiteY10814" fmla="*/ 1052875 h 4406158"/>
              <a:gd name="connsiteX10815" fmla="*/ 2236613 w 13581144"/>
              <a:gd name="connsiteY10815" fmla="*/ 1052875 h 4406158"/>
              <a:gd name="connsiteX10816" fmla="*/ 2257019 w 13581144"/>
              <a:gd name="connsiteY10816" fmla="*/ 1076573 h 4406158"/>
              <a:gd name="connsiteX10817" fmla="*/ 2216206 w 13581144"/>
              <a:gd name="connsiteY10817" fmla="*/ 1100268 h 4406158"/>
              <a:gd name="connsiteX10818" fmla="*/ 2195811 w 13581144"/>
              <a:gd name="connsiteY10818" fmla="*/ 1076573 h 4406158"/>
              <a:gd name="connsiteX10819" fmla="*/ 2236613 w 13581144"/>
              <a:gd name="connsiteY10819" fmla="*/ 1052875 h 4406158"/>
              <a:gd name="connsiteX10820" fmla="*/ 2149926 w 13581144"/>
              <a:gd name="connsiteY10820" fmla="*/ 1052875 h 4406158"/>
              <a:gd name="connsiteX10821" fmla="*/ 2170332 w 13581144"/>
              <a:gd name="connsiteY10821" fmla="*/ 1076573 h 4406158"/>
              <a:gd name="connsiteX10822" fmla="*/ 2129519 w 13581144"/>
              <a:gd name="connsiteY10822" fmla="*/ 1100268 h 4406158"/>
              <a:gd name="connsiteX10823" fmla="*/ 2109112 w 13581144"/>
              <a:gd name="connsiteY10823" fmla="*/ 1076573 h 4406158"/>
              <a:gd name="connsiteX10824" fmla="*/ 2149926 w 13581144"/>
              <a:gd name="connsiteY10824" fmla="*/ 1052875 h 4406158"/>
              <a:gd name="connsiteX10825" fmla="*/ 2066612 w 13581144"/>
              <a:gd name="connsiteY10825" fmla="*/ 1052875 h 4406158"/>
              <a:gd name="connsiteX10826" fmla="*/ 2085308 w 13581144"/>
              <a:gd name="connsiteY10826" fmla="*/ 1076573 h 4406158"/>
              <a:gd name="connsiteX10827" fmla="*/ 2044507 w 13581144"/>
              <a:gd name="connsiteY10827" fmla="*/ 1100268 h 4406158"/>
              <a:gd name="connsiteX10828" fmla="*/ 2025810 w 13581144"/>
              <a:gd name="connsiteY10828" fmla="*/ 1076573 h 4406158"/>
              <a:gd name="connsiteX10829" fmla="*/ 2066612 w 13581144"/>
              <a:gd name="connsiteY10829" fmla="*/ 1052875 h 4406158"/>
              <a:gd name="connsiteX10830" fmla="*/ 1981596 w 13581144"/>
              <a:gd name="connsiteY10830" fmla="*/ 1052875 h 4406158"/>
              <a:gd name="connsiteX10831" fmla="*/ 2000305 w 13581144"/>
              <a:gd name="connsiteY10831" fmla="*/ 1076573 h 4406158"/>
              <a:gd name="connsiteX10832" fmla="*/ 1959491 w 13581144"/>
              <a:gd name="connsiteY10832" fmla="*/ 1100268 h 4406158"/>
              <a:gd name="connsiteX10833" fmla="*/ 1940794 w 13581144"/>
              <a:gd name="connsiteY10833" fmla="*/ 1076573 h 4406158"/>
              <a:gd name="connsiteX10834" fmla="*/ 1981596 w 13581144"/>
              <a:gd name="connsiteY10834" fmla="*/ 1052875 h 4406158"/>
              <a:gd name="connsiteX10835" fmla="*/ 1896596 w 13581144"/>
              <a:gd name="connsiteY10835" fmla="*/ 1052875 h 4406158"/>
              <a:gd name="connsiteX10836" fmla="*/ 1915293 w 13581144"/>
              <a:gd name="connsiteY10836" fmla="*/ 1076573 h 4406158"/>
              <a:gd name="connsiteX10837" fmla="*/ 1874479 w 13581144"/>
              <a:gd name="connsiteY10837" fmla="*/ 1100268 h 4406158"/>
              <a:gd name="connsiteX10838" fmla="*/ 1855783 w 13581144"/>
              <a:gd name="connsiteY10838" fmla="*/ 1076573 h 4406158"/>
              <a:gd name="connsiteX10839" fmla="*/ 1896596 w 13581144"/>
              <a:gd name="connsiteY10839" fmla="*/ 1052875 h 4406158"/>
              <a:gd name="connsiteX10840" fmla="*/ 1809886 w 13581144"/>
              <a:gd name="connsiteY10840" fmla="*/ 1051181 h 4406158"/>
              <a:gd name="connsiteX10841" fmla="*/ 1828594 w 13581144"/>
              <a:gd name="connsiteY10841" fmla="*/ 1074879 h 4406158"/>
              <a:gd name="connsiteX10842" fmla="*/ 1787793 w 13581144"/>
              <a:gd name="connsiteY10842" fmla="*/ 1098575 h 4406158"/>
              <a:gd name="connsiteX10843" fmla="*/ 1769085 w 13581144"/>
              <a:gd name="connsiteY10843" fmla="*/ 1074879 h 4406158"/>
              <a:gd name="connsiteX10844" fmla="*/ 1809886 w 13581144"/>
              <a:gd name="connsiteY10844" fmla="*/ 1051181 h 4406158"/>
              <a:gd name="connsiteX10845" fmla="*/ 1723200 w 13581144"/>
              <a:gd name="connsiteY10845" fmla="*/ 1051181 h 4406158"/>
              <a:gd name="connsiteX10846" fmla="*/ 1741896 w 13581144"/>
              <a:gd name="connsiteY10846" fmla="*/ 1074879 h 4406158"/>
              <a:gd name="connsiteX10847" fmla="*/ 1701094 w 13581144"/>
              <a:gd name="connsiteY10847" fmla="*/ 1098575 h 4406158"/>
              <a:gd name="connsiteX10848" fmla="*/ 1682398 w 13581144"/>
              <a:gd name="connsiteY10848" fmla="*/ 1074879 h 4406158"/>
              <a:gd name="connsiteX10849" fmla="*/ 1723200 w 13581144"/>
              <a:gd name="connsiteY10849" fmla="*/ 1051181 h 4406158"/>
              <a:gd name="connsiteX10850" fmla="*/ 1638188 w 13581144"/>
              <a:gd name="connsiteY10850" fmla="*/ 1051181 h 4406158"/>
              <a:gd name="connsiteX10851" fmla="*/ 1656883 w 13581144"/>
              <a:gd name="connsiteY10851" fmla="*/ 1074879 h 4406158"/>
              <a:gd name="connsiteX10852" fmla="*/ 1614383 w 13581144"/>
              <a:gd name="connsiteY10852" fmla="*/ 1098575 h 4406158"/>
              <a:gd name="connsiteX10853" fmla="*/ 1595674 w 13581144"/>
              <a:gd name="connsiteY10853" fmla="*/ 1074879 h 4406158"/>
              <a:gd name="connsiteX10854" fmla="*/ 1638188 w 13581144"/>
              <a:gd name="connsiteY10854" fmla="*/ 1051181 h 4406158"/>
              <a:gd name="connsiteX10855" fmla="*/ 1549787 w 13581144"/>
              <a:gd name="connsiteY10855" fmla="*/ 1051181 h 4406158"/>
              <a:gd name="connsiteX10856" fmla="*/ 1568483 w 13581144"/>
              <a:gd name="connsiteY10856" fmla="*/ 1074879 h 4406158"/>
              <a:gd name="connsiteX10857" fmla="*/ 1525971 w 13581144"/>
              <a:gd name="connsiteY10857" fmla="*/ 1098575 h 4406158"/>
              <a:gd name="connsiteX10858" fmla="*/ 1507275 w 13581144"/>
              <a:gd name="connsiteY10858" fmla="*/ 1074879 h 4406158"/>
              <a:gd name="connsiteX10859" fmla="*/ 1549787 w 13581144"/>
              <a:gd name="connsiteY10859" fmla="*/ 1051181 h 4406158"/>
              <a:gd name="connsiteX10860" fmla="*/ 1466475 w 13581144"/>
              <a:gd name="connsiteY10860" fmla="*/ 1051181 h 4406158"/>
              <a:gd name="connsiteX10861" fmla="*/ 1483485 w 13581144"/>
              <a:gd name="connsiteY10861" fmla="*/ 1074879 h 4406158"/>
              <a:gd name="connsiteX10862" fmla="*/ 1440984 w 13581144"/>
              <a:gd name="connsiteY10862" fmla="*/ 1098575 h 4406158"/>
              <a:gd name="connsiteX10863" fmla="*/ 1423974 w 13581144"/>
              <a:gd name="connsiteY10863" fmla="*/ 1074879 h 4406158"/>
              <a:gd name="connsiteX10864" fmla="*/ 1466475 w 13581144"/>
              <a:gd name="connsiteY10864" fmla="*/ 1051181 h 4406158"/>
              <a:gd name="connsiteX10865" fmla="*/ 1381462 w 13581144"/>
              <a:gd name="connsiteY10865" fmla="*/ 1051181 h 4406158"/>
              <a:gd name="connsiteX10866" fmla="*/ 1398459 w 13581144"/>
              <a:gd name="connsiteY10866" fmla="*/ 1074879 h 4406158"/>
              <a:gd name="connsiteX10867" fmla="*/ 1355959 w 13581144"/>
              <a:gd name="connsiteY10867" fmla="*/ 1098575 h 4406158"/>
              <a:gd name="connsiteX10868" fmla="*/ 1338961 w 13581144"/>
              <a:gd name="connsiteY10868" fmla="*/ 1074879 h 4406158"/>
              <a:gd name="connsiteX10869" fmla="*/ 1381462 w 13581144"/>
              <a:gd name="connsiteY10869" fmla="*/ 1051181 h 4406158"/>
              <a:gd name="connsiteX10870" fmla="*/ 1294750 w 13581144"/>
              <a:gd name="connsiteY10870" fmla="*/ 1051181 h 4406158"/>
              <a:gd name="connsiteX10871" fmla="*/ 1311747 w 13581144"/>
              <a:gd name="connsiteY10871" fmla="*/ 1074879 h 4406158"/>
              <a:gd name="connsiteX10872" fmla="*/ 1269247 w 13581144"/>
              <a:gd name="connsiteY10872" fmla="*/ 1098575 h 4406158"/>
              <a:gd name="connsiteX10873" fmla="*/ 1252238 w 13581144"/>
              <a:gd name="connsiteY10873" fmla="*/ 1074879 h 4406158"/>
              <a:gd name="connsiteX10874" fmla="*/ 1294750 w 13581144"/>
              <a:gd name="connsiteY10874" fmla="*/ 1051181 h 4406158"/>
              <a:gd name="connsiteX10875" fmla="*/ 1209761 w 13581144"/>
              <a:gd name="connsiteY10875" fmla="*/ 1051181 h 4406158"/>
              <a:gd name="connsiteX10876" fmla="*/ 1226758 w 13581144"/>
              <a:gd name="connsiteY10876" fmla="*/ 1074879 h 4406158"/>
              <a:gd name="connsiteX10877" fmla="*/ 1184259 w 13581144"/>
              <a:gd name="connsiteY10877" fmla="*/ 1098575 h 4406158"/>
              <a:gd name="connsiteX10878" fmla="*/ 1167258 w 13581144"/>
              <a:gd name="connsiteY10878" fmla="*/ 1074879 h 4406158"/>
              <a:gd name="connsiteX10879" fmla="*/ 1209761 w 13581144"/>
              <a:gd name="connsiteY10879" fmla="*/ 1051181 h 4406158"/>
              <a:gd name="connsiteX10880" fmla="*/ 1124743 w 13581144"/>
              <a:gd name="connsiteY10880" fmla="*/ 1051181 h 4406158"/>
              <a:gd name="connsiteX10881" fmla="*/ 1141743 w 13581144"/>
              <a:gd name="connsiteY10881" fmla="*/ 1074879 h 4406158"/>
              <a:gd name="connsiteX10882" fmla="*/ 1099243 w 13581144"/>
              <a:gd name="connsiteY10882" fmla="*/ 1098575 h 4406158"/>
              <a:gd name="connsiteX10883" fmla="*/ 1082241 w 13581144"/>
              <a:gd name="connsiteY10883" fmla="*/ 1074879 h 4406158"/>
              <a:gd name="connsiteX10884" fmla="*/ 1124743 w 13581144"/>
              <a:gd name="connsiteY10884" fmla="*/ 1051181 h 4406158"/>
              <a:gd name="connsiteX10885" fmla="*/ 11436316 w 13581144"/>
              <a:gd name="connsiteY10885" fmla="*/ 1047228 h 4406158"/>
              <a:gd name="connsiteX10886" fmla="*/ 11487310 w 13581144"/>
              <a:gd name="connsiteY10886" fmla="*/ 1070926 h 4406158"/>
              <a:gd name="connsiteX10887" fmla="*/ 11465263 w 13581144"/>
              <a:gd name="connsiteY10887" fmla="*/ 1094619 h 4406158"/>
              <a:gd name="connsiteX10888" fmla="*/ 11414269 w 13581144"/>
              <a:gd name="connsiteY10888" fmla="*/ 1070926 h 4406158"/>
              <a:gd name="connsiteX10889" fmla="*/ 11436316 w 13581144"/>
              <a:gd name="connsiteY10889" fmla="*/ 1047228 h 4406158"/>
              <a:gd name="connsiteX10890" fmla="*/ 11334318 w 13581144"/>
              <a:gd name="connsiteY10890" fmla="*/ 1047228 h 4406158"/>
              <a:gd name="connsiteX10891" fmla="*/ 11383671 w 13581144"/>
              <a:gd name="connsiteY10891" fmla="*/ 1070926 h 4406158"/>
              <a:gd name="connsiteX10892" fmla="*/ 11361518 w 13581144"/>
              <a:gd name="connsiteY10892" fmla="*/ 1094619 h 4406158"/>
              <a:gd name="connsiteX10893" fmla="*/ 11312282 w 13581144"/>
              <a:gd name="connsiteY10893" fmla="*/ 1070926 h 4406158"/>
              <a:gd name="connsiteX10894" fmla="*/ 11334318 w 13581144"/>
              <a:gd name="connsiteY10894" fmla="*/ 1047228 h 4406158"/>
              <a:gd name="connsiteX10895" fmla="*/ 11230690 w 13581144"/>
              <a:gd name="connsiteY10895" fmla="*/ 1047228 h 4406158"/>
              <a:gd name="connsiteX10896" fmla="*/ 11279926 w 13581144"/>
              <a:gd name="connsiteY10896" fmla="*/ 1070926 h 4406158"/>
              <a:gd name="connsiteX10897" fmla="*/ 11257879 w 13581144"/>
              <a:gd name="connsiteY10897" fmla="*/ 1094619 h 4406158"/>
              <a:gd name="connsiteX10898" fmla="*/ 11208526 w 13581144"/>
              <a:gd name="connsiteY10898" fmla="*/ 1070926 h 4406158"/>
              <a:gd name="connsiteX10899" fmla="*/ 11230690 w 13581144"/>
              <a:gd name="connsiteY10899" fmla="*/ 1047228 h 4406158"/>
              <a:gd name="connsiteX10900" fmla="*/ 11130306 w 13581144"/>
              <a:gd name="connsiteY10900" fmla="*/ 1047228 h 4406158"/>
              <a:gd name="connsiteX10901" fmla="*/ 11179660 w 13581144"/>
              <a:gd name="connsiteY10901" fmla="*/ 1070926 h 4406158"/>
              <a:gd name="connsiteX10902" fmla="*/ 11157508 w 13581144"/>
              <a:gd name="connsiteY10902" fmla="*/ 1094619 h 4406158"/>
              <a:gd name="connsiteX10903" fmla="*/ 11108260 w 13581144"/>
              <a:gd name="connsiteY10903" fmla="*/ 1070926 h 4406158"/>
              <a:gd name="connsiteX10904" fmla="*/ 11130306 w 13581144"/>
              <a:gd name="connsiteY10904" fmla="*/ 1047228 h 4406158"/>
              <a:gd name="connsiteX10905" fmla="*/ 11809762 w 13581144"/>
              <a:gd name="connsiteY10905" fmla="*/ 1020362 h 4406158"/>
              <a:gd name="connsiteX10906" fmla="*/ 11859068 w 13581144"/>
              <a:gd name="connsiteY10906" fmla="*/ 1044060 h 4406158"/>
              <a:gd name="connsiteX10907" fmla="*/ 11837010 w 13581144"/>
              <a:gd name="connsiteY10907" fmla="*/ 1067759 h 4406158"/>
              <a:gd name="connsiteX10908" fmla="*/ 11787609 w 13581144"/>
              <a:gd name="connsiteY10908" fmla="*/ 1044060 h 4406158"/>
              <a:gd name="connsiteX10909" fmla="*/ 11809762 w 13581144"/>
              <a:gd name="connsiteY10909" fmla="*/ 1020362 h 4406158"/>
              <a:gd name="connsiteX10910" fmla="*/ 10402289 w 13581144"/>
              <a:gd name="connsiteY10910" fmla="*/ 997013 h 4406158"/>
              <a:gd name="connsiteX10911" fmla="*/ 10444789 w 13581144"/>
              <a:gd name="connsiteY10911" fmla="*/ 1020711 h 4406158"/>
              <a:gd name="connsiteX10912" fmla="*/ 10427791 w 13581144"/>
              <a:gd name="connsiteY10912" fmla="*/ 1044409 h 4406158"/>
              <a:gd name="connsiteX10913" fmla="*/ 10385290 w 13581144"/>
              <a:gd name="connsiteY10913" fmla="*/ 1020711 h 4406158"/>
              <a:gd name="connsiteX10914" fmla="*/ 10402289 w 13581144"/>
              <a:gd name="connsiteY10914" fmla="*/ 997013 h 4406158"/>
              <a:gd name="connsiteX10915" fmla="*/ 7182217 w 13581144"/>
              <a:gd name="connsiteY10915" fmla="*/ 997013 h 4406158"/>
              <a:gd name="connsiteX10916" fmla="*/ 7214520 w 13581144"/>
              <a:gd name="connsiteY10916" fmla="*/ 1020711 h 4406158"/>
              <a:gd name="connsiteX10917" fmla="*/ 7187312 w 13581144"/>
              <a:gd name="connsiteY10917" fmla="*/ 1044409 h 4406158"/>
              <a:gd name="connsiteX10918" fmla="*/ 7155017 w 13581144"/>
              <a:gd name="connsiteY10918" fmla="*/ 1020711 h 4406158"/>
              <a:gd name="connsiteX10919" fmla="*/ 7182217 w 13581144"/>
              <a:gd name="connsiteY10919" fmla="*/ 997013 h 4406158"/>
              <a:gd name="connsiteX10920" fmla="*/ 7097237 w 13581144"/>
              <a:gd name="connsiteY10920" fmla="*/ 997013 h 4406158"/>
              <a:gd name="connsiteX10921" fmla="*/ 7129528 w 13581144"/>
              <a:gd name="connsiteY10921" fmla="*/ 1020711 h 4406158"/>
              <a:gd name="connsiteX10922" fmla="*/ 7102327 w 13581144"/>
              <a:gd name="connsiteY10922" fmla="*/ 1044409 h 4406158"/>
              <a:gd name="connsiteX10923" fmla="*/ 7070037 w 13581144"/>
              <a:gd name="connsiteY10923" fmla="*/ 1020711 h 4406158"/>
              <a:gd name="connsiteX10924" fmla="*/ 7097237 w 13581144"/>
              <a:gd name="connsiteY10924" fmla="*/ 997013 h 4406158"/>
              <a:gd name="connsiteX10925" fmla="*/ 7013923 w 13581144"/>
              <a:gd name="connsiteY10925" fmla="*/ 997013 h 4406158"/>
              <a:gd name="connsiteX10926" fmla="*/ 7046225 w 13581144"/>
              <a:gd name="connsiteY10926" fmla="*/ 1020711 h 4406158"/>
              <a:gd name="connsiteX10927" fmla="*/ 7019030 w 13581144"/>
              <a:gd name="connsiteY10927" fmla="*/ 1044409 h 4406158"/>
              <a:gd name="connsiteX10928" fmla="*/ 6986726 w 13581144"/>
              <a:gd name="connsiteY10928" fmla="*/ 1020711 h 4406158"/>
              <a:gd name="connsiteX10929" fmla="*/ 7013923 w 13581144"/>
              <a:gd name="connsiteY10929" fmla="*/ 997013 h 4406158"/>
              <a:gd name="connsiteX10930" fmla="*/ 6928948 w 13581144"/>
              <a:gd name="connsiteY10930" fmla="*/ 997013 h 4406158"/>
              <a:gd name="connsiteX10931" fmla="*/ 6961242 w 13581144"/>
              <a:gd name="connsiteY10931" fmla="*/ 1020711 h 4406158"/>
              <a:gd name="connsiteX10932" fmla="*/ 6934045 w 13581144"/>
              <a:gd name="connsiteY10932" fmla="*/ 1044409 h 4406158"/>
              <a:gd name="connsiteX10933" fmla="*/ 6901754 w 13581144"/>
              <a:gd name="connsiteY10933" fmla="*/ 1020711 h 4406158"/>
              <a:gd name="connsiteX10934" fmla="*/ 6928948 w 13581144"/>
              <a:gd name="connsiteY10934" fmla="*/ 997013 h 4406158"/>
              <a:gd name="connsiteX10935" fmla="*/ 6843941 w 13581144"/>
              <a:gd name="connsiteY10935" fmla="*/ 997013 h 4406158"/>
              <a:gd name="connsiteX10936" fmla="*/ 6876261 w 13581144"/>
              <a:gd name="connsiteY10936" fmla="*/ 1020711 h 4406158"/>
              <a:gd name="connsiteX10937" fmla="*/ 6849049 w 13581144"/>
              <a:gd name="connsiteY10937" fmla="*/ 1044409 h 4406158"/>
              <a:gd name="connsiteX10938" fmla="*/ 6816757 w 13581144"/>
              <a:gd name="connsiteY10938" fmla="*/ 1020711 h 4406158"/>
              <a:gd name="connsiteX10939" fmla="*/ 6843941 w 13581144"/>
              <a:gd name="connsiteY10939" fmla="*/ 997013 h 4406158"/>
              <a:gd name="connsiteX10940" fmla="*/ 6757283 w 13581144"/>
              <a:gd name="connsiteY10940" fmla="*/ 997013 h 4406158"/>
              <a:gd name="connsiteX10941" fmla="*/ 6789580 w 13581144"/>
              <a:gd name="connsiteY10941" fmla="*/ 1020711 h 4406158"/>
              <a:gd name="connsiteX10942" fmla="*/ 6762385 w 13581144"/>
              <a:gd name="connsiteY10942" fmla="*/ 1044409 h 4406158"/>
              <a:gd name="connsiteX10943" fmla="*/ 6730097 w 13581144"/>
              <a:gd name="connsiteY10943" fmla="*/ 1020711 h 4406158"/>
              <a:gd name="connsiteX10944" fmla="*/ 6757283 w 13581144"/>
              <a:gd name="connsiteY10944" fmla="*/ 997013 h 4406158"/>
              <a:gd name="connsiteX10945" fmla="*/ 10320684 w 13581144"/>
              <a:gd name="connsiteY10945" fmla="*/ 995323 h 4406158"/>
              <a:gd name="connsiteX10946" fmla="*/ 10359788 w 13581144"/>
              <a:gd name="connsiteY10946" fmla="*/ 1019021 h 4406158"/>
              <a:gd name="connsiteX10947" fmla="*/ 10342790 w 13581144"/>
              <a:gd name="connsiteY10947" fmla="*/ 1042719 h 4406158"/>
              <a:gd name="connsiteX10948" fmla="*/ 10301976 w 13581144"/>
              <a:gd name="connsiteY10948" fmla="*/ 1019021 h 4406158"/>
              <a:gd name="connsiteX10949" fmla="*/ 10320684 w 13581144"/>
              <a:gd name="connsiteY10949" fmla="*/ 995323 h 4406158"/>
              <a:gd name="connsiteX10950" fmla="*/ 10232263 w 13581144"/>
              <a:gd name="connsiteY10950" fmla="*/ 995323 h 4406158"/>
              <a:gd name="connsiteX10951" fmla="*/ 10273065 w 13581144"/>
              <a:gd name="connsiteY10951" fmla="*/ 1019021 h 4406158"/>
              <a:gd name="connsiteX10952" fmla="*/ 10254368 w 13581144"/>
              <a:gd name="connsiteY10952" fmla="*/ 1042719 h 4406158"/>
              <a:gd name="connsiteX10953" fmla="*/ 10213554 w 13581144"/>
              <a:gd name="connsiteY10953" fmla="*/ 1019021 h 4406158"/>
              <a:gd name="connsiteX10954" fmla="*/ 10232263 w 13581144"/>
              <a:gd name="connsiteY10954" fmla="*/ 995323 h 4406158"/>
              <a:gd name="connsiteX10955" fmla="*/ 10150647 w 13581144"/>
              <a:gd name="connsiteY10955" fmla="*/ 995323 h 4406158"/>
              <a:gd name="connsiteX10956" fmla="*/ 10191449 w 13581144"/>
              <a:gd name="connsiteY10956" fmla="*/ 1019021 h 4406158"/>
              <a:gd name="connsiteX10957" fmla="*/ 10172752 w 13581144"/>
              <a:gd name="connsiteY10957" fmla="*/ 1042719 h 4406158"/>
              <a:gd name="connsiteX10958" fmla="*/ 10131950 w 13581144"/>
              <a:gd name="connsiteY10958" fmla="*/ 1019021 h 4406158"/>
              <a:gd name="connsiteX10959" fmla="*/ 10150647 w 13581144"/>
              <a:gd name="connsiteY10959" fmla="*/ 995323 h 4406158"/>
              <a:gd name="connsiteX10960" fmla="*/ 10065658 w 13581144"/>
              <a:gd name="connsiteY10960" fmla="*/ 995323 h 4406158"/>
              <a:gd name="connsiteX10961" fmla="*/ 10106472 w 13581144"/>
              <a:gd name="connsiteY10961" fmla="*/ 1019021 h 4406158"/>
              <a:gd name="connsiteX10962" fmla="*/ 10087764 w 13581144"/>
              <a:gd name="connsiteY10962" fmla="*/ 1042719 h 4406158"/>
              <a:gd name="connsiteX10963" fmla="*/ 10046961 w 13581144"/>
              <a:gd name="connsiteY10963" fmla="*/ 1019021 h 4406158"/>
              <a:gd name="connsiteX10964" fmla="*/ 10065658 w 13581144"/>
              <a:gd name="connsiteY10964" fmla="*/ 995323 h 4406158"/>
              <a:gd name="connsiteX10965" fmla="*/ 9980645 w 13581144"/>
              <a:gd name="connsiteY10965" fmla="*/ 995323 h 4406158"/>
              <a:gd name="connsiteX10966" fmla="*/ 10021458 w 13581144"/>
              <a:gd name="connsiteY10966" fmla="*/ 1019021 h 4406158"/>
              <a:gd name="connsiteX10967" fmla="*/ 10002762 w 13581144"/>
              <a:gd name="connsiteY10967" fmla="*/ 1042719 h 4406158"/>
              <a:gd name="connsiteX10968" fmla="*/ 9961948 w 13581144"/>
              <a:gd name="connsiteY10968" fmla="*/ 1019021 h 4406158"/>
              <a:gd name="connsiteX10969" fmla="*/ 9980645 w 13581144"/>
              <a:gd name="connsiteY10969" fmla="*/ 995323 h 4406158"/>
              <a:gd name="connsiteX10970" fmla="*/ 9895656 w 13581144"/>
              <a:gd name="connsiteY10970" fmla="*/ 995323 h 4406158"/>
              <a:gd name="connsiteX10971" fmla="*/ 9936446 w 13581144"/>
              <a:gd name="connsiteY10971" fmla="*/ 1019021 h 4406158"/>
              <a:gd name="connsiteX10972" fmla="*/ 9917749 w 13581144"/>
              <a:gd name="connsiteY10972" fmla="*/ 1042719 h 4406158"/>
              <a:gd name="connsiteX10973" fmla="*/ 9876948 w 13581144"/>
              <a:gd name="connsiteY10973" fmla="*/ 1019021 h 4406158"/>
              <a:gd name="connsiteX10974" fmla="*/ 9895656 w 13581144"/>
              <a:gd name="connsiteY10974" fmla="*/ 995323 h 4406158"/>
              <a:gd name="connsiteX10975" fmla="*/ 9810631 w 13581144"/>
              <a:gd name="connsiteY10975" fmla="*/ 995323 h 4406158"/>
              <a:gd name="connsiteX10976" fmla="*/ 9851433 w 13581144"/>
              <a:gd name="connsiteY10976" fmla="*/ 1019021 h 4406158"/>
              <a:gd name="connsiteX10977" fmla="*/ 9832737 w 13581144"/>
              <a:gd name="connsiteY10977" fmla="*/ 1042719 h 4406158"/>
              <a:gd name="connsiteX10978" fmla="*/ 9791934 w 13581144"/>
              <a:gd name="connsiteY10978" fmla="*/ 1019021 h 4406158"/>
              <a:gd name="connsiteX10979" fmla="*/ 9810631 w 13581144"/>
              <a:gd name="connsiteY10979" fmla="*/ 995323 h 4406158"/>
              <a:gd name="connsiteX10980" fmla="*/ 9725617 w 13581144"/>
              <a:gd name="connsiteY10980" fmla="*/ 995323 h 4406158"/>
              <a:gd name="connsiteX10981" fmla="*/ 9766431 w 13581144"/>
              <a:gd name="connsiteY10981" fmla="*/ 1019021 h 4406158"/>
              <a:gd name="connsiteX10982" fmla="*/ 9747735 w 13581144"/>
              <a:gd name="connsiteY10982" fmla="*/ 1042719 h 4406158"/>
              <a:gd name="connsiteX10983" fmla="*/ 9706921 w 13581144"/>
              <a:gd name="connsiteY10983" fmla="*/ 1019021 h 4406158"/>
              <a:gd name="connsiteX10984" fmla="*/ 9725617 w 13581144"/>
              <a:gd name="connsiteY10984" fmla="*/ 995323 h 4406158"/>
              <a:gd name="connsiteX10985" fmla="*/ 9642327 w 13581144"/>
              <a:gd name="connsiteY10985" fmla="*/ 995323 h 4406158"/>
              <a:gd name="connsiteX10986" fmla="*/ 9681419 w 13581144"/>
              <a:gd name="connsiteY10986" fmla="*/ 1019021 h 4406158"/>
              <a:gd name="connsiteX10987" fmla="*/ 9661023 w 13581144"/>
              <a:gd name="connsiteY10987" fmla="*/ 1042719 h 4406158"/>
              <a:gd name="connsiteX10988" fmla="*/ 9621920 w 13581144"/>
              <a:gd name="connsiteY10988" fmla="*/ 1019021 h 4406158"/>
              <a:gd name="connsiteX10989" fmla="*/ 9642327 w 13581144"/>
              <a:gd name="connsiteY10989" fmla="*/ 995323 h 4406158"/>
              <a:gd name="connsiteX10990" fmla="*/ 9557302 w 13581144"/>
              <a:gd name="connsiteY10990" fmla="*/ 995323 h 4406158"/>
              <a:gd name="connsiteX10991" fmla="*/ 9596405 w 13581144"/>
              <a:gd name="connsiteY10991" fmla="*/ 1019021 h 4406158"/>
              <a:gd name="connsiteX10992" fmla="*/ 9575999 w 13581144"/>
              <a:gd name="connsiteY10992" fmla="*/ 1042719 h 4406158"/>
              <a:gd name="connsiteX10993" fmla="*/ 9536907 w 13581144"/>
              <a:gd name="connsiteY10993" fmla="*/ 1019021 h 4406158"/>
              <a:gd name="connsiteX10994" fmla="*/ 9557302 w 13581144"/>
              <a:gd name="connsiteY10994" fmla="*/ 995323 h 4406158"/>
              <a:gd name="connsiteX10995" fmla="*/ 9474000 w 13581144"/>
              <a:gd name="connsiteY10995" fmla="*/ 995323 h 4406158"/>
              <a:gd name="connsiteX10996" fmla="*/ 9513104 w 13581144"/>
              <a:gd name="connsiteY10996" fmla="*/ 1019021 h 4406158"/>
              <a:gd name="connsiteX10997" fmla="*/ 9492697 w 13581144"/>
              <a:gd name="connsiteY10997" fmla="*/ 1042719 h 4406158"/>
              <a:gd name="connsiteX10998" fmla="*/ 9453594 w 13581144"/>
              <a:gd name="connsiteY10998" fmla="*/ 1019021 h 4406158"/>
              <a:gd name="connsiteX10999" fmla="*/ 9474000 w 13581144"/>
              <a:gd name="connsiteY10999" fmla="*/ 995323 h 4406158"/>
              <a:gd name="connsiteX11000" fmla="*/ 9382181 w 13581144"/>
              <a:gd name="connsiteY11000" fmla="*/ 995323 h 4406158"/>
              <a:gd name="connsiteX11001" fmla="*/ 9421296 w 13581144"/>
              <a:gd name="connsiteY11001" fmla="*/ 1019021 h 4406158"/>
              <a:gd name="connsiteX11002" fmla="*/ 9400901 w 13581144"/>
              <a:gd name="connsiteY11002" fmla="*/ 1042719 h 4406158"/>
              <a:gd name="connsiteX11003" fmla="*/ 9361786 w 13581144"/>
              <a:gd name="connsiteY11003" fmla="*/ 1019021 h 4406158"/>
              <a:gd name="connsiteX11004" fmla="*/ 9382181 w 13581144"/>
              <a:gd name="connsiteY11004" fmla="*/ 995323 h 4406158"/>
              <a:gd name="connsiteX11005" fmla="*/ 9297192 w 13581144"/>
              <a:gd name="connsiteY11005" fmla="*/ 995323 h 4406158"/>
              <a:gd name="connsiteX11006" fmla="*/ 9336295 w 13581144"/>
              <a:gd name="connsiteY11006" fmla="*/ 1019021 h 4406158"/>
              <a:gd name="connsiteX11007" fmla="*/ 9315888 w 13581144"/>
              <a:gd name="connsiteY11007" fmla="*/ 1042719 h 4406158"/>
              <a:gd name="connsiteX11008" fmla="*/ 9276797 w 13581144"/>
              <a:gd name="connsiteY11008" fmla="*/ 1019021 h 4406158"/>
              <a:gd name="connsiteX11009" fmla="*/ 9297192 w 13581144"/>
              <a:gd name="connsiteY11009" fmla="*/ 995323 h 4406158"/>
              <a:gd name="connsiteX11010" fmla="*/ 9213877 w 13581144"/>
              <a:gd name="connsiteY11010" fmla="*/ 995323 h 4406158"/>
              <a:gd name="connsiteX11011" fmla="*/ 9252993 w 13581144"/>
              <a:gd name="connsiteY11011" fmla="*/ 1019021 h 4406158"/>
              <a:gd name="connsiteX11012" fmla="*/ 9232586 w 13581144"/>
              <a:gd name="connsiteY11012" fmla="*/ 1042719 h 4406158"/>
              <a:gd name="connsiteX11013" fmla="*/ 9193482 w 13581144"/>
              <a:gd name="connsiteY11013" fmla="*/ 1019021 h 4406158"/>
              <a:gd name="connsiteX11014" fmla="*/ 9213877 w 13581144"/>
              <a:gd name="connsiteY11014" fmla="*/ 995323 h 4406158"/>
              <a:gd name="connsiteX11015" fmla="*/ 9128865 w 13581144"/>
              <a:gd name="connsiteY11015" fmla="*/ 995323 h 4406158"/>
              <a:gd name="connsiteX11016" fmla="*/ 9167980 w 13581144"/>
              <a:gd name="connsiteY11016" fmla="*/ 1019021 h 4406158"/>
              <a:gd name="connsiteX11017" fmla="*/ 9147573 w 13581144"/>
              <a:gd name="connsiteY11017" fmla="*/ 1042719 h 4406158"/>
              <a:gd name="connsiteX11018" fmla="*/ 9108470 w 13581144"/>
              <a:gd name="connsiteY11018" fmla="*/ 1019021 h 4406158"/>
              <a:gd name="connsiteX11019" fmla="*/ 9128865 w 13581144"/>
              <a:gd name="connsiteY11019" fmla="*/ 995323 h 4406158"/>
              <a:gd name="connsiteX11020" fmla="*/ 9043875 w 13581144"/>
              <a:gd name="connsiteY11020" fmla="*/ 995323 h 4406158"/>
              <a:gd name="connsiteX11021" fmla="*/ 9081267 w 13581144"/>
              <a:gd name="connsiteY11021" fmla="*/ 1019021 h 4406158"/>
              <a:gd name="connsiteX11022" fmla="*/ 9059174 w 13581144"/>
              <a:gd name="connsiteY11022" fmla="*/ 1042719 h 4406158"/>
              <a:gd name="connsiteX11023" fmla="*/ 9021757 w 13581144"/>
              <a:gd name="connsiteY11023" fmla="*/ 1019021 h 4406158"/>
              <a:gd name="connsiteX11024" fmla="*/ 9043875 w 13581144"/>
              <a:gd name="connsiteY11024" fmla="*/ 995323 h 4406158"/>
              <a:gd name="connsiteX11025" fmla="*/ 8958874 w 13581144"/>
              <a:gd name="connsiteY11025" fmla="*/ 995323 h 4406158"/>
              <a:gd name="connsiteX11026" fmla="*/ 8996279 w 13581144"/>
              <a:gd name="connsiteY11026" fmla="*/ 1019021 h 4406158"/>
              <a:gd name="connsiteX11027" fmla="*/ 8974173 w 13581144"/>
              <a:gd name="connsiteY11027" fmla="*/ 1042719 h 4406158"/>
              <a:gd name="connsiteX11028" fmla="*/ 8936768 w 13581144"/>
              <a:gd name="connsiteY11028" fmla="*/ 1019021 h 4406158"/>
              <a:gd name="connsiteX11029" fmla="*/ 8958874 w 13581144"/>
              <a:gd name="connsiteY11029" fmla="*/ 995323 h 4406158"/>
              <a:gd name="connsiteX11030" fmla="*/ 5735654 w 13581144"/>
              <a:gd name="connsiteY11030" fmla="*/ 995323 h 4406158"/>
              <a:gd name="connsiteX11031" fmla="*/ 5764504 w 13581144"/>
              <a:gd name="connsiteY11031" fmla="*/ 1019021 h 4406158"/>
              <a:gd name="connsiteX11032" fmla="*/ 5733953 w 13581144"/>
              <a:gd name="connsiteY11032" fmla="*/ 1042719 h 4406158"/>
              <a:gd name="connsiteX11033" fmla="*/ 5705056 w 13581144"/>
              <a:gd name="connsiteY11033" fmla="*/ 1019021 h 4406158"/>
              <a:gd name="connsiteX11034" fmla="*/ 5735654 w 13581144"/>
              <a:gd name="connsiteY11034" fmla="*/ 995323 h 4406158"/>
              <a:gd name="connsiteX11035" fmla="*/ 5648928 w 13581144"/>
              <a:gd name="connsiteY11035" fmla="*/ 995323 h 4406158"/>
              <a:gd name="connsiteX11036" fmla="*/ 5677848 w 13581144"/>
              <a:gd name="connsiteY11036" fmla="*/ 1019021 h 4406158"/>
              <a:gd name="connsiteX11037" fmla="*/ 5647237 w 13581144"/>
              <a:gd name="connsiteY11037" fmla="*/ 1042719 h 4406158"/>
              <a:gd name="connsiteX11038" fmla="*/ 5618317 w 13581144"/>
              <a:gd name="connsiteY11038" fmla="*/ 1019021 h 4406158"/>
              <a:gd name="connsiteX11039" fmla="*/ 5648928 w 13581144"/>
              <a:gd name="connsiteY11039" fmla="*/ 995323 h 4406158"/>
              <a:gd name="connsiteX11040" fmla="*/ 5567320 w 13581144"/>
              <a:gd name="connsiteY11040" fmla="*/ 995323 h 4406158"/>
              <a:gd name="connsiteX11041" fmla="*/ 5596224 w 13581144"/>
              <a:gd name="connsiteY11041" fmla="*/ 1019021 h 4406158"/>
              <a:gd name="connsiteX11042" fmla="*/ 5565619 w 13581144"/>
              <a:gd name="connsiteY11042" fmla="*/ 1042719 h 4406158"/>
              <a:gd name="connsiteX11043" fmla="*/ 5536698 w 13581144"/>
              <a:gd name="connsiteY11043" fmla="*/ 1019021 h 4406158"/>
              <a:gd name="connsiteX11044" fmla="*/ 5567320 w 13581144"/>
              <a:gd name="connsiteY11044" fmla="*/ 995323 h 4406158"/>
              <a:gd name="connsiteX11045" fmla="*/ 5482278 w 13581144"/>
              <a:gd name="connsiteY11045" fmla="*/ 995323 h 4406158"/>
              <a:gd name="connsiteX11046" fmla="*/ 5511197 w 13581144"/>
              <a:gd name="connsiteY11046" fmla="*/ 1019021 h 4406158"/>
              <a:gd name="connsiteX11047" fmla="*/ 5480586 w 13581144"/>
              <a:gd name="connsiteY11047" fmla="*/ 1042719 h 4406158"/>
              <a:gd name="connsiteX11048" fmla="*/ 5451667 w 13581144"/>
              <a:gd name="connsiteY11048" fmla="*/ 1019021 h 4406158"/>
              <a:gd name="connsiteX11049" fmla="*/ 5482278 w 13581144"/>
              <a:gd name="connsiteY11049" fmla="*/ 995323 h 4406158"/>
              <a:gd name="connsiteX11050" fmla="*/ 5395568 w 13581144"/>
              <a:gd name="connsiteY11050" fmla="*/ 995323 h 4406158"/>
              <a:gd name="connsiteX11051" fmla="*/ 5424476 w 13581144"/>
              <a:gd name="connsiteY11051" fmla="*/ 1019021 h 4406158"/>
              <a:gd name="connsiteX11052" fmla="*/ 5393867 w 13581144"/>
              <a:gd name="connsiteY11052" fmla="*/ 1042719 h 4406158"/>
              <a:gd name="connsiteX11053" fmla="*/ 5364957 w 13581144"/>
              <a:gd name="connsiteY11053" fmla="*/ 1019021 h 4406158"/>
              <a:gd name="connsiteX11054" fmla="*/ 5395568 w 13581144"/>
              <a:gd name="connsiteY11054" fmla="*/ 995323 h 4406158"/>
              <a:gd name="connsiteX11055" fmla="*/ 8873861 w 13581144"/>
              <a:gd name="connsiteY11055" fmla="*/ 993629 h 4406158"/>
              <a:gd name="connsiteX11056" fmla="*/ 8911265 w 13581144"/>
              <a:gd name="connsiteY11056" fmla="*/ 1017327 h 4406158"/>
              <a:gd name="connsiteX11057" fmla="*/ 8889160 w 13581144"/>
              <a:gd name="connsiteY11057" fmla="*/ 1041025 h 4406158"/>
              <a:gd name="connsiteX11058" fmla="*/ 8851755 w 13581144"/>
              <a:gd name="connsiteY11058" fmla="*/ 1017327 h 4406158"/>
              <a:gd name="connsiteX11059" fmla="*/ 8873861 w 13581144"/>
              <a:gd name="connsiteY11059" fmla="*/ 993629 h 4406158"/>
              <a:gd name="connsiteX11060" fmla="*/ 8788860 w 13581144"/>
              <a:gd name="connsiteY11060" fmla="*/ 993629 h 4406158"/>
              <a:gd name="connsiteX11061" fmla="*/ 8826253 w 13581144"/>
              <a:gd name="connsiteY11061" fmla="*/ 1017327 h 4406158"/>
              <a:gd name="connsiteX11062" fmla="*/ 8804160 w 13581144"/>
              <a:gd name="connsiteY11062" fmla="*/ 1041025 h 4406158"/>
              <a:gd name="connsiteX11063" fmla="*/ 8766742 w 13581144"/>
              <a:gd name="connsiteY11063" fmla="*/ 1017327 h 4406158"/>
              <a:gd name="connsiteX11064" fmla="*/ 8788860 w 13581144"/>
              <a:gd name="connsiteY11064" fmla="*/ 993629 h 4406158"/>
              <a:gd name="connsiteX11065" fmla="*/ 8705533 w 13581144"/>
              <a:gd name="connsiteY11065" fmla="*/ 993629 h 4406158"/>
              <a:gd name="connsiteX11066" fmla="*/ 8742938 w 13581144"/>
              <a:gd name="connsiteY11066" fmla="*/ 1017327 h 4406158"/>
              <a:gd name="connsiteX11067" fmla="*/ 8720833 w 13581144"/>
              <a:gd name="connsiteY11067" fmla="*/ 1041025 h 4406158"/>
              <a:gd name="connsiteX11068" fmla="*/ 8683440 w 13581144"/>
              <a:gd name="connsiteY11068" fmla="*/ 1017327 h 4406158"/>
              <a:gd name="connsiteX11069" fmla="*/ 8705533 w 13581144"/>
              <a:gd name="connsiteY11069" fmla="*/ 993629 h 4406158"/>
              <a:gd name="connsiteX11070" fmla="*/ 8618846 w 13581144"/>
              <a:gd name="connsiteY11070" fmla="*/ 993629 h 4406158"/>
              <a:gd name="connsiteX11071" fmla="*/ 8656251 w 13581144"/>
              <a:gd name="connsiteY11071" fmla="*/ 1017327 h 4406158"/>
              <a:gd name="connsiteX11072" fmla="*/ 8634145 w 13581144"/>
              <a:gd name="connsiteY11072" fmla="*/ 1041025 h 4406158"/>
              <a:gd name="connsiteX11073" fmla="*/ 8596753 w 13581144"/>
              <a:gd name="connsiteY11073" fmla="*/ 1017327 h 4406158"/>
              <a:gd name="connsiteX11074" fmla="*/ 8618846 w 13581144"/>
              <a:gd name="connsiteY11074" fmla="*/ 993629 h 4406158"/>
              <a:gd name="connsiteX11075" fmla="*/ 8533833 w 13581144"/>
              <a:gd name="connsiteY11075" fmla="*/ 993629 h 4406158"/>
              <a:gd name="connsiteX11076" fmla="*/ 8571250 w 13581144"/>
              <a:gd name="connsiteY11076" fmla="*/ 1017327 h 4406158"/>
              <a:gd name="connsiteX11077" fmla="*/ 8549144 w 13581144"/>
              <a:gd name="connsiteY11077" fmla="*/ 1041025 h 4406158"/>
              <a:gd name="connsiteX11078" fmla="*/ 8511739 w 13581144"/>
              <a:gd name="connsiteY11078" fmla="*/ 1017327 h 4406158"/>
              <a:gd name="connsiteX11079" fmla="*/ 8533833 w 13581144"/>
              <a:gd name="connsiteY11079" fmla="*/ 993629 h 4406158"/>
              <a:gd name="connsiteX11080" fmla="*/ 8450518 w 13581144"/>
              <a:gd name="connsiteY11080" fmla="*/ 993629 h 4406158"/>
              <a:gd name="connsiteX11081" fmla="*/ 8486213 w 13581144"/>
              <a:gd name="connsiteY11081" fmla="*/ 1017327 h 4406158"/>
              <a:gd name="connsiteX11082" fmla="*/ 8462421 w 13581144"/>
              <a:gd name="connsiteY11082" fmla="*/ 1041025 h 4406158"/>
              <a:gd name="connsiteX11083" fmla="*/ 8426714 w 13581144"/>
              <a:gd name="connsiteY11083" fmla="*/ 1017327 h 4406158"/>
              <a:gd name="connsiteX11084" fmla="*/ 8450518 w 13581144"/>
              <a:gd name="connsiteY11084" fmla="*/ 993629 h 4406158"/>
              <a:gd name="connsiteX11085" fmla="*/ 8365529 w 13581144"/>
              <a:gd name="connsiteY11085" fmla="*/ 993629 h 4406158"/>
              <a:gd name="connsiteX11086" fmla="*/ 8401223 w 13581144"/>
              <a:gd name="connsiteY11086" fmla="*/ 1017327 h 4406158"/>
              <a:gd name="connsiteX11087" fmla="*/ 8377431 w 13581144"/>
              <a:gd name="connsiteY11087" fmla="*/ 1041025 h 4406158"/>
              <a:gd name="connsiteX11088" fmla="*/ 8341725 w 13581144"/>
              <a:gd name="connsiteY11088" fmla="*/ 1017327 h 4406158"/>
              <a:gd name="connsiteX11089" fmla="*/ 8365529 w 13581144"/>
              <a:gd name="connsiteY11089" fmla="*/ 993629 h 4406158"/>
              <a:gd name="connsiteX11090" fmla="*/ 8282215 w 13581144"/>
              <a:gd name="connsiteY11090" fmla="*/ 993629 h 4406158"/>
              <a:gd name="connsiteX11091" fmla="*/ 8317921 w 13581144"/>
              <a:gd name="connsiteY11091" fmla="*/ 1017327 h 4406158"/>
              <a:gd name="connsiteX11092" fmla="*/ 8294117 w 13581144"/>
              <a:gd name="connsiteY11092" fmla="*/ 1041025 h 4406158"/>
              <a:gd name="connsiteX11093" fmla="*/ 8258423 w 13581144"/>
              <a:gd name="connsiteY11093" fmla="*/ 1017327 h 4406158"/>
              <a:gd name="connsiteX11094" fmla="*/ 8282215 w 13581144"/>
              <a:gd name="connsiteY11094" fmla="*/ 993629 h 4406158"/>
              <a:gd name="connsiteX11095" fmla="*/ 8195515 w 13581144"/>
              <a:gd name="connsiteY11095" fmla="*/ 993629 h 4406158"/>
              <a:gd name="connsiteX11096" fmla="*/ 8231209 w 13581144"/>
              <a:gd name="connsiteY11096" fmla="*/ 1017327 h 4406158"/>
              <a:gd name="connsiteX11097" fmla="*/ 8207417 w 13581144"/>
              <a:gd name="connsiteY11097" fmla="*/ 1041025 h 4406158"/>
              <a:gd name="connsiteX11098" fmla="*/ 8171699 w 13581144"/>
              <a:gd name="connsiteY11098" fmla="*/ 1017327 h 4406158"/>
              <a:gd name="connsiteX11099" fmla="*/ 8195515 w 13581144"/>
              <a:gd name="connsiteY11099" fmla="*/ 993629 h 4406158"/>
              <a:gd name="connsiteX11100" fmla="*/ 8110502 w 13581144"/>
              <a:gd name="connsiteY11100" fmla="*/ 993629 h 4406158"/>
              <a:gd name="connsiteX11101" fmla="*/ 8146197 w 13581144"/>
              <a:gd name="connsiteY11101" fmla="*/ 1017327 h 4406158"/>
              <a:gd name="connsiteX11102" fmla="*/ 8122405 w 13581144"/>
              <a:gd name="connsiteY11102" fmla="*/ 1041025 h 4406158"/>
              <a:gd name="connsiteX11103" fmla="*/ 8086687 w 13581144"/>
              <a:gd name="connsiteY11103" fmla="*/ 1017327 h 4406158"/>
              <a:gd name="connsiteX11104" fmla="*/ 8110502 w 13581144"/>
              <a:gd name="connsiteY11104" fmla="*/ 993629 h 4406158"/>
              <a:gd name="connsiteX11105" fmla="*/ 8025501 w 13581144"/>
              <a:gd name="connsiteY11105" fmla="*/ 993629 h 4406158"/>
              <a:gd name="connsiteX11106" fmla="*/ 8061196 w 13581144"/>
              <a:gd name="connsiteY11106" fmla="*/ 1017327 h 4406158"/>
              <a:gd name="connsiteX11107" fmla="*/ 8037404 w 13581144"/>
              <a:gd name="connsiteY11107" fmla="*/ 1041025 h 4406158"/>
              <a:gd name="connsiteX11108" fmla="*/ 8001697 w 13581144"/>
              <a:gd name="connsiteY11108" fmla="*/ 1017327 h 4406158"/>
              <a:gd name="connsiteX11109" fmla="*/ 8025501 w 13581144"/>
              <a:gd name="connsiteY11109" fmla="*/ 993629 h 4406158"/>
              <a:gd name="connsiteX11110" fmla="*/ 7938778 w 13581144"/>
              <a:gd name="connsiteY11110" fmla="*/ 993629 h 4406158"/>
              <a:gd name="connsiteX11111" fmla="*/ 7974496 w 13581144"/>
              <a:gd name="connsiteY11111" fmla="*/ 1017327 h 4406158"/>
              <a:gd name="connsiteX11112" fmla="*/ 7950680 w 13581144"/>
              <a:gd name="connsiteY11112" fmla="*/ 1041025 h 4406158"/>
              <a:gd name="connsiteX11113" fmla="*/ 7914986 w 13581144"/>
              <a:gd name="connsiteY11113" fmla="*/ 1017327 h 4406158"/>
              <a:gd name="connsiteX11114" fmla="*/ 7938778 w 13581144"/>
              <a:gd name="connsiteY11114" fmla="*/ 993629 h 4406158"/>
              <a:gd name="connsiteX11115" fmla="*/ 7853777 w 13581144"/>
              <a:gd name="connsiteY11115" fmla="*/ 993629 h 4406158"/>
              <a:gd name="connsiteX11116" fmla="*/ 7889482 w 13581144"/>
              <a:gd name="connsiteY11116" fmla="*/ 1017327 h 4406158"/>
              <a:gd name="connsiteX11117" fmla="*/ 7865679 w 13581144"/>
              <a:gd name="connsiteY11117" fmla="*/ 1041025 h 4406158"/>
              <a:gd name="connsiteX11118" fmla="*/ 7829972 w 13581144"/>
              <a:gd name="connsiteY11118" fmla="*/ 1017327 h 4406158"/>
              <a:gd name="connsiteX11119" fmla="*/ 7853777 w 13581144"/>
              <a:gd name="connsiteY11119" fmla="*/ 993629 h 4406158"/>
              <a:gd name="connsiteX11120" fmla="*/ 7770475 w 13581144"/>
              <a:gd name="connsiteY11120" fmla="*/ 993629 h 4406158"/>
              <a:gd name="connsiteX11121" fmla="*/ 7804470 w 13581144"/>
              <a:gd name="connsiteY11121" fmla="*/ 1017327 h 4406158"/>
              <a:gd name="connsiteX11122" fmla="*/ 7778980 w 13581144"/>
              <a:gd name="connsiteY11122" fmla="*/ 1041025 h 4406158"/>
              <a:gd name="connsiteX11123" fmla="*/ 7744972 w 13581144"/>
              <a:gd name="connsiteY11123" fmla="*/ 1017327 h 4406158"/>
              <a:gd name="connsiteX11124" fmla="*/ 7770475 w 13581144"/>
              <a:gd name="connsiteY11124" fmla="*/ 993629 h 4406158"/>
              <a:gd name="connsiteX11125" fmla="*/ 7685463 w 13581144"/>
              <a:gd name="connsiteY11125" fmla="*/ 991934 h 4406158"/>
              <a:gd name="connsiteX11126" fmla="*/ 7719471 w 13581144"/>
              <a:gd name="connsiteY11126" fmla="*/ 1015632 h 4406158"/>
              <a:gd name="connsiteX11127" fmla="*/ 7693955 w 13581144"/>
              <a:gd name="connsiteY11127" fmla="*/ 1039331 h 4406158"/>
              <a:gd name="connsiteX11128" fmla="*/ 7659960 w 13581144"/>
              <a:gd name="connsiteY11128" fmla="*/ 1015632 h 4406158"/>
              <a:gd name="connsiteX11129" fmla="*/ 7685463 w 13581144"/>
              <a:gd name="connsiteY11129" fmla="*/ 991934 h 4406158"/>
              <a:gd name="connsiteX11130" fmla="*/ 7600450 w 13581144"/>
              <a:gd name="connsiteY11130" fmla="*/ 991934 h 4406158"/>
              <a:gd name="connsiteX11131" fmla="*/ 7634458 w 13581144"/>
              <a:gd name="connsiteY11131" fmla="*/ 1015632 h 4406158"/>
              <a:gd name="connsiteX11132" fmla="*/ 7608943 w 13581144"/>
              <a:gd name="connsiteY11132" fmla="*/ 1039331 h 4406158"/>
              <a:gd name="connsiteX11133" fmla="*/ 7574957 w 13581144"/>
              <a:gd name="connsiteY11133" fmla="*/ 1015632 h 4406158"/>
              <a:gd name="connsiteX11134" fmla="*/ 7600450 w 13581144"/>
              <a:gd name="connsiteY11134" fmla="*/ 991934 h 4406158"/>
              <a:gd name="connsiteX11135" fmla="*/ 7515470 w 13581144"/>
              <a:gd name="connsiteY11135" fmla="*/ 991934 h 4406158"/>
              <a:gd name="connsiteX11136" fmla="*/ 7549465 w 13581144"/>
              <a:gd name="connsiteY11136" fmla="*/ 1015632 h 4406158"/>
              <a:gd name="connsiteX11137" fmla="*/ 7523962 w 13581144"/>
              <a:gd name="connsiteY11137" fmla="*/ 1039331 h 4406158"/>
              <a:gd name="connsiteX11138" fmla="*/ 7489963 w 13581144"/>
              <a:gd name="connsiteY11138" fmla="*/ 1015632 h 4406158"/>
              <a:gd name="connsiteX11139" fmla="*/ 7515470 w 13581144"/>
              <a:gd name="connsiteY11139" fmla="*/ 991934 h 4406158"/>
              <a:gd name="connsiteX11140" fmla="*/ 7430455 w 13581144"/>
              <a:gd name="connsiteY11140" fmla="*/ 991934 h 4406158"/>
              <a:gd name="connsiteX11141" fmla="*/ 7464452 w 13581144"/>
              <a:gd name="connsiteY11141" fmla="*/ 1015632 h 4406158"/>
              <a:gd name="connsiteX11142" fmla="*/ 7438952 w 13581144"/>
              <a:gd name="connsiteY11142" fmla="*/ 1039331 h 4406158"/>
              <a:gd name="connsiteX11143" fmla="*/ 7404956 w 13581144"/>
              <a:gd name="connsiteY11143" fmla="*/ 1015632 h 4406158"/>
              <a:gd name="connsiteX11144" fmla="*/ 7430455 w 13581144"/>
              <a:gd name="connsiteY11144" fmla="*/ 991934 h 4406158"/>
              <a:gd name="connsiteX11145" fmla="*/ 7345429 w 13581144"/>
              <a:gd name="connsiteY11145" fmla="*/ 991934 h 4406158"/>
              <a:gd name="connsiteX11146" fmla="*/ 7379450 w 13581144"/>
              <a:gd name="connsiteY11146" fmla="*/ 1015632 h 4406158"/>
              <a:gd name="connsiteX11147" fmla="*/ 7353936 w 13581144"/>
              <a:gd name="connsiteY11147" fmla="*/ 1039331 h 4406158"/>
              <a:gd name="connsiteX11148" fmla="*/ 7319938 w 13581144"/>
              <a:gd name="connsiteY11148" fmla="*/ 1015632 h 4406158"/>
              <a:gd name="connsiteX11149" fmla="*/ 7345429 w 13581144"/>
              <a:gd name="connsiteY11149" fmla="*/ 991934 h 4406158"/>
              <a:gd name="connsiteX11150" fmla="*/ 7263848 w 13581144"/>
              <a:gd name="connsiteY11150" fmla="*/ 991934 h 4406158"/>
              <a:gd name="connsiteX11151" fmla="*/ 7297844 w 13581144"/>
              <a:gd name="connsiteY11151" fmla="*/ 1015632 h 4406158"/>
              <a:gd name="connsiteX11152" fmla="*/ 7272340 w 13581144"/>
              <a:gd name="connsiteY11152" fmla="*/ 1039331 h 4406158"/>
              <a:gd name="connsiteX11153" fmla="*/ 7238334 w 13581144"/>
              <a:gd name="connsiteY11153" fmla="*/ 1015632 h 4406158"/>
              <a:gd name="connsiteX11154" fmla="*/ 7263848 w 13581144"/>
              <a:gd name="connsiteY11154" fmla="*/ 991934 h 4406158"/>
              <a:gd name="connsiteX11155" fmla="*/ 3618804 w 13581144"/>
              <a:gd name="connsiteY11155" fmla="*/ 991934 h 4406158"/>
              <a:gd name="connsiteX11156" fmla="*/ 3642609 w 13581144"/>
              <a:gd name="connsiteY11156" fmla="*/ 1015632 h 4406158"/>
              <a:gd name="connsiteX11157" fmla="*/ 3606903 w 13581144"/>
              <a:gd name="connsiteY11157" fmla="*/ 1039331 h 4406158"/>
              <a:gd name="connsiteX11158" fmla="*/ 3583098 w 13581144"/>
              <a:gd name="connsiteY11158" fmla="*/ 1015632 h 4406158"/>
              <a:gd name="connsiteX11159" fmla="*/ 3618804 w 13581144"/>
              <a:gd name="connsiteY11159" fmla="*/ 991934 h 4406158"/>
              <a:gd name="connsiteX11160" fmla="*/ 3535491 w 13581144"/>
              <a:gd name="connsiteY11160" fmla="*/ 991934 h 4406158"/>
              <a:gd name="connsiteX11161" fmla="*/ 3559306 w 13581144"/>
              <a:gd name="connsiteY11161" fmla="*/ 1015632 h 4406158"/>
              <a:gd name="connsiteX11162" fmla="*/ 3523601 w 13581144"/>
              <a:gd name="connsiteY11162" fmla="*/ 1039331 h 4406158"/>
              <a:gd name="connsiteX11163" fmla="*/ 3499796 w 13581144"/>
              <a:gd name="connsiteY11163" fmla="*/ 1015632 h 4406158"/>
              <a:gd name="connsiteX11164" fmla="*/ 3535491 w 13581144"/>
              <a:gd name="connsiteY11164" fmla="*/ 991934 h 4406158"/>
              <a:gd name="connsiteX11165" fmla="*/ 3192083 w 13581144"/>
              <a:gd name="connsiteY11165" fmla="*/ 990246 h 4406158"/>
              <a:gd name="connsiteX11166" fmla="*/ 3214187 w 13581144"/>
              <a:gd name="connsiteY11166" fmla="*/ 1013945 h 4406158"/>
              <a:gd name="connsiteX11167" fmla="*/ 3176785 w 13581144"/>
              <a:gd name="connsiteY11167" fmla="*/ 1037642 h 4406158"/>
              <a:gd name="connsiteX11168" fmla="*/ 3154677 w 13581144"/>
              <a:gd name="connsiteY11168" fmla="*/ 1013945 h 4406158"/>
              <a:gd name="connsiteX11169" fmla="*/ 3192083 w 13581144"/>
              <a:gd name="connsiteY11169" fmla="*/ 990246 h 4406158"/>
              <a:gd name="connsiteX11170" fmla="*/ 3108783 w 13581144"/>
              <a:gd name="connsiteY11170" fmla="*/ 990246 h 4406158"/>
              <a:gd name="connsiteX11171" fmla="*/ 3130877 w 13581144"/>
              <a:gd name="connsiteY11171" fmla="*/ 1013945 h 4406158"/>
              <a:gd name="connsiteX11172" fmla="*/ 3093483 w 13581144"/>
              <a:gd name="connsiteY11172" fmla="*/ 1037642 h 4406158"/>
              <a:gd name="connsiteX11173" fmla="*/ 3071363 w 13581144"/>
              <a:gd name="connsiteY11173" fmla="*/ 1013945 h 4406158"/>
              <a:gd name="connsiteX11174" fmla="*/ 3108783 w 13581144"/>
              <a:gd name="connsiteY11174" fmla="*/ 990246 h 4406158"/>
              <a:gd name="connsiteX11175" fmla="*/ 3025476 w 13581144"/>
              <a:gd name="connsiteY11175" fmla="*/ 990246 h 4406158"/>
              <a:gd name="connsiteX11176" fmla="*/ 3047581 w 13581144"/>
              <a:gd name="connsiteY11176" fmla="*/ 1013945 h 4406158"/>
              <a:gd name="connsiteX11177" fmla="*/ 3010175 w 13581144"/>
              <a:gd name="connsiteY11177" fmla="*/ 1037642 h 4406158"/>
              <a:gd name="connsiteX11178" fmla="*/ 2988079 w 13581144"/>
              <a:gd name="connsiteY11178" fmla="*/ 1013945 h 4406158"/>
              <a:gd name="connsiteX11179" fmla="*/ 3025476 w 13581144"/>
              <a:gd name="connsiteY11179" fmla="*/ 990246 h 4406158"/>
              <a:gd name="connsiteX11180" fmla="*/ 2938761 w 13581144"/>
              <a:gd name="connsiteY11180" fmla="*/ 990246 h 4406158"/>
              <a:gd name="connsiteX11181" fmla="*/ 2960865 w 13581144"/>
              <a:gd name="connsiteY11181" fmla="*/ 1013945 h 4406158"/>
              <a:gd name="connsiteX11182" fmla="*/ 2923465 w 13581144"/>
              <a:gd name="connsiteY11182" fmla="*/ 1037642 h 4406158"/>
              <a:gd name="connsiteX11183" fmla="*/ 2901360 w 13581144"/>
              <a:gd name="connsiteY11183" fmla="*/ 1013945 h 4406158"/>
              <a:gd name="connsiteX11184" fmla="*/ 2938761 w 13581144"/>
              <a:gd name="connsiteY11184" fmla="*/ 990246 h 4406158"/>
              <a:gd name="connsiteX11185" fmla="*/ 2855453 w 13581144"/>
              <a:gd name="connsiteY11185" fmla="*/ 990246 h 4406158"/>
              <a:gd name="connsiteX11186" fmla="*/ 2875860 w 13581144"/>
              <a:gd name="connsiteY11186" fmla="*/ 1013945 h 4406158"/>
              <a:gd name="connsiteX11187" fmla="*/ 2836747 w 13581144"/>
              <a:gd name="connsiteY11187" fmla="*/ 1037642 h 4406158"/>
              <a:gd name="connsiteX11188" fmla="*/ 2816353 w 13581144"/>
              <a:gd name="connsiteY11188" fmla="*/ 1013945 h 4406158"/>
              <a:gd name="connsiteX11189" fmla="*/ 2855453 w 13581144"/>
              <a:gd name="connsiteY11189" fmla="*/ 990246 h 4406158"/>
              <a:gd name="connsiteX11190" fmla="*/ 2770435 w 13581144"/>
              <a:gd name="connsiteY11190" fmla="*/ 990246 h 4406158"/>
              <a:gd name="connsiteX11191" fmla="*/ 2790829 w 13581144"/>
              <a:gd name="connsiteY11191" fmla="*/ 1013945 h 4406158"/>
              <a:gd name="connsiteX11192" fmla="*/ 2751737 w 13581144"/>
              <a:gd name="connsiteY11192" fmla="*/ 1037642 h 4406158"/>
              <a:gd name="connsiteX11193" fmla="*/ 2731331 w 13581144"/>
              <a:gd name="connsiteY11193" fmla="*/ 1013945 h 4406158"/>
              <a:gd name="connsiteX11194" fmla="*/ 2770435 w 13581144"/>
              <a:gd name="connsiteY11194" fmla="*/ 990246 h 4406158"/>
              <a:gd name="connsiteX11195" fmla="*/ 2685419 w 13581144"/>
              <a:gd name="connsiteY11195" fmla="*/ 990246 h 4406158"/>
              <a:gd name="connsiteX11196" fmla="*/ 2705815 w 13581144"/>
              <a:gd name="connsiteY11196" fmla="*/ 1013945 h 4406158"/>
              <a:gd name="connsiteX11197" fmla="*/ 2666723 w 13581144"/>
              <a:gd name="connsiteY11197" fmla="*/ 1037642 h 4406158"/>
              <a:gd name="connsiteX11198" fmla="*/ 2646316 w 13581144"/>
              <a:gd name="connsiteY11198" fmla="*/ 1013945 h 4406158"/>
              <a:gd name="connsiteX11199" fmla="*/ 2685419 w 13581144"/>
              <a:gd name="connsiteY11199" fmla="*/ 990246 h 4406158"/>
              <a:gd name="connsiteX11200" fmla="*/ 2600407 w 13581144"/>
              <a:gd name="connsiteY11200" fmla="*/ 990246 h 4406158"/>
              <a:gd name="connsiteX11201" fmla="*/ 2620814 w 13581144"/>
              <a:gd name="connsiteY11201" fmla="*/ 1013945 h 4406158"/>
              <a:gd name="connsiteX11202" fmla="*/ 2581711 w 13581144"/>
              <a:gd name="connsiteY11202" fmla="*/ 1037642 h 4406158"/>
              <a:gd name="connsiteX11203" fmla="*/ 2561304 w 13581144"/>
              <a:gd name="connsiteY11203" fmla="*/ 1013945 h 4406158"/>
              <a:gd name="connsiteX11204" fmla="*/ 2600407 w 13581144"/>
              <a:gd name="connsiteY11204" fmla="*/ 990246 h 4406158"/>
              <a:gd name="connsiteX11205" fmla="*/ 2515406 w 13581144"/>
              <a:gd name="connsiteY11205" fmla="*/ 990246 h 4406158"/>
              <a:gd name="connsiteX11206" fmla="*/ 2535802 w 13581144"/>
              <a:gd name="connsiteY11206" fmla="*/ 1013945 h 4406158"/>
              <a:gd name="connsiteX11207" fmla="*/ 2496710 w 13581144"/>
              <a:gd name="connsiteY11207" fmla="*/ 1037642 h 4406158"/>
              <a:gd name="connsiteX11208" fmla="*/ 2476291 w 13581144"/>
              <a:gd name="connsiteY11208" fmla="*/ 1013945 h 4406158"/>
              <a:gd name="connsiteX11209" fmla="*/ 2515406 w 13581144"/>
              <a:gd name="connsiteY11209" fmla="*/ 990246 h 4406158"/>
              <a:gd name="connsiteX11210" fmla="*/ 2433844 w 13581144"/>
              <a:gd name="connsiteY11210" fmla="*/ 990246 h 4406158"/>
              <a:gd name="connsiteX11211" fmla="*/ 2454238 w 13581144"/>
              <a:gd name="connsiteY11211" fmla="*/ 1013945 h 4406158"/>
              <a:gd name="connsiteX11212" fmla="*/ 2415147 w 13581144"/>
              <a:gd name="connsiteY11212" fmla="*/ 1037642 h 4406158"/>
              <a:gd name="connsiteX11213" fmla="*/ 2394740 w 13581144"/>
              <a:gd name="connsiteY11213" fmla="*/ 1013945 h 4406158"/>
              <a:gd name="connsiteX11214" fmla="*/ 2433844 w 13581144"/>
              <a:gd name="connsiteY11214" fmla="*/ 990246 h 4406158"/>
              <a:gd name="connsiteX11215" fmla="*/ 2350542 w 13581144"/>
              <a:gd name="connsiteY11215" fmla="*/ 990246 h 4406158"/>
              <a:gd name="connsiteX11216" fmla="*/ 2370949 w 13581144"/>
              <a:gd name="connsiteY11216" fmla="*/ 1013945 h 4406158"/>
              <a:gd name="connsiteX11217" fmla="*/ 2331834 w 13581144"/>
              <a:gd name="connsiteY11217" fmla="*/ 1037642 h 4406158"/>
              <a:gd name="connsiteX11218" fmla="*/ 2311439 w 13581144"/>
              <a:gd name="connsiteY11218" fmla="*/ 1013945 h 4406158"/>
              <a:gd name="connsiteX11219" fmla="*/ 2350542 w 13581144"/>
              <a:gd name="connsiteY11219" fmla="*/ 990246 h 4406158"/>
              <a:gd name="connsiteX11220" fmla="*/ 6670608 w 13581144"/>
              <a:gd name="connsiteY11220" fmla="*/ 988551 h 4406158"/>
              <a:gd name="connsiteX11221" fmla="*/ 6702908 w 13581144"/>
              <a:gd name="connsiteY11221" fmla="*/ 1012249 h 4406158"/>
              <a:gd name="connsiteX11222" fmla="*/ 6675716 w 13581144"/>
              <a:gd name="connsiteY11222" fmla="*/ 1035948 h 4406158"/>
              <a:gd name="connsiteX11223" fmla="*/ 6643412 w 13581144"/>
              <a:gd name="connsiteY11223" fmla="*/ 1012249 h 4406158"/>
              <a:gd name="connsiteX11224" fmla="*/ 6670608 w 13581144"/>
              <a:gd name="connsiteY11224" fmla="*/ 988551 h 4406158"/>
              <a:gd name="connsiteX11225" fmla="*/ 6587309 w 13581144"/>
              <a:gd name="connsiteY11225" fmla="*/ 988551 h 4406158"/>
              <a:gd name="connsiteX11226" fmla="*/ 6617900 w 13581144"/>
              <a:gd name="connsiteY11226" fmla="*/ 1012249 h 4406158"/>
              <a:gd name="connsiteX11227" fmla="*/ 6589006 w 13581144"/>
              <a:gd name="connsiteY11227" fmla="*/ 1035948 h 4406158"/>
              <a:gd name="connsiteX11228" fmla="*/ 6558414 w 13581144"/>
              <a:gd name="connsiteY11228" fmla="*/ 1012249 h 4406158"/>
              <a:gd name="connsiteX11229" fmla="*/ 6587309 w 13581144"/>
              <a:gd name="connsiteY11229" fmla="*/ 988551 h 4406158"/>
              <a:gd name="connsiteX11230" fmla="*/ 6504034 w 13581144"/>
              <a:gd name="connsiteY11230" fmla="*/ 988551 h 4406158"/>
              <a:gd name="connsiteX11231" fmla="*/ 6534631 w 13581144"/>
              <a:gd name="connsiteY11231" fmla="*/ 1012249 h 4406158"/>
              <a:gd name="connsiteX11232" fmla="*/ 6505727 w 13581144"/>
              <a:gd name="connsiteY11232" fmla="*/ 1035948 h 4406158"/>
              <a:gd name="connsiteX11233" fmla="*/ 6475137 w 13581144"/>
              <a:gd name="connsiteY11233" fmla="*/ 1012249 h 4406158"/>
              <a:gd name="connsiteX11234" fmla="*/ 6504034 w 13581144"/>
              <a:gd name="connsiteY11234" fmla="*/ 988551 h 4406158"/>
              <a:gd name="connsiteX11235" fmla="*/ 6419046 w 13581144"/>
              <a:gd name="connsiteY11235" fmla="*/ 988551 h 4406158"/>
              <a:gd name="connsiteX11236" fmla="*/ 6449638 w 13581144"/>
              <a:gd name="connsiteY11236" fmla="*/ 1012249 h 4406158"/>
              <a:gd name="connsiteX11237" fmla="*/ 6420729 w 13581144"/>
              <a:gd name="connsiteY11237" fmla="*/ 1035948 h 4406158"/>
              <a:gd name="connsiteX11238" fmla="*/ 6390135 w 13581144"/>
              <a:gd name="connsiteY11238" fmla="*/ 1012249 h 4406158"/>
              <a:gd name="connsiteX11239" fmla="*/ 6419046 w 13581144"/>
              <a:gd name="connsiteY11239" fmla="*/ 988551 h 4406158"/>
              <a:gd name="connsiteX11240" fmla="*/ 6334036 w 13581144"/>
              <a:gd name="connsiteY11240" fmla="*/ 988551 h 4406158"/>
              <a:gd name="connsiteX11241" fmla="*/ 6364623 w 13581144"/>
              <a:gd name="connsiteY11241" fmla="*/ 1012249 h 4406158"/>
              <a:gd name="connsiteX11242" fmla="*/ 6335731 w 13581144"/>
              <a:gd name="connsiteY11242" fmla="*/ 1035948 h 4406158"/>
              <a:gd name="connsiteX11243" fmla="*/ 6305135 w 13581144"/>
              <a:gd name="connsiteY11243" fmla="*/ 1012249 h 4406158"/>
              <a:gd name="connsiteX11244" fmla="*/ 6334036 w 13581144"/>
              <a:gd name="connsiteY11244" fmla="*/ 988551 h 4406158"/>
              <a:gd name="connsiteX11245" fmla="*/ 6247354 w 13581144"/>
              <a:gd name="connsiteY11245" fmla="*/ 988551 h 4406158"/>
              <a:gd name="connsiteX11246" fmla="*/ 6277947 w 13581144"/>
              <a:gd name="connsiteY11246" fmla="*/ 1012249 h 4406158"/>
              <a:gd name="connsiteX11247" fmla="*/ 6249051 w 13581144"/>
              <a:gd name="connsiteY11247" fmla="*/ 1035948 h 4406158"/>
              <a:gd name="connsiteX11248" fmla="*/ 6218451 w 13581144"/>
              <a:gd name="connsiteY11248" fmla="*/ 1012249 h 4406158"/>
              <a:gd name="connsiteX11249" fmla="*/ 6247354 w 13581144"/>
              <a:gd name="connsiteY11249" fmla="*/ 988551 h 4406158"/>
              <a:gd name="connsiteX11250" fmla="*/ 6162361 w 13581144"/>
              <a:gd name="connsiteY11250" fmla="*/ 988551 h 4406158"/>
              <a:gd name="connsiteX11251" fmla="*/ 6192956 w 13581144"/>
              <a:gd name="connsiteY11251" fmla="*/ 1012249 h 4406158"/>
              <a:gd name="connsiteX11252" fmla="*/ 6164065 w 13581144"/>
              <a:gd name="connsiteY11252" fmla="*/ 1035948 h 4406158"/>
              <a:gd name="connsiteX11253" fmla="*/ 6133453 w 13581144"/>
              <a:gd name="connsiteY11253" fmla="*/ 1012249 h 4406158"/>
              <a:gd name="connsiteX11254" fmla="*/ 6162361 w 13581144"/>
              <a:gd name="connsiteY11254" fmla="*/ 988551 h 4406158"/>
              <a:gd name="connsiteX11255" fmla="*/ 6079058 w 13581144"/>
              <a:gd name="connsiteY11255" fmla="*/ 988551 h 4406158"/>
              <a:gd name="connsiteX11256" fmla="*/ 6109656 w 13581144"/>
              <a:gd name="connsiteY11256" fmla="*/ 1012249 h 4406158"/>
              <a:gd name="connsiteX11257" fmla="*/ 6080758 w 13581144"/>
              <a:gd name="connsiteY11257" fmla="*/ 1035948 h 4406158"/>
              <a:gd name="connsiteX11258" fmla="*/ 6050165 w 13581144"/>
              <a:gd name="connsiteY11258" fmla="*/ 1012249 h 4406158"/>
              <a:gd name="connsiteX11259" fmla="*/ 6079058 w 13581144"/>
              <a:gd name="connsiteY11259" fmla="*/ 988551 h 4406158"/>
              <a:gd name="connsiteX11260" fmla="*/ 5994069 w 13581144"/>
              <a:gd name="connsiteY11260" fmla="*/ 988551 h 4406158"/>
              <a:gd name="connsiteX11261" fmla="*/ 6024651 w 13581144"/>
              <a:gd name="connsiteY11261" fmla="*/ 1012249 h 4406158"/>
              <a:gd name="connsiteX11262" fmla="*/ 5995761 w 13581144"/>
              <a:gd name="connsiteY11262" fmla="*/ 1035948 h 4406158"/>
              <a:gd name="connsiteX11263" fmla="*/ 5965169 w 13581144"/>
              <a:gd name="connsiteY11263" fmla="*/ 1012249 h 4406158"/>
              <a:gd name="connsiteX11264" fmla="*/ 5994069 w 13581144"/>
              <a:gd name="connsiteY11264" fmla="*/ 988551 h 4406158"/>
              <a:gd name="connsiteX11265" fmla="*/ 5912469 w 13581144"/>
              <a:gd name="connsiteY11265" fmla="*/ 988551 h 4406158"/>
              <a:gd name="connsiteX11266" fmla="*/ 5941370 w 13581144"/>
              <a:gd name="connsiteY11266" fmla="*/ 1012249 h 4406158"/>
              <a:gd name="connsiteX11267" fmla="*/ 5910770 w 13581144"/>
              <a:gd name="connsiteY11267" fmla="*/ 1035948 h 4406158"/>
              <a:gd name="connsiteX11268" fmla="*/ 5881872 w 13581144"/>
              <a:gd name="connsiteY11268" fmla="*/ 1012249 h 4406158"/>
              <a:gd name="connsiteX11269" fmla="*/ 5912469 w 13581144"/>
              <a:gd name="connsiteY11269" fmla="*/ 988551 h 4406158"/>
              <a:gd name="connsiteX11270" fmla="*/ 5823942 w 13581144"/>
              <a:gd name="connsiteY11270" fmla="*/ 988551 h 4406158"/>
              <a:gd name="connsiteX11271" fmla="*/ 5852875 w 13581144"/>
              <a:gd name="connsiteY11271" fmla="*/ 1012249 h 4406158"/>
              <a:gd name="connsiteX11272" fmla="*/ 5822246 w 13581144"/>
              <a:gd name="connsiteY11272" fmla="*/ 1035948 h 4406158"/>
              <a:gd name="connsiteX11273" fmla="*/ 5793379 w 13581144"/>
              <a:gd name="connsiteY11273" fmla="*/ 1012249 h 4406158"/>
              <a:gd name="connsiteX11274" fmla="*/ 5823942 w 13581144"/>
              <a:gd name="connsiteY11274" fmla="*/ 988551 h 4406158"/>
              <a:gd name="connsiteX11275" fmla="*/ 2265530 w 13581144"/>
              <a:gd name="connsiteY11275" fmla="*/ 988551 h 4406158"/>
              <a:gd name="connsiteX11276" fmla="*/ 2284227 w 13581144"/>
              <a:gd name="connsiteY11276" fmla="*/ 1012249 h 4406158"/>
              <a:gd name="connsiteX11277" fmla="*/ 2245135 w 13581144"/>
              <a:gd name="connsiteY11277" fmla="*/ 1035948 h 4406158"/>
              <a:gd name="connsiteX11278" fmla="*/ 2224716 w 13581144"/>
              <a:gd name="connsiteY11278" fmla="*/ 1012249 h 4406158"/>
              <a:gd name="connsiteX11279" fmla="*/ 2265530 w 13581144"/>
              <a:gd name="connsiteY11279" fmla="*/ 988551 h 4406158"/>
              <a:gd name="connsiteX11280" fmla="*/ 2180506 w 13581144"/>
              <a:gd name="connsiteY11280" fmla="*/ 988551 h 4406158"/>
              <a:gd name="connsiteX11281" fmla="*/ 2199202 w 13581144"/>
              <a:gd name="connsiteY11281" fmla="*/ 1012249 h 4406158"/>
              <a:gd name="connsiteX11282" fmla="*/ 2158413 w 13581144"/>
              <a:gd name="connsiteY11282" fmla="*/ 1035948 h 4406158"/>
              <a:gd name="connsiteX11283" fmla="*/ 2139705 w 13581144"/>
              <a:gd name="connsiteY11283" fmla="*/ 1012249 h 4406158"/>
              <a:gd name="connsiteX11284" fmla="*/ 2180506 w 13581144"/>
              <a:gd name="connsiteY11284" fmla="*/ 988551 h 4406158"/>
              <a:gd name="connsiteX11285" fmla="*/ 2095518 w 13581144"/>
              <a:gd name="connsiteY11285" fmla="*/ 988551 h 4406158"/>
              <a:gd name="connsiteX11286" fmla="*/ 2114215 w 13581144"/>
              <a:gd name="connsiteY11286" fmla="*/ 1012249 h 4406158"/>
              <a:gd name="connsiteX11287" fmla="*/ 2073424 w 13581144"/>
              <a:gd name="connsiteY11287" fmla="*/ 1035948 h 4406158"/>
              <a:gd name="connsiteX11288" fmla="*/ 2054716 w 13581144"/>
              <a:gd name="connsiteY11288" fmla="*/ 1012249 h 4406158"/>
              <a:gd name="connsiteX11289" fmla="*/ 2095518 w 13581144"/>
              <a:gd name="connsiteY11289" fmla="*/ 988551 h 4406158"/>
              <a:gd name="connsiteX11290" fmla="*/ 2010514 w 13581144"/>
              <a:gd name="connsiteY11290" fmla="*/ 988551 h 4406158"/>
              <a:gd name="connsiteX11291" fmla="*/ 2029210 w 13581144"/>
              <a:gd name="connsiteY11291" fmla="*/ 1012249 h 4406158"/>
              <a:gd name="connsiteX11292" fmla="*/ 1988409 w 13581144"/>
              <a:gd name="connsiteY11292" fmla="*/ 1035948 h 4406158"/>
              <a:gd name="connsiteX11293" fmla="*/ 1969701 w 13581144"/>
              <a:gd name="connsiteY11293" fmla="*/ 1012249 h 4406158"/>
              <a:gd name="connsiteX11294" fmla="*/ 2010514 w 13581144"/>
              <a:gd name="connsiteY11294" fmla="*/ 988551 h 4406158"/>
              <a:gd name="connsiteX11295" fmla="*/ 1927201 w 13581144"/>
              <a:gd name="connsiteY11295" fmla="*/ 988551 h 4406158"/>
              <a:gd name="connsiteX11296" fmla="*/ 1945898 w 13581144"/>
              <a:gd name="connsiteY11296" fmla="*/ 1012249 h 4406158"/>
              <a:gd name="connsiteX11297" fmla="*/ 1905096 w 13581144"/>
              <a:gd name="connsiteY11297" fmla="*/ 1035948 h 4406158"/>
              <a:gd name="connsiteX11298" fmla="*/ 1886399 w 13581144"/>
              <a:gd name="connsiteY11298" fmla="*/ 1012249 h 4406158"/>
              <a:gd name="connsiteX11299" fmla="*/ 1927201 w 13581144"/>
              <a:gd name="connsiteY11299" fmla="*/ 988551 h 4406158"/>
              <a:gd name="connsiteX11300" fmla="*/ 1840478 w 13581144"/>
              <a:gd name="connsiteY11300" fmla="*/ 988551 h 4406158"/>
              <a:gd name="connsiteX11301" fmla="*/ 1859175 w 13581144"/>
              <a:gd name="connsiteY11301" fmla="*/ 1012249 h 4406158"/>
              <a:gd name="connsiteX11302" fmla="*/ 1818384 w 13581144"/>
              <a:gd name="connsiteY11302" fmla="*/ 1035948 h 4406158"/>
              <a:gd name="connsiteX11303" fmla="*/ 1799677 w 13581144"/>
              <a:gd name="connsiteY11303" fmla="*/ 1012249 h 4406158"/>
              <a:gd name="connsiteX11304" fmla="*/ 1840478 w 13581144"/>
              <a:gd name="connsiteY11304" fmla="*/ 988551 h 4406158"/>
              <a:gd name="connsiteX11305" fmla="*/ 1755502 w 13581144"/>
              <a:gd name="connsiteY11305" fmla="*/ 988551 h 4406158"/>
              <a:gd name="connsiteX11306" fmla="*/ 1774198 w 13581144"/>
              <a:gd name="connsiteY11306" fmla="*/ 1012249 h 4406158"/>
              <a:gd name="connsiteX11307" fmla="*/ 1733384 w 13581144"/>
              <a:gd name="connsiteY11307" fmla="*/ 1035948 h 4406158"/>
              <a:gd name="connsiteX11308" fmla="*/ 1714688 w 13581144"/>
              <a:gd name="connsiteY11308" fmla="*/ 1012249 h 4406158"/>
              <a:gd name="connsiteX11309" fmla="*/ 1755502 w 13581144"/>
              <a:gd name="connsiteY11309" fmla="*/ 988551 h 4406158"/>
              <a:gd name="connsiteX11310" fmla="*/ 1670478 w 13581144"/>
              <a:gd name="connsiteY11310" fmla="*/ 988551 h 4406158"/>
              <a:gd name="connsiteX11311" fmla="*/ 1689175 w 13581144"/>
              <a:gd name="connsiteY11311" fmla="*/ 1012249 h 4406158"/>
              <a:gd name="connsiteX11312" fmla="*/ 1648361 w 13581144"/>
              <a:gd name="connsiteY11312" fmla="*/ 1035948 h 4406158"/>
              <a:gd name="connsiteX11313" fmla="*/ 1629664 w 13581144"/>
              <a:gd name="connsiteY11313" fmla="*/ 1012249 h 4406158"/>
              <a:gd name="connsiteX11314" fmla="*/ 1670478 w 13581144"/>
              <a:gd name="connsiteY11314" fmla="*/ 988551 h 4406158"/>
              <a:gd name="connsiteX11315" fmla="*/ 1585463 w 13581144"/>
              <a:gd name="connsiteY11315" fmla="*/ 988551 h 4406158"/>
              <a:gd name="connsiteX11316" fmla="*/ 1602461 w 13581144"/>
              <a:gd name="connsiteY11316" fmla="*/ 1012249 h 4406158"/>
              <a:gd name="connsiteX11317" fmla="*/ 1559961 w 13581144"/>
              <a:gd name="connsiteY11317" fmla="*/ 1035948 h 4406158"/>
              <a:gd name="connsiteX11318" fmla="*/ 1542963 w 13581144"/>
              <a:gd name="connsiteY11318" fmla="*/ 1012249 h 4406158"/>
              <a:gd name="connsiteX11319" fmla="*/ 1585463 w 13581144"/>
              <a:gd name="connsiteY11319" fmla="*/ 988551 h 4406158"/>
              <a:gd name="connsiteX11320" fmla="*/ 1498765 w 13581144"/>
              <a:gd name="connsiteY11320" fmla="*/ 988551 h 4406158"/>
              <a:gd name="connsiteX11321" fmla="*/ 1515763 w 13581144"/>
              <a:gd name="connsiteY11321" fmla="*/ 1012249 h 4406158"/>
              <a:gd name="connsiteX11322" fmla="*/ 1473275 w 13581144"/>
              <a:gd name="connsiteY11322" fmla="*/ 1035948 h 4406158"/>
              <a:gd name="connsiteX11323" fmla="*/ 1456265 w 13581144"/>
              <a:gd name="connsiteY11323" fmla="*/ 1012249 h 4406158"/>
              <a:gd name="connsiteX11324" fmla="*/ 1498765 w 13581144"/>
              <a:gd name="connsiteY11324" fmla="*/ 988551 h 4406158"/>
              <a:gd name="connsiteX11325" fmla="*/ 1415475 w 13581144"/>
              <a:gd name="connsiteY11325" fmla="*/ 988551 h 4406158"/>
              <a:gd name="connsiteX11326" fmla="*/ 1432473 w 13581144"/>
              <a:gd name="connsiteY11326" fmla="*/ 1012249 h 4406158"/>
              <a:gd name="connsiteX11327" fmla="*/ 1389960 w 13581144"/>
              <a:gd name="connsiteY11327" fmla="*/ 1035948 h 4406158"/>
              <a:gd name="connsiteX11328" fmla="*/ 1372962 w 13581144"/>
              <a:gd name="connsiteY11328" fmla="*/ 1012249 h 4406158"/>
              <a:gd name="connsiteX11329" fmla="*/ 1415475 w 13581144"/>
              <a:gd name="connsiteY11329" fmla="*/ 988551 h 4406158"/>
              <a:gd name="connsiteX11330" fmla="*/ 1330461 w 13581144"/>
              <a:gd name="connsiteY11330" fmla="*/ 988551 h 4406158"/>
              <a:gd name="connsiteX11331" fmla="*/ 1347459 w 13581144"/>
              <a:gd name="connsiteY11331" fmla="*/ 1012249 h 4406158"/>
              <a:gd name="connsiteX11332" fmla="*/ 1304959 w 13581144"/>
              <a:gd name="connsiteY11332" fmla="*/ 1035948 h 4406158"/>
              <a:gd name="connsiteX11333" fmla="*/ 1287949 w 13581144"/>
              <a:gd name="connsiteY11333" fmla="*/ 1012249 h 4406158"/>
              <a:gd name="connsiteX11334" fmla="*/ 1330461 w 13581144"/>
              <a:gd name="connsiteY11334" fmla="*/ 988551 h 4406158"/>
              <a:gd name="connsiteX11335" fmla="*/ 1245437 w 13581144"/>
              <a:gd name="connsiteY11335" fmla="*/ 988551 h 4406158"/>
              <a:gd name="connsiteX11336" fmla="*/ 1262435 w 13581144"/>
              <a:gd name="connsiteY11336" fmla="*/ 1012249 h 4406158"/>
              <a:gd name="connsiteX11337" fmla="*/ 1219935 w 13581144"/>
              <a:gd name="connsiteY11337" fmla="*/ 1035948 h 4406158"/>
              <a:gd name="connsiteX11338" fmla="*/ 1202937 w 13581144"/>
              <a:gd name="connsiteY11338" fmla="*/ 1012249 h 4406158"/>
              <a:gd name="connsiteX11339" fmla="*/ 1245437 w 13581144"/>
              <a:gd name="connsiteY11339" fmla="*/ 988551 h 4406158"/>
              <a:gd name="connsiteX11340" fmla="*/ 10686782 w 13581144"/>
              <a:gd name="connsiteY11340" fmla="*/ 987799 h 4406158"/>
              <a:gd name="connsiteX11341" fmla="*/ 10736077 w 13581144"/>
              <a:gd name="connsiteY11341" fmla="*/ 1011497 h 4406158"/>
              <a:gd name="connsiteX11342" fmla="*/ 10713971 w 13581144"/>
              <a:gd name="connsiteY11342" fmla="*/ 1035195 h 4406158"/>
              <a:gd name="connsiteX11343" fmla="*/ 10664676 w 13581144"/>
              <a:gd name="connsiteY11343" fmla="*/ 1011497 h 4406158"/>
              <a:gd name="connsiteX11344" fmla="*/ 10686782 w 13581144"/>
              <a:gd name="connsiteY11344" fmla="*/ 987799 h 4406158"/>
              <a:gd name="connsiteX11345" fmla="*/ 11293514 w 13581144"/>
              <a:gd name="connsiteY11345" fmla="*/ 979520 h 4406158"/>
              <a:gd name="connsiteX11346" fmla="*/ 11342880 w 13581144"/>
              <a:gd name="connsiteY11346" fmla="*/ 1003219 h 4406158"/>
              <a:gd name="connsiteX11347" fmla="*/ 11320716 w 13581144"/>
              <a:gd name="connsiteY11347" fmla="*/ 1026917 h 4406158"/>
              <a:gd name="connsiteX11348" fmla="*/ 11271480 w 13581144"/>
              <a:gd name="connsiteY11348" fmla="*/ 1003219 h 4406158"/>
              <a:gd name="connsiteX11349" fmla="*/ 11293514 w 13581144"/>
              <a:gd name="connsiteY11349" fmla="*/ 979520 h 4406158"/>
              <a:gd name="connsiteX11350" fmla="*/ 11189888 w 13581144"/>
              <a:gd name="connsiteY11350" fmla="*/ 979520 h 4406158"/>
              <a:gd name="connsiteX11351" fmla="*/ 11239124 w 13581144"/>
              <a:gd name="connsiteY11351" fmla="*/ 1003219 h 4406158"/>
              <a:gd name="connsiteX11352" fmla="*/ 11217078 w 13581144"/>
              <a:gd name="connsiteY11352" fmla="*/ 1026917 h 4406158"/>
              <a:gd name="connsiteX11353" fmla="*/ 11167723 w 13581144"/>
              <a:gd name="connsiteY11353" fmla="*/ 1003219 h 4406158"/>
              <a:gd name="connsiteX11354" fmla="*/ 11189888 w 13581144"/>
              <a:gd name="connsiteY11354" fmla="*/ 979520 h 4406158"/>
              <a:gd name="connsiteX11355" fmla="*/ 11091275 w 13581144"/>
              <a:gd name="connsiteY11355" fmla="*/ 979520 h 4406158"/>
              <a:gd name="connsiteX11356" fmla="*/ 11140523 w 13581144"/>
              <a:gd name="connsiteY11356" fmla="*/ 1003219 h 4406158"/>
              <a:gd name="connsiteX11357" fmla="*/ 11118476 w 13581144"/>
              <a:gd name="connsiteY11357" fmla="*/ 1026917 h 4406158"/>
              <a:gd name="connsiteX11358" fmla="*/ 11069123 w 13581144"/>
              <a:gd name="connsiteY11358" fmla="*/ 1003219 h 4406158"/>
              <a:gd name="connsiteX11359" fmla="*/ 11091275 w 13581144"/>
              <a:gd name="connsiteY11359" fmla="*/ 979520 h 4406158"/>
              <a:gd name="connsiteX11360" fmla="*/ 10987518 w 13581144"/>
              <a:gd name="connsiteY11360" fmla="*/ 979520 h 4406158"/>
              <a:gd name="connsiteX11361" fmla="*/ 11036872 w 13581144"/>
              <a:gd name="connsiteY11361" fmla="*/ 1003219 h 4406158"/>
              <a:gd name="connsiteX11362" fmla="*/ 11014720 w 13581144"/>
              <a:gd name="connsiteY11362" fmla="*/ 1026917 h 4406158"/>
              <a:gd name="connsiteX11363" fmla="*/ 10965425 w 13581144"/>
              <a:gd name="connsiteY11363" fmla="*/ 1003219 h 4406158"/>
              <a:gd name="connsiteX11364" fmla="*/ 10987518 w 13581144"/>
              <a:gd name="connsiteY11364" fmla="*/ 979520 h 4406158"/>
              <a:gd name="connsiteX11365" fmla="*/ 9106771 w 13581144"/>
              <a:gd name="connsiteY11365" fmla="*/ 932694 h 4406158"/>
              <a:gd name="connsiteX11366" fmla="*/ 9144187 w 13581144"/>
              <a:gd name="connsiteY11366" fmla="*/ 956392 h 4406158"/>
              <a:gd name="connsiteX11367" fmla="*/ 9123768 w 13581144"/>
              <a:gd name="connsiteY11367" fmla="*/ 980090 h 4406158"/>
              <a:gd name="connsiteX11368" fmla="*/ 9086376 w 13581144"/>
              <a:gd name="connsiteY11368" fmla="*/ 956392 h 4406158"/>
              <a:gd name="connsiteX11369" fmla="*/ 9106771 w 13581144"/>
              <a:gd name="connsiteY11369" fmla="*/ 932694 h 4406158"/>
              <a:gd name="connsiteX11370" fmla="*/ 9023468 w 13581144"/>
              <a:gd name="connsiteY11370" fmla="*/ 932694 h 4406158"/>
              <a:gd name="connsiteX11371" fmla="*/ 9060885 w 13581144"/>
              <a:gd name="connsiteY11371" fmla="*/ 956392 h 4406158"/>
              <a:gd name="connsiteX11372" fmla="*/ 9040466 w 13581144"/>
              <a:gd name="connsiteY11372" fmla="*/ 980090 h 4406158"/>
              <a:gd name="connsiteX11373" fmla="*/ 9003062 w 13581144"/>
              <a:gd name="connsiteY11373" fmla="*/ 956392 h 4406158"/>
              <a:gd name="connsiteX11374" fmla="*/ 9023468 w 13581144"/>
              <a:gd name="connsiteY11374" fmla="*/ 932694 h 4406158"/>
              <a:gd name="connsiteX11375" fmla="*/ 8938455 w 13581144"/>
              <a:gd name="connsiteY11375" fmla="*/ 932694 h 4406158"/>
              <a:gd name="connsiteX11376" fmla="*/ 8975871 w 13581144"/>
              <a:gd name="connsiteY11376" fmla="*/ 956392 h 4406158"/>
              <a:gd name="connsiteX11377" fmla="*/ 8953766 w 13581144"/>
              <a:gd name="connsiteY11377" fmla="*/ 980090 h 4406158"/>
              <a:gd name="connsiteX11378" fmla="*/ 8916361 w 13581144"/>
              <a:gd name="connsiteY11378" fmla="*/ 956392 h 4406158"/>
              <a:gd name="connsiteX11379" fmla="*/ 8938455 w 13581144"/>
              <a:gd name="connsiteY11379" fmla="*/ 932694 h 4406158"/>
              <a:gd name="connsiteX11380" fmla="*/ 8853443 w 13581144"/>
              <a:gd name="connsiteY11380" fmla="*/ 932694 h 4406158"/>
              <a:gd name="connsiteX11381" fmla="*/ 8890848 w 13581144"/>
              <a:gd name="connsiteY11381" fmla="*/ 956392 h 4406158"/>
              <a:gd name="connsiteX11382" fmla="*/ 8868742 w 13581144"/>
              <a:gd name="connsiteY11382" fmla="*/ 980090 h 4406158"/>
              <a:gd name="connsiteX11383" fmla="*/ 8831349 w 13581144"/>
              <a:gd name="connsiteY11383" fmla="*/ 956392 h 4406158"/>
              <a:gd name="connsiteX11384" fmla="*/ 8853443 w 13581144"/>
              <a:gd name="connsiteY11384" fmla="*/ 932694 h 4406158"/>
              <a:gd name="connsiteX11385" fmla="*/ 9951733 w 13581144"/>
              <a:gd name="connsiteY11385" fmla="*/ 930999 h 4406158"/>
              <a:gd name="connsiteX11386" fmla="*/ 9992547 w 13581144"/>
              <a:gd name="connsiteY11386" fmla="*/ 954698 h 4406158"/>
              <a:gd name="connsiteX11387" fmla="*/ 9973839 w 13581144"/>
              <a:gd name="connsiteY11387" fmla="*/ 978396 h 4406158"/>
              <a:gd name="connsiteX11388" fmla="*/ 9933037 w 13581144"/>
              <a:gd name="connsiteY11388" fmla="*/ 954698 h 4406158"/>
              <a:gd name="connsiteX11389" fmla="*/ 9951733 w 13581144"/>
              <a:gd name="connsiteY11389" fmla="*/ 930999 h 4406158"/>
              <a:gd name="connsiteX11390" fmla="*/ 9866732 w 13581144"/>
              <a:gd name="connsiteY11390" fmla="*/ 930999 h 4406158"/>
              <a:gd name="connsiteX11391" fmla="*/ 9907534 w 13581144"/>
              <a:gd name="connsiteY11391" fmla="*/ 954698 h 4406158"/>
              <a:gd name="connsiteX11392" fmla="*/ 9888837 w 13581144"/>
              <a:gd name="connsiteY11392" fmla="*/ 978396 h 4406158"/>
              <a:gd name="connsiteX11393" fmla="*/ 9848023 w 13581144"/>
              <a:gd name="connsiteY11393" fmla="*/ 954698 h 4406158"/>
              <a:gd name="connsiteX11394" fmla="*/ 9866732 w 13581144"/>
              <a:gd name="connsiteY11394" fmla="*/ 930999 h 4406158"/>
              <a:gd name="connsiteX11395" fmla="*/ 9781744 w 13581144"/>
              <a:gd name="connsiteY11395" fmla="*/ 930999 h 4406158"/>
              <a:gd name="connsiteX11396" fmla="*/ 9822545 w 13581144"/>
              <a:gd name="connsiteY11396" fmla="*/ 954698 h 4406158"/>
              <a:gd name="connsiteX11397" fmla="*/ 9803837 w 13581144"/>
              <a:gd name="connsiteY11397" fmla="*/ 978396 h 4406158"/>
              <a:gd name="connsiteX11398" fmla="*/ 9763047 w 13581144"/>
              <a:gd name="connsiteY11398" fmla="*/ 954698 h 4406158"/>
              <a:gd name="connsiteX11399" fmla="*/ 9781744 w 13581144"/>
              <a:gd name="connsiteY11399" fmla="*/ 930999 h 4406158"/>
              <a:gd name="connsiteX11400" fmla="*/ 9698417 w 13581144"/>
              <a:gd name="connsiteY11400" fmla="*/ 930999 h 4406158"/>
              <a:gd name="connsiteX11401" fmla="*/ 9737520 w 13581144"/>
              <a:gd name="connsiteY11401" fmla="*/ 954698 h 4406158"/>
              <a:gd name="connsiteX11402" fmla="*/ 9718812 w 13581144"/>
              <a:gd name="connsiteY11402" fmla="*/ 978396 h 4406158"/>
              <a:gd name="connsiteX11403" fmla="*/ 9679708 w 13581144"/>
              <a:gd name="connsiteY11403" fmla="*/ 954698 h 4406158"/>
              <a:gd name="connsiteX11404" fmla="*/ 9698417 w 13581144"/>
              <a:gd name="connsiteY11404" fmla="*/ 930999 h 4406158"/>
              <a:gd name="connsiteX11405" fmla="*/ 9615103 w 13581144"/>
              <a:gd name="connsiteY11405" fmla="*/ 930999 h 4406158"/>
              <a:gd name="connsiteX11406" fmla="*/ 9654217 w 13581144"/>
              <a:gd name="connsiteY11406" fmla="*/ 954698 h 4406158"/>
              <a:gd name="connsiteX11407" fmla="*/ 9635509 w 13581144"/>
              <a:gd name="connsiteY11407" fmla="*/ 978396 h 4406158"/>
              <a:gd name="connsiteX11408" fmla="*/ 9596406 w 13581144"/>
              <a:gd name="connsiteY11408" fmla="*/ 954698 h 4406158"/>
              <a:gd name="connsiteX11409" fmla="*/ 9615103 w 13581144"/>
              <a:gd name="connsiteY11409" fmla="*/ 930999 h 4406158"/>
              <a:gd name="connsiteX11410" fmla="*/ 9528415 w 13581144"/>
              <a:gd name="connsiteY11410" fmla="*/ 930999 h 4406158"/>
              <a:gd name="connsiteX11411" fmla="*/ 9567518 w 13581144"/>
              <a:gd name="connsiteY11411" fmla="*/ 954698 h 4406158"/>
              <a:gd name="connsiteX11412" fmla="*/ 9547123 w 13581144"/>
              <a:gd name="connsiteY11412" fmla="*/ 978396 h 4406158"/>
              <a:gd name="connsiteX11413" fmla="*/ 9508007 w 13581144"/>
              <a:gd name="connsiteY11413" fmla="*/ 954698 h 4406158"/>
              <a:gd name="connsiteX11414" fmla="*/ 9528415 w 13581144"/>
              <a:gd name="connsiteY11414" fmla="*/ 930999 h 4406158"/>
              <a:gd name="connsiteX11415" fmla="*/ 9443401 w 13581144"/>
              <a:gd name="connsiteY11415" fmla="*/ 930999 h 4406158"/>
              <a:gd name="connsiteX11416" fmla="*/ 9482505 w 13581144"/>
              <a:gd name="connsiteY11416" fmla="*/ 954698 h 4406158"/>
              <a:gd name="connsiteX11417" fmla="*/ 9462098 w 13581144"/>
              <a:gd name="connsiteY11417" fmla="*/ 978396 h 4406158"/>
              <a:gd name="connsiteX11418" fmla="*/ 9422994 w 13581144"/>
              <a:gd name="connsiteY11418" fmla="*/ 954698 h 4406158"/>
              <a:gd name="connsiteX11419" fmla="*/ 9443401 w 13581144"/>
              <a:gd name="connsiteY11419" fmla="*/ 930999 h 4406158"/>
              <a:gd name="connsiteX11420" fmla="*/ 9358389 w 13581144"/>
              <a:gd name="connsiteY11420" fmla="*/ 930999 h 4406158"/>
              <a:gd name="connsiteX11421" fmla="*/ 9397480 w 13581144"/>
              <a:gd name="connsiteY11421" fmla="*/ 954698 h 4406158"/>
              <a:gd name="connsiteX11422" fmla="*/ 9377085 w 13581144"/>
              <a:gd name="connsiteY11422" fmla="*/ 978396 h 4406158"/>
              <a:gd name="connsiteX11423" fmla="*/ 9337981 w 13581144"/>
              <a:gd name="connsiteY11423" fmla="*/ 954698 h 4406158"/>
              <a:gd name="connsiteX11424" fmla="*/ 9358389 w 13581144"/>
              <a:gd name="connsiteY11424" fmla="*/ 930999 h 4406158"/>
              <a:gd name="connsiteX11425" fmla="*/ 9273399 w 13581144"/>
              <a:gd name="connsiteY11425" fmla="*/ 930999 h 4406158"/>
              <a:gd name="connsiteX11426" fmla="*/ 9312503 w 13581144"/>
              <a:gd name="connsiteY11426" fmla="*/ 954698 h 4406158"/>
              <a:gd name="connsiteX11427" fmla="*/ 9292107 w 13581144"/>
              <a:gd name="connsiteY11427" fmla="*/ 978396 h 4406158"/>
              <a:gd name="connsiteX11428" fmla="*/ 9252992 w 13581144"/>
              <a:gd name="connsiteY11428" fmla="*/ 954698 h 4406158"/>
              <a:gd name="connsiteX11429" fmla="*/ 9273399 w 13581144"/>
              <a:gd name="connsiteY11429" fmla="*/ 930999 h 4406158"/>
              <a:gd name="connsiteX11430" fmla="*/ 9190085 w 13581144"/>
              <a:gd name="connsiteY11430" fmla="*/ 930999 h 4406158"/>
              <a:gd name="connsiteX11431" fmla="*/ 9229189 w 13581144"/>
              <a:gd name="connsiteY11431" fmla="*/ 954698 h 4406158"/>
              <a:gd name="connsiteX11432" fmla="*/ 9208782 w 13581144"/>
              <a:gd name="connsiteY11432" fmla="*/ 978396 h 4406158"/>
              <a:gd name="connsiteX11433" fmla="*/ 9169679 w 13581144"/>
              <a:gd name="connsiteY11433" fmla="*/ 954698 h 4406158"/>
              <a:gd name="connsiteX11434" fmla="*/ 9190085 w 13581144"/>
              <a:gd name="connsiteY11434" fmla="*/ 930999 h 4406158"/>
              <a:gd name="connsiteX11435" fmla="*/ 8768452 w 13581144"/>
              <a:gd name="connsiteY11435" fmla="*/ 930999 h 4406158"/>
              <a:gd name="connsiteX11436" fmla="*/ 8805869 w 13581144"/>
              <a:gd name="connsiteY11436" fmla="*/ 954698 h 4406158"/>
              <a:gd name="connsiteX11437" fmla="*/ 8783752 w 13581144"/>
              <a:gd name="connsiteY11437" fmla="*/ 978396 h 4406158"/>
              <a:gd name="connsiteX11438" fmla="*/ 8746359 w 13581144"/>
              <a:gd name="connsiteY11438" fmla="*/ 954698 h 4406158"/>
              <a:gd name="connsiteX11439" fmla="*/ 8768452 w 13581144"/>
              <a:gd name="connsiteY11439" fmla="*/ 930999 h 4406158"/>
              <a:gd name="connsiteX11440" fmla="*/ 8685150 w 13581144"/>
              <a:gd name="connsiteY11440" fmla="*/ 930999 h 4406158"/>
              <a:gd name="connsiteX11441" fmla="*/ 8722555 w 13581144"/>
              <a:gd name="connsiteY11441" fmla="*/ 954698 h 4406158"/>
              <a:gd name="connsiteX11442" fmla="*/ 8700462 w 13581144"/>
              <a:gd name="connsiteY11442" fmla="*/ 978396 h 4406158"/>
              <a:gd name="connsiteX11443" fmla="*/ 8663045 w 13581144"/>
              <a:gd name="connsiteY11443" fmla="*/ 954698 h 4406158"/>
              <a:gd name="connsiteX11444" fmla="*/ 8685150 w 13581144"/>
              <a:gd name="connsiteY11444" fmla="*/ 930999 h 4406158"/>
              <a:gd name="connsiteX11445" fmla="*/ 10369991 w 13581144"/>
              <a:gd name="connsiteY11445" fmla="*/ 929305 h 4406158"/>
              <a:gd name="connsiteX11446" fmla="*/ 10410793 w 13581144"/>
              <a:gd name="connsiteY11446" fmla="*/ 953003 h 4406158"/>
              <a:gd name="connsiteX11447" fmla="*/ 10393784 w 13581144"/>
              <a:gd name="connsiteY11447" fmla="*/ 976701 h 4406158"/>
              <a:gd name="connsiteX11448" fmla="*/ 10352994 w 13581144"/>
              <a:gd name="connsiteY11448" fmla="*/ 953003 h 4406158"/>
              <a:gd name="connsiteX11449" fmla="*/ 10369991 w 13581144"/>
              <a:gd name="connsiteY11449" fmla="*/ 929305 h 4406158"/>
              <a:gd name="connsiteX11450" fmla="*/ 10199954 w 13581144"/>
              <a:gd name="connsiteY11450" fmla="*/ 929305 h 4406158"/>
              <a:gd name="connsiteX11451" fmla="*/ 10239069 w 13581144"/>
              <a:gd name="connsiteY11451" fmla="*/ 953003 h 4406158"/>
              <a:gd name="connsiteX11452" fmla="*/ 10222071 w 13581144"/>
              <a:gd name="connsiteY11452" fmla="*/ 976701 h 4406158"/>
              <a:gd name="connsiteX11453" fmla="*/ 10181257 w 13581144"/>
              <a:gd name="connsiteY11453" fmla="*/ 953003 h 4406158"/>
              <a:gd name="connsiteX11454" fmla="*/ 10199954 w 13581144"/>
              <a:gd name="connsiteY11454" fmla="*/ 929305 h 4406158"/>
              <a:gd name="connsiteX11455" fmla="*/ 10116675 w 13581144"/>
              <a:gd name="connsiteY11455" fmla="*/ 929305 h 4406158"/>
              <a:gd name="connsiteX11456" fmla="*/ 10157466 w 13581144"/>
              <a:gd name="connsiteY11456" fmla="*/ 953003 h 4406158"/>
              <a:gd name="connsiteX11457" fmla="*/ 10138769 w 13581144"/>
              <a:gd name="connsiteY11457" fmla="*/ 976701 h 4406158"/>
              <a:gd name="connsiteX11458" fmla="*/ 10097967 w 13581144"/>
              <a:gd name="connsiteY11458" fmla="*/ 953003 h 4406158"/>
              <a:gd name="connsiteX11459" fmla="*/ 10116675 w 13581144"/>
              <a:gd name="connsiteY11459" fmla="*/ 929305 h 4406158"/>
              <a:gd name="connsiteX11460" fmla="*/ 10033361 w 13581144"/>
              <a:gd name="connsiteY11460" fmla="*/ 929305 h 4406158"/>
              <a:gd name="connsiteX11461" fmla="*/ 10074163 w 13581144"/>
              <a:gd name="connsiteY11461" fmla="*/ 953003 h 4406158"/>
              <a:gd name="connsiteX11462" fmla="*/ 10055466 w 13581144"/>
              <a:gd name="connsiteY11462" fmla="*/ 976701 h 4406158"/>
              <a:gd name="connsiteX11463" fmla="*/ 10014664 w 13581144"/>
              <a:gd name="connsiteY11463" fmla="*/ 953003 h 4406158"/>
              <a:gd name="connsiteX11464" fmla="*/ 10033361 w 13581144"/>
              <a:gd name="connsiteY11464" fmla="*/ 929305 h 4406158"/>
              <a:gd name="connsiteX11465" fmla="*/ 5737359 w 13581144"/>
              <a:gd name="connsiteY11465" fmla="*/ 929305 h 4406158"/>
              <a:gd name="connsiteX11466" fmla="*/ 5766225 w 13581144"/>
              <a:gd name="connsiteY11466" fmla="*/ 953003 h 4406158"/>
              <a:gd name="connsiteX11467" fmla="*/ 5735662 w 13581144"/>
              <a:gd name="connsiteY11467" fmla="*/ 976701 h 4406158"/>
              <a:gd name="connsiteX11468" fmla="*/ 5706779 w 13581144"/>
              <a:gd name="connsiteY11468" fmla="*/ 953003 h 4406158"/>
              <a:gd name="connsiteX11469" fmla="*/ 5737359 w 13581144"/>
              <a:gd name="connsiteY11469" fmla="*/ 929305 h 4406158"/>
              <a:gd name="connsiteX11470" fmla="*/ 5650650 w 13581144"/>
              <a:gd name="connsiteY11470" fmla="*/ 929305 h 4406158"/>
              <a:gd name="connsiteX11471" fmla="*/ 5679554 w 13581144"/>
              <a:gd name="connsiteY11471" fmla="*/ 953003 h 4406158"/>
              <a:gd name="connsiteX11472" fmla="*/ 5648945 w 13581144"/>
              <a:gd name="connsiteY11472" fmla="*/ 976701 h 4406158"/>
              <a:gd name="connsiteX11473" fmla="*/ 5620032 w 13581144"/>
              <a:gd name="connsiteY11473" fmla="*/ 953003 h 4406158"/>
              <a:gd name="connsiteX11474" fmla="*/ 5650650 w 13581144"/>
              <a:gd name="connsiteY11474" fmla="*/ 929305 h 4406158"/>
              <a:gd name="connsiteX11475" fmla="*/ 5570721 w 13581144"/>
              <a:gd name="connsiteY11475" fmla="*/ 929305 h 4406158"/>
              <a:gd name="connsiteX11476" fmla="*/ 5599629 w 13581144"/>
              <a:gd name="connsiteY11476" fmla="*/ 953003 h 4406158"/>
              <a:gd name="connsiteX11477" fmla="*/ 5569016 w 13581144"/>
              <a:gd name="connsiteY11477" fmla="*/ 976701 h 4406158"/>
              <a:gd name="connsiteX11478" fmla="*/ 5540111 w 13581144"/>
              <a:gd name="connsiteY11478" fmla="*/ 953003 h 4406158"/>
              <a:gd name="connsiteX11479" fmla="*/ 5570721 w 13581144"/>
              <a:gd name="connsiteY11479" fmla="*/ 929305 h 4406158"/>
              <a:gd name="connsiteX11480" fmla="*/ 8598439 w 13581144"/>
              <a:gd name="connsiteY11480" fmla="*/ 927609 h 4406158"/>
              <a:gd name="connsiteX11481" fmla="*/ 8635832 w 13581144"/>
              <a:gd name="connsiteY11481" fmla="*/ 951308 h 4406158"/>
              <a:gd name="connsiteX11482" fmla="*/ 8613738 w 13581144"/>
              <a:gd name="connsiteY11482" fmla="*/ 975006 h 4406158"/>
              <a:gd name="connsiteX11483" fmla="*/ 8576333 w 13581144"/>
              <a:gd name="connsiteY11483" fmla="*/ 951308 h 4406158"/>
              <a:gd name="connsiteX11484" fmla="*/ 8598439 w 13581144"/>
              <a:gd name="connsiteY11484" fmla="*/ 927609 h 4406158"/>
              <a:gd name="connsiteX11485" fmla="*/ 8515124 w 13581144"/>
              <a:gd name="connsiteY11485" fmla="*/ 927609 h 4406158"/>
              <a:gd name="connsiteX11486" fmla="*/ 8550831 w 13581144"/>
              <a:gd name="connsiteY11486" fmla="*/ 951308 h 4406158"/>
              <a:gd name="connsiteX11487" fmla="*/ 8528725 w 13581144"/>
              <a:gd name="connsiteY11487" fmla="*/ 975006 h 4406158"/>
              <a:gd name="connsiteX11488" fmla="*/ 8493030 w 13581144"/>
              <a:gd name="connsiteY11488" fmla="*/ 951308 h 4406158"/>
              <a:gd name="connsiteX11489" fmla="*/ 8515124 w 13581144"/>
              <a:gd name="connsiteY11489" fmla="*/ 927609 h 4406158"/>
              <a:gd name="connsiteX11490" fmla="*/ 8430124 w 13581144"/>
              <a:gd name="connsiteY11490" fmla="*/ 927609 h 4406158"/>
              <a:gd name="connsiteX11491" fmla="*/ 8465830 w 13581144"/>
              <a:gd name="connsiteY11491" fmla="*/ 951308 h 4406158"/>
              <a:gd name="connsiteX11492" fmla="*/ 8443725 w 13581144"/>
              <a:gd name="connsiteY11492" fmla="*/ 975006 h 4406158"/>
              <a:gd name="connsiteX11493" fmla="*/ 8408019 w 13581144"/>
              <a:gd name="connsiteY11493" fmla="*/ 951308 h 4406158"/>
              <a:gd name="connsiteX11494" fmla="*/ 8430124 w 13581144"/>
              <a:gd name="connsiteY11494" fmla="*/ 927609 h 4406158"/>
              <a:gd name="connsiteX11495" fmla="*/ 8346809 w 13581144"/>
              <a:gd name="connsiteY11495" fmla="*/ 927609 h 4406158"/>
              <a:gd name="connsiteX11496" fmla="*/ 8382503 w 13581144"/>
              <a:gd name="connsiteY11496" fmla="*/ 951308 h 4406158"/>
              <a:gd name="connsiteX11497" fmla="*/ 8358712 w 13581144"/>
              <a:gd name="connsiteY11497" fmla="*/ 975006 h 4406158"/>
              <a:gd name="connsiteX11498" fmla="*/ 8322993 w 13581144"/>
              <a:gd name="connsiteY11498" fmla="*/ 951308 h 4406158"/>
              <a:gd name="connsiteX11499" fmla="*/ 8346809 w 13581144"/>
              <a:gd name="connsiteY11499" fmla="*/ 927609 h 4406158"/>
              <a:gd name="connsiteX11500" fmla="*/ 8261808 w 13581144"/>
              <a:gd name="connsiteY11500" fmla="*/ 927609 h 4406158"/>
              <a:gd name="connsiteX11501" fmla="*/ 8297513 w 13581144"/>
              <a:gd name="connsiteY11501" fmla="*/ 951308 h 4406158"/>
              <a:gd name="connsiteX11502" fmla="*/ 8273709 w 13581144"/>
              <a:gd name="connsiteY11502" fmla="*/ 975006 h 4406158"/>
              <a:gd name="connsiteX11503" fmla="*/ 8238003 w 13581144"/>
              <a:gd name="connsiteY11503" fmla="*/ 951308 h 4406158"/>
              <a:gd name="connsiteX11504" fmla="*/ 8261808 w 13581144"/>
              <a:gd name="connsiteY11504" fmla="*/ 927609 h 4406158"/>
              <a:gd name="connsiteX11505" fmla="*/ 8178505 w 13581144"/>
              <a:gd name="connsiteY11505" fmla="*/ 927609 h 4406158"/>
              <a:gd name="connsiteX11506" fmla="*/ 8214211 w 13581144"/>
              <a:gd name="connsiteY11506" fmla="*/ 951308 h 4406158"/>
              <a:gd name="connsiteX11507" fmla="*/ 8190407 w 13581144"/>
              <a:gd name="connsiteY11507" fmla="*/ 975006 h 4406158"/>
              <a:gd name="connsiteX11508" fmla="*/ 8154701 w 13581144"/>
              <a:gd name="connsiteY11508" fmla="*/ 951308 h 4406158"/>
              <a:gd name="connsiteX11509" fmla="*/ 8178505 w 13581144"/>
              <a:gd name="connsiteY11509" fmla="*/ 927609 h 4406158"/>
              <a:gd name="connsiteX11510" fmla="*/ 8093493 w 13581144"/>
              <a:gd name="connsiteY11510" fmla="*/ 927609 h 4406158"/>
              <a:gd name="connsiteX11511" fmla="*/ 8129198 w 13581144"/>
              <a:gd name="connsiteY11511" fmla="*/ 951308 h 4406158"/>
              <a:gd name="connsiteX11512" fmla="*/ 8105394 w 13581144"/>
              <a:gd name="connsiteY11512" fmla="*/ 975006 h 4406158"/>
              <a:gd name="connsiteX11513" fmla="*/ 8069688 w 13581144"/>
              <a:gd name="connsiteY11513" fmla="*/ 951308 h 4406158"/>
              <a:gd name="connsiteX11514" fmla="*/ 8093493 w 13581144"/>
              <a:gd name="connsiteY11514" fmla="*/ 927609 h 4406158"/>
              <a:gd name="connsiteX11515" fmla="*/ 8008491 w 13581144"/>
              <a:gd name="connsiteY11515" fmla="*/ 927609 h 4406158"/>
              <a:gd name="connsiteX11516" fmla="*/ 8044197 w 13581144"/>
              <a:gd name="connsiteY11516" fmla="*/ 951308 h 4406158"/>
              <a:gd name="connsiteX11517" fmla="*/ 8020393 w 13581144"/>
              <a:gd name="connsiteY11517" fmla="*/ 975006 h 4406158"/>
              <a:gd name="connsiteX11518" fmla="*/ 7984699 w 13581144"/>
              <a:gd name="connsiteY11518" fmla="*/ 951308 h 4406158"/>
              <a:gd name="connsiteX11519" fmla="*/ 8008491 w 13581144"/>
              <a:gd name="connsiteY11519" fmla="*/ 927609 h 4406158"/>
              <a:gd name="connsiteX11520" fmla="*/ 7925189 w 13581144"/>
              <a:gd name="connsiteY11520" fmla="*/ 927609 h 4406158"/>
              <a:gd name="connsiteX11521" fmla="*/ 7960895 w 13581144"/>
              <a:gd name="connsiteY11521" fmla="*/ 951308 h 4406158"/>
              <a:gd name="connsiteX11522" fmla="*/ 7937091 w 13581144"/>
              <a:gd name="connsiteY11522" fmla="*/ 975006 h 4406158"/>
              <a:gd name="connsiteX11523" fmla="*/ 7901385 w 13581144"/>
              <a:gd name="connsiteY11523" fmla="*/ 951308 h 4406158"/>
              <a:gd name="connsiteX11524" fmla="*/ 7925189 w 13581144"/>
              <a:gd name="connsiteY11524" fmla="*/ 927609 h 4406158"/>
              <a:gd name="connsiteX11525" fmla="*/ 7843574 w 13581144"/>
              <a:gd name="connsiteY11525" fmla="*/ 925921 h 4406158"/>
              <a:gd name="connsiteX11526" fmla="*/ 7877569 w 13581144"/>
              <a:gd name="connsiteY11526" fmla="*/ 949619 h 4406158"/>
              <a:gd name="connsiteX11527" fmla="*/ 7853777 w 13581144"/>
              <a:gd name="connsiteY11527" fmla="*/ 973317 h 4406158"/>
              <a:gd name="connsiteX11528" fmla="*/ 7819758 w 13581144"/>
              <a:gd name="connsiteY11528" fmla="*/ 949619 h 4406158"/>
              <a:gd name="connsiteX11529" fmla="*/ 7843574 w 13581144"/>
              <a:gd name="connsiteY11529" fmla="*/ 925921 h 4406158"/>
              <a:gd name="connsiteX11530" fmla="*/ 7758572 w 13581144"/>
              <a:gd name="connsiteY11530" fmla="*/ 925921 h 4406158"/>
              <a:gd name="connsiteX11531" fmla="*/ 7792568 w 13581144"/>
              <a:gd name="connsiteY11531" fmla="*/ 949619 h 4406158"/>
              <a:gd name="connsiteX11532" fmla="*/ 7768777 w 13581144"/>
              <a:gd name="connsiteY11532" fmla="*/ 973317 h 4406158"/>
              <a:gd name="connsiteX11533" fmla="*/ 7734769 w 13581144"/>
              <a:gd name="connsiteY11533" fmla="*/ 949619 h 4406158"/>
              <a:gd name="connsiteX11534" fmla="*/ 7758572 w 13581144"/>
              <a:gd name="connsiteY11534" fmla="*/ 925921 h 4406158"/>
              <a:gd name="connsiteX11535" fmla="*/ 7678656 w 13581144"/>
              <a:gd name="connsiteY11535" fmla="*/ 925921 h 4406158"/>
              <a:gd name="connsiteX11536" fmla="*/ 7712663 w 13581144"/>
              <a:gd name="connsiteY11536" fmla="*/ 949619 h 4406158"/>
              <a:gd name="connsiteX11537" fmla="*/ 7687161 w 13581144"/>
              <a:gd name="connsiteY11537" fmla="*/ 973317 h 4406158"/>
              <a:gd name="connsiteX11538" fmla="*/ 7653165 w 13581144"/>
              <a:gd name="connsiteY11538" fmla="*/ 949619 h 4406158"/>
              <a:gd name="connsiteX11539" fmla="*/ 7678656 w 13581144"/>
              <a:gd name="connsiteY11539" fmla="*/ 925921 h 4406158"/>
              <a:gd name="connsiteX11540" fmla="*/ 7591943 w 13581144"/>
              <a:gd name="connsiteY11540" fmla="*/ 925921 h 4406158"/>
              <a:gd name="connsiteX11541" fmla="*/ 7625952 w 13581144"/>
              <a:gd name="connsiteY11541" fmla="*/ 949619 h 4406158"/>
              <a:gd name="connsiteX11542" fmla="*/ 7600438 w 13581144"/>
              <a:gd name="connsiteY11542" fmla="*/ 973317 h 4406158"/>
              <a:gd name="connsiteX11543" fmla="*/ 7566450 w 13581144"/>
              <a:gd name="connsiteY11543" fmla="*/ 949619 h 4406158"/>
              <a:gd name="connsiteX11544" fmla="*/ 7591943 w 13581144"/>
              <a:gd name="connsiteY11544" fmla="*/ 925921 h 4406158"/>
              <a:gd name="connsiteX11545" fmla="*/ 7508652 w 13581144"/>
              <a:gd name="connsiteY11545" fmla="*/ 925921 h 4406158"/>
              <a:gd name="connsiteX11546" fmla="*/ 7542656 w 13581144"/>
              <a:gd name="connsiteY11546" fmla="*/ 949619 h 4406158"/>
              <a:gd name="connsiteX11547" fmla="*/ 7517154 w 13581144"/>
              <a:gd name="connsiteY11547" fmla="*/ 973317 h 4406158"/>
              <a:gd name="connsiteX11548" fmla="*/ 7483150 w 13581144"/>
              <a:gd name="connsiteY11548" fmla="*/ 949619 h 4406158"/>
              <a:gd name="connsiteX11549" fmla="*/ 7508652 w 13581144"/>
              <a:gd name="connsiteY11549" fmla="*/ 925921 h 4406158"/>
              <a:gd name="connsiteX11550" fmla="*/ 7423651 w 13581144"/>
              <a:gd name="connsiteY11550" fmla="*/ 925921 h 4406158"/>
              <a:gd name="connsiteX11551" fmla="*/ 7457656 w 13581144"/>
              <a:gd name="connsiteY11551" fmla="*/ 949619 h 4406158"/>
              <a:gd name="connsiteX11552" fmla="*/ 7432158 w 13581144"/>
              <a:gd name="connsiteY11552" fmla="*/ 973317 h 4406158"/>
              <a:gd name="connsiteX11553" fmla="*/ 7398161 w 13581144"/>
              <a:gd name="connsiteY11553" fmla="*/ 949619 h 4406158"/>
              <a:gd name="connsiteX11554" fmla="*/ 7423651 w 13581144"/>
              <a:gd name="connsiteY11554" fmla="*/ 925921 h 4406158"/>
              <a:gd name="connsiteX11555" fmla="*/ 7340346 w 13581144"/>
              <a:gd name="connsiteY11555" fmla="*/ 925921 h 4406158"/>
              <a:gd name="connsiteX11556" fmla="*/ 7374355 w 13581144"/>
              <a:gd name="connsiteY11556" fmla="*/ 949619 h 4406158"/>
              <a:gd name="connsiteX11557" fmla="*/ 7348840 w 13581144"/>
              <a:gd name="connsiteY11557" fmla="*/ 973317 h 4406158"/>
              <a:gd name="connsiteX11558" fmla="*/ 7314844 w 13581144"/>
              <a:gd name="connsiteY11558" fmla="*/ 949619 h 4406158"/>
              <a:gd name="connsiteX11559" fmla="*/ 7340346 w 13581144"/>
              <a:gd name="connsiteY11559" fmla="*/ 925921 h 4406158"/>
              <a:gd name="connsiteX11560" fmla="*/ 7257041 w 13581144"/>
              <a:gd name="connsiteY11560" fmla="*/ 925921 h 4406158"/>
              <a:gd name="connsiteX11561" fmla="*/ 7289339 w 13581144"/>
              <a:gd name="connsiteY11561" fmla="*/ 949619 h 4406158"/>
              <a:gd name="connsiteX11562" fmla="*/ 7263848 w 13581144"/>
              <a:gd name="connsiteY11562" fmla="*/ 973317 h 4406158"/>
              <a:gd name="connsiteX11563" fmla="*/ 7231538 w 13581144"/>
              <a:gd name="connsiteY11563" fmla="*/ 949619 h 4406158"/>
              <a:gd name="connsiteX11564" fmla="*/ 7257041 w 13581144"/>
              <a:gd name="connsiteY11564" fmla="*/ 925921 h 4406158"/>
              <a:gd name="connsiteX11565" fmla="*/ 7172014 w 13581144"/>
              <a:gd name="connsiteY11565" fmla="*/ 925921 h 4406158"/>
              <a:gd name="connsiteX11566" fmla="*/ 7204323 w 13581144"/>
              <a:gd name="connsiteY11566" fmla="*/ 949619 h 4406158"/>
              <a:gd name="connsiteX11567" fmla="*/ 7178821 w 13581144"/>
              <a:gd name="connsiteY11567" fmla="*/ 973317 h 4406158"/>
              <a:gd name="connsiteX11568" fmla="*/ 7146524 w 13581144"/>
              <a:gd name="connsiteY11568" fmla="*/ 949619 h 4406158"/>
              <a:gd name="connsiteX11569" fmla="*/ 7172014 w 13581144"/>
              <a:gd name="connsiteY11569" fmla="*/ 925921 h 4406158"/>
              <a:gd name="connsiteX11570" fmla="*/ 7088734 w 13581144"/>
              <a:gd name="connsiteY11570" fmla="*/ 925921 h 4406158"/>
              <a:gd name="connsiteX11571" fmla="*/ 7121035 w 13581144"/>
              <a:gd name="connsiteY11571" fmla="*/ 949619 h 4406158"/>
              <a:gd name="connsiteX11572" fmla="*/ 7093839 w 13581144"/>
              <a:gd name="connsiteY11572" fmla="*/ 973317 h 4406158"/>
              <a:gd name="connsiteX11573" fmla="*/ 7061547 w 13581144"/>
              <a:gd name="connsiteY11573" fmla="*/ 949619 h 4406158"/>
              <a:gd name="connsiteX11574" fmla="*/ 7088734 w 13581144"/>
              <a:gd name="connsiteY11574" fmla="*/ 925921 h 4406158"/>
              <a:gd name="connsiteX11575" fmla="*/ 7003735 w 13581144"/>
              <a:gd name="connsiteY11575" fmla="*/ 925921 h 4406158"/>
              <a:gd name="connsiteX11576" fmla="*/ 7036051 w 13581144"/>
              <a:gd name="connsiteY11576" fmla="*/ 949619 h 4406158"/>
              <a:gd name="connsiteX11577" fmla="*/ 7008842 w 13581144"/>
              <a:gd name="connsiteY11577" fmla="*/ 973317 h 4406158"/>
              <a:gd name="connsiteX11578" fmla="*/ 6976538 w 13581144"/>
              <a:gd name="connsiteY11578" fmla="*/ 949619 h 4406158"/>
              <a:gd name="connsiteX11579" fmla="*/ 7003735 w 13581144"/>
              <a:gd name="connsiteY11579" fmla="*/ 925921 h 4406158"/>
              <a:gd name="connsiteX11580" fmla="*/ 6920445 w 13581144"/>
              <a:gd name="connsiteY11580" fmla="*/ 925921 h 4406158"/>
              <a:gd name="connsiteX11581" fmla="*/ 6952736 w 13581144"/>
              <a:gd name="connsiteY11581" fmla="*/ 949619 h 4406158"/>
              <a:gd name="connsiteX11582" fmla="*/ 6925542 w 13581144"/>
              <a:gd name="connsiteY11582" fmla="*/ 973317 h 4406158"/>
              <a:gd name="connsiteX11583" fmla="*/ 6893250 w 13581144"/>
              <a:gd name="connsiteY11583" fmla="*/ 949619 h 4406158"/>
              <a:gd name="connsiteX11584" fmla="*/ 6920445 w 13581144"/>
              <a:gd name="connsiteY11584" fmla="*/ 925921 h 4406158"/>
              <a:gd name="connsiteX11585" fmla="*/ 6837150 w 13581144"/>
              <a:gd name="connsiteY11585" fmla="*/ 925921 h 4406158"/>
              <a:gd name="connsiteX11586" fmla="*/ 6869452 w 13581144"/>
              <a:gd name="connsiteY11586" fmla="*/ 949619 h 4406158"/>
              <a:gd name="connsiteX11587" fmla="*/ 6842256 w 13581144"/>
              <a:gd name="connsiteY11587" fmla="*/ 973317 h 4406158"/>
              <a:gd name="connsiteX11588" fmla="*/ 6809953 w 13581144"/>
              <a:gd name="connsiteY11588" fmla="*/ 949619 h 4406158"/>
              <a:gd name="connsiteX11589" fmla="*/ 6837150 w 13581144"/>
              <a:gd name="connsiteY11589" fmla="*/ 925921 h 4406158"/>
              <a:gd name="connsiteX11590" fmla="*/ 6750488 w 13581144"/>
              <a:gd name="connsiteY11590" fmla="*/ 925921 h 4406158"/>
              <a:gd name="connsiteX11591" fmla="*/ 6782786 w 13581144"/>
              <a:gd name="connsiteY11591" fmla="*/ 949619 h 4406158"/>
              <a:gd name="connsiteX11592" fmla="*/ 6755592 w 13581144"/>
              <a:gd name="connsiteY11592" fmla="*/ 973317 h 4406158"/>
              <a:gd name="connsiteX11593" fmla="*/ 6723288 w 13581144"/>
              <a:gd name="connsiteY11593" fmla="*/ 949619 h 4406158"/>
              <a:gd name="connsiteX11594" fmla="*/ 6750488 w 13581144"/>
              <a:gd name="connsiteY11594" fmla="*/ 925921 h 4406158"/>
              <a:gd name="connsiteX11595" fmla="*/ 3555910 w 13581144"/>
              <a:gd name="connsiteY11595" fmla="*/ 924226 h 4406158"/>
              <a:gd name="connsiteX11596" fmla="*/ 3578016 w 13581144"/>
              <a:gd name="connsiteY11596" fmla="*/ 947925 h 4406158"/>
              <a:gd name="connsiteX11597" fmla="*/ 3542322 w 13581144"/>
              <a:gd name="connsiteY11597" fmla="*/ 971623 h 4406158"/>
              <a:gd name="connsiteX11598" fmla="*/ 3520204 w 13581144"/>
              <a:gd name="connsiteY11598" fmla="*/ 947925 h 4406158"/>
              <a:gd name="connsiteX11599" fmla="*/ 3555910 w 13581144"/>
              <a:gd name="connsiteY11599" fmla="*/ 924226 h 4406158"/>
              <a:gd name="connsiteX11600" fmla="*/ 3214179 w 13581144"/>
              <a:gd name="connsiteY11600" fmla="*/ 924226 h 4406158"/>
              <a:gd name="connsiteX11601" fmla="*/ 3236280 w 13581144"/>
              <a:gd name="connsiteY11601" fmla="*/ 947925 h 4406158"/>
              <a:gd name="connsiteX11602" fmla="*/ 3198878 w 13581144"/>
              <a:gd name="connsiteY11602" fmla="*/ 971623 h 4406158"/>
              <a:gd name="connsiteX11603" fmla="*/ 3176773 w 13581144"/>
              <a:gd name="connsiteY11603" fmla="*/ 947925 h 4406158"/>
              <a:gd name="connsiteX11604" fmla="*/ 3214179 w 13581144"/>
              <a:gd name="connsiteY11604" fmla="*/ 924226 h 4406158"/>
              <a:gd name="connsiteX11605" fmla="*/ 3132589 w 13581144"/>
              <a:gd name="connsiteY11605" fmla="*/ 924226 h 4406158"/>
              <a:gd name="connsiteX11606" fmla="*/ 3154692 w 13581144"/>
              <a:gd name="connsiteY11606" fmla="*/ 947925 h 4406158"/>
              <a:gd name="connsiteX11607" fmla="*/ 3117286 w 13581144"/>
              <a:gd name="connsiteY11607" fmla="*/ 971623 h 4406158"/>
              <a:gd name="connsiteX11608" fmla="*/ 3095193 w 13581144"/>
              <a:gd name="connsiteY11608" fmla="*/ 947925 h 4406158"/>
              <a:gd name="connsiteX11609" fmla="*/ 3132589 w 13581144"/>
              <a:gd name="connsiteY11609" fmla="*/ 924226 h 4406158"/>
              <a:gd name="connsiteX11610" fmla="*/ 3047571 w 13581144"/>
              <a:gd name="connsiteY11610" fmla="*/ 924226 h 4406158"/>
              <a:gd name="connsiteX11611" fmla="*/ 3069678 w 13581144"/>
              <a:gd name="connsiteY11611" fmla="*/ 947925 h 4406158"/>
              <a:gd name="connsiteX11612" fmla="*/ 3032270 w 13581144"/>
              <a:gd name="connsiteY11612" fmla="*/ 971623 h 4406158"/>
              <a:gd name="connsiteX11613" fmla="*/ 3010175 w 13581144"/>
              <a:gd name="connsiteY11613" fmla="*/ 947925 h 4406158"/>
              <a:gd name="connsiteX11614" fmla="*/ 3047571 w 13581144"/>
              <a:gd name="connsiteY11614" fmla="*/ 924226 h 4406158"/>
              <a:gd name="connsiteX11615" fmla="*/ 2964263 w 13581144"/>
              <a:gd name="connsiteY11615" fmla="*/ 924226 h 4406158"/>
              <a:gd name="connsiteX11616" fmla="*/ 2984659 w 13581144"/>
              <a:gd name="connsiteY11616" fmla="*/ 947925 h 4406158"/>
              <a:gd name="connsiteX11617" fmla="*/ 2947254 w 13581144"/>
              <a:gd name="connsiteY11617" fmla="*/ 971623 h 4406158"/>
              <a:gd name="connsiteX11618" fmla="*/ 2926861 w 13581144"/>
              <a:gd name="connsiteY11618" fmla="*/ 947925 h 4406158"/>
              <a:gd name="connsiteX11619" fmla="*/ 2964263 w 13581144"/>
              <a:gd name="connsiteY11619" fmla="*/ 924226 h 4406158"/>
              <a:gd name="connsiteX11620" fmla="*/ 2879256 w 13581144"/>
              <a:gd name="connsiteY11620" fmla="*/ 924226 h 4406158"/>
              <a:gd name="connsiteX11621" fmla="*/ 2899650 w 13581144"/>
              <a:gd name="connsiteY11621" fmla="*/ 947925 h 4406158"/>
              <a:gd name="connsiteX11622" fmla="*/ 2862260 w 13581144"/>
              <a:gd name="connsiteY11622" fmla="*/ 971623 h 4406158"/>
              <a:gd name="connsiteX11623" fmla="*/ 2841855 w 13581144"/>
              <a:gd name="connsiteY11623" fmla="*/ 947925 h 4406158"/>
              <a:gd name="connsiteX11624" fmla="*/ 2879256 w 13581144"/>
              <a:gd name="connsiteY11624" fmla="*/ 924226 h 4406158"/>
              <a:gd name="connsiteX11625" fmla="*/ 2795956 w 13581144"/>
              <a:gd name="connsiteY11625" fmla="*/ 924226 h 4406158"/>
              <a:gd name="connsiteX11626" fmla="*/ 2816367 w 13581144"/>
              <a:gd name="connsiteY11626" fmla="*/ 947925 h 4406158"/>
              <a:gd name="connsiteX11627" fmla="*/ 2777241 w 13581144"/>
              <a:gd name="connsiteY11627" fmla="*/ 971623 h 4406158"/>
              <a:gd name="connsiteX11628" fmla="*/ 2756846 w 13581144"/>
              <a:gd name="connsiteY11628" fmla="*/ 947925 h 4406158"/>
              <a:gd name="connsiteX11629" fmla="*/ 2795956 w 13581144"/>
              <a:gd name="connsiteY11629" fmla="*/ 924226 h 4406158"/>
              <a:gd name="connsiteX11630" fmla="*/ 6667209 w 13581144"/>
              <a:gd name="connsiteY11630" fmla="*/ 922532 h 4406158"/>
              <a:gd name="connsiteX11631" fmla="*/ 6697802 w 13581144"/>
              <a:gd name="connsiteY11631" fmla="*/ 946230 h 4406158"/>
              <a:gd name="connsiteX11632" fmla="*/ 6670608 w 13581144"/>
              <a:gd name="connsiteY11632" fmla="*/ 969928 h 4406158"/>
              <a:gd name="connsiteX11633" fmla="*/ 6640002 w 13581144"/>
              <a:gd name="connsiteY11633" fmla="*/ 946230 h 4406158"/>
              <a:gd name="connsiteX11634" fmla="*/ 6667209 w 13581144"/>
              <a:gd name="connsiteY11634" fmla="*/ 922532 h 4406158"/>
              <a:gd name="connsiteX11635" fmla="*/ 6582220 w 13581144"/>
              <a:gd name="connsiteY11635" fmla="*/ 922532 h 4406158"/>
              <a:gd name="connsiteX11636" fmla="*/ 6612822 w 13581144"/>
              <a:gd name="connsiteY11636" fmla="*/ 946230 h 4406158"/>
              <a:gd name="connsiteX11637" fmla="*/ 6585620 w 13581144"/>
              <a:gd name="connsiteY11637" fmla="*/ 969928 h 4406158"/>
              <a:gd name="connsiteX11638" fmla="*/ 6555031 w 13581144"/>
              <a:gd name="connsiteY11638" fmla="*/ 946230 h 4406158"/>
              <a:gd name="connsiteX11639" fmla="*/ 6582220 w 13581144"/>
              <a:gd name="connsiteY11639" fmla="*/ 922532 h 4406158"/>
              <a:gd name="connsiteX11640" fmla="*/ 6498907 w 13581144"/>
              <a:gd name="connsiteY11640" fmla="*/ 922532 h 4406158"/>
              <a:gd name="connsiteX11641" fmla="*/ 6529516 w 13581144"/>
              <a:gd name="connsiteY11641" fmla="*/ 946230 h 4406158"/>
              <a:gd name="connsiteX11642" fmla="*/ 6500610 w 13581144"/>
              <a:gd name="connsiteY11642" fmla="*/ 969928 h 4406158"/>
              <a:gd name="connsiteX11643" fmla="*/ 6470011 w 13581144"/>
              <a:gd name="connsiteY11643" fmla="*/ 946230 h 4406158"/>
              <a:gd name="connsiteX11644" fmla="*/ 6498907 w 13581144"/>
              <a:gd name="connsiteY11644" fmla="*/ 922532 h 4406158"/>
              <a:gd name="connsiteX11645" fmla="*/ 6413918 w 13581144"/>
              <a:gd name="connsiteY11645" fmla="*/ 922532 h 4406158"/>
              <a:gd name="connsiteX11646" fmla="*/ 6444527 w 13581144"/>
              <a:gd name="connsiteY11646" fmla="*/ 946230 h 4406158"/>
              <a:gd name="connsiteX11647" fmla="*/ 6415620 w 13581144"/>
              <a:gd name="connsiteY11647" fmla="*/ 969928 h 4406158"/>
              <a:gd name="connsiteX11648" fmla="*/ 6385013 w 13581144"/>
              <a:gd name="connsiteY11648" fmla="*/ 946230 h 4406158"/>
              <a:gd name="connsiteX11649" fmla="*/ 6413918 w 13581144"/>
              <a:gd name="connsiteY11649" fmla="*/ 922532 h 4406158"/>
              <a:gd name="connsiteX11650" fmla="*/ 2710934 w 13581144"/>
              <a:gd name="connsiteY11650" fmla="*/ 922532 h 4406158"/>
              <a:gd name="connsiteX11651" fmla="*/ 2731341 w 13581144"/>
              <a:gd name="connsiteY11651" fmla="*/ 946230 h 4406158"/>
              <a:gd name="connsiteX11652" fmla="*/ 2692226 w 13581144"/>
              <a:gd name="connsiteY11652" fmla="*/ 969928 h 4406158"/>
              <a:gd name="connsiteX11653" fmla="*/ 2671831 w 13581144"/>
              <a:gd name="connsiteY11653" fmla="*/ 946230 h 4406158"/>
              <a:gd name="connsiteX11654" fmla="*/ 2710934 w 13581144"/>
              <a:gd name="connsiteY11654" fmla="*/ 922532 h 4406158"/>
              <a:gd name="connsiteX11655" fmla="*/ 2627633 w 13581144"/>
              <a:gd name="connsiteY11655" fmla="*/ 922532 h 4406158"/>
              <a:gd name="connsiteX11656" fmla="*/ 2648027 w 13581144"/>
              <a:gd name="connsiteY11656" fmla="*/ 946230 h 4406158"/>
              <a:gd name="connsiteX11657" fmla="*/ 2608924 w 13581144"/>
              <a:gd name="connsiteY11657" fmla="*/ 969928 h 4406158"/>
              <a:gd name="connsiteX11658" fmla="*/ 2588517 w 13581144"/>
              <a:gd name="connsiteY11658" fmla="*/ 946230 h 4406158"/>
              <a:gd name="connsiteX11659" fmla="*/ 2627633 w 13581144"/>
              <a:gd name="connsiteY11659" fmla="*/ 922532 h 4406158"/>
              <a:gd name="connsiteX11660" fmla="*/ 2542608 w 13581144"/>
              <a:gd name="connsiteY11660" fmla="*/ 922532 h 4406158"/>
              <a:gd name="connsiteX11661" fmla="*/ 2563003 w 13581144"/>
              <a:gd name="connsiteY11661" fmla="*/ 946230 h 4406158"/>
              <a:gd name="connsiteX11662" fmla="*/ 2523900 w 13581144"/>
              <a:gd name="connsiteY11662" fmla="*/ 969928 h 4406158"/>
              <a:gd name="connsiteX11663" fmla="*/ 2503506 w 13581144"/>
              <a:gd name="connsiteY11663" fmla="*/ 946230 h 4406158"/>
              <a:gd name="connsiteX11664" fmla="*/ 2542608 w 13581144"/>
              <a:gd name="connsiteY11664" fmla="*/ 922532 h 4406158"/>
              <a:gd name="connsiteX11665" fmla="*/ 2462732 w 13581144"/>
              <a:gd name="connsiteY11665" fmla="*/ 922532 h 4406158"/>
              <a:gd name="connsiteX11666" fmla="*/ 2483149 w 13581144"/>
              <a:gd name="connsiteY11666" fmla="*/ 946230 h 4406158"/>
              <a:gd name="connsiteX11667" fmla="*/ 2444035 w 13581144"/>
              <a:gd name="connsiteY11667" fmla="*/ 969928 h 4406158"/>
              <a:gd name="connsiteX11668" fmla="*/ 2423640 w 13581144"/>
              <a:gd name="connsiteY11668" fmla="*/ 946230 h 4406158"/>
              <a:gd name="connsiteX11669" fmla="*/ 2462732 w 13581144"/>
              <a:gd name="connsiteY11669" fmla="*/ 922532 h 4406158"/>
              <a:gd name="connsiteX11670" fmla="*/ 2379441 w 13581144"/>
              <a:gd name="connsiteY11670" fmla="*/ 922532 h 4406158"/>
              <a:gd name="connsiteX11671" fmla="*/ 2399836 w 13581144"/>
              <a:gd name="connsiteY11671" fmla="*/ 946230 h 4406158"/>
              <a:gd name="connsiteX11672" fmla="*/ 2360722 w 13581144"/>
              <a:gd name="connsiteY11672" fmla="*/ 969928 h 4406158"/>
              <a:gd name="connsiteX11673" fmla="*/ 2340327 w 13581144"/>
              <a:gd name="connsiteY11673" fmla="*/ 946230 h 4406158"/>
              <a:gd name="connsiteX11674" fmla="*/ 2379441 w 13581144"/>
              <a:gd name="connsiteY11674" fmla="*/ 922532 h 4406158"/>
              <a:gd name="connsiteX11675" fmla="*/ 2294419 w 13581144"/>
              <a:gd name="connsiteY11675" fmla="*/ 922532 h 4406158"/>
              <a:gd name="connsiteX11676" fmla="*/ 2313115 w 13581144"/>
              <a:gd name="connsiteY11676" fmla="*/ 946230 h 4406158"/>
              <a:gd name="connsiteX11677" fmla="*/ 2274023 w 13581144"/>
              <a:gd name="connsiteY11677" fmla="*/ 969928 h 4406158"/>
              <a:gd name="connsiteX11678" fmla="*/ 2255327 w 13581144"/>
              <a:gd name="connsiteY11678" fmla="*/ 946230 h 4406158"/>
              <a:gd name="connsiteX11679" fmla="*/ 2294419 w 13581144"/>
              <a:gd name="connsiteY11679" fmla="*/ 922532 h 4406158"/>
              <a:gd name="connsiteX11680" fmla="*/ 2209430 w 13581144"/>
              <a:gd name="connsiteY11680" fmla="*/ 922532 h 4406158"/>
              <a:gd name="connsiteX11681" fmla="*/ 2229824 w 13581144"/>
              <a:gd name="connsiteY11681" fmla="*/ 946230 h 4406158"/>
              <a:gd name="connsiteX11682" fmla="*/ 2189023 w 13581144"/>
              <a:gd name="connsiteY11682" fmla="*/ 969928 h 4406158"/>
              <a:gd name="connsiteX11683" fmla="*/ 2170326 w 13581144"/>
              <a:gd name="connsiteY11683" fmla="*/ 946230 h 4406158"/>
              <a:gd name="connsiteX11684" fmla="*/ 2209430 w 13581144"/>
              <a:gd name="connsiteY11684" fmla="*/ 922532 h 4406158"/>
              <a:gd name="connsiteX11685" fmla="*/ 2126115 w 13581144"/>
              <a:gd name="connsiteY11685" fmla="*/ 922532 h 4406158"/>
              <a:gd name="connsiteX11686" fmla="*/ 2144824 w 13581144"/>
              <a:gd name="connsiteY11686" fmla="*/ 946230 h 4406158"/>
              <a:gd name="connsiteX11687" fmla="*/ 2104011 w 13581144"/>
              <a:gd name="connsiteY11687" fmla="*/ 969928 h 4406158"/>
              <a:gd name="connsiteX11688" fmla="*/ 2085314 w 13581144"/>
              <a:gd name="connsiteY11688" fmla="*/ 946230 h 4406158"/>
              <a:gd name="connsiteX11689" fmla="*/ 2126115 w 13581144"/>
              <a:gd name="connsiteY11689" fmla="*/ 922532 h 4406158"/>
              <a:gd name="connsiteX11690" fmla="*/ 1957788 w 13581144"/>
              <a:gd name="connsiteY11690" fmla="*/ 922532 h 4406158"/>
              <a:gd name="connsiteX11691" fmla="*/ 1976496 w 13581144"/>
              <a:gd name="connsiteY11691" fmla="*/ 946230 h 4406158"/>
              <a:gd name="connsiteX11692" fmla="*/ 1935694 w 13581144"/>
              <a:gd name="connsiteY11692" fmla="*/ 969928 h 4406158"/>
              <a:gd name="connsiteX11693" fmla="*/ 1916998 w 13581144"/>
              <a:gd name="connsiteY11693" fmla="*/ 946230 h 4406158"/>
              <a:gd name="connsiteX11694" fmla="*/ 1957788 w 13581144"/>
              <a:gd name="connsiteY11694" fmla="*/ 922532 h 4406158"/>
              <a:gd name="connsiteX11695" fmla="*/ 1787799 w 13581144"/>
              <a:gd name="connsiteY11695" fmla="*/ 922532 h 4406158"/>
              <a:gd name="connsiteX11696" fmla="*/ 1806495 w 13581144"/>
              <a:gd name="connsiteY11696" fmla="*/ 946230 h 4406158"/>
              <a:gd name="connsiteX11697" fmla="*/ 1765693 w 13581144"/>
              <a:gd name="connsiteY11697" fmla="*/ 969928 h 4406158"/>
              <a:gd name="connsiteX11698" fmla="*/ 1746997 w 13581144"/>
              <a:gd name="connsiteY11698" fmla="*/ 946230 h 4406158"/>
              <a:gd name="connsiteX11699" fmla="*/ 1787799 w 13581144"/>
              <a:gd name="connsiteY11699" fmla="*/ 922532 h 4406158"/>
              <a:gd name="connsiteX11700" fmla="*/ 1706197 w 13581144"/>
              <a:gd name="connsiteY11700" fmla="*/ 922532 h 4406158"/>
              <a:gd name="connsiteX11701" fmla="*/ 1723194 w 13581144"/>
              <a:gd name="connsiteY11701" fmla="*/ 946230 h 4406158"/>
              <a:gd name="connsiteX11702" fmla="*/ 1682393 w 13581144"/>
              <a:gd name="connsiteY11702" fmla="*/ 969928 h 4406158"/>
              <a:gd name="connsiteX11703" fmla="*/ 1665394 w 13581144"/>
              <a:gd name="connsiteY11703" fmla="*/ 946230 h 4406158"/>
              <a:gd name="connsiteX11704" fmla="*/ 1706197 w 13581144"/>
              <a:gd name="connsiteY11704" fmla="*/ 922532 h 4406158"/>
              <a:gd name="connsiteX11705" fmla="*/ 1619470 w 13581144"/>
              <a:gd name="connsiteY11705" fmla="*/ 922532 h 4406158"/>
              <a:gd name="connsiteX11706" fmla="*/ 1636468 w 13581144"/>
              <a:gd name="connsiteY11706" fmla="*/ 946230 h 4406158"/>
              <a:gd name="connsiteX11707" fmla="*/ 1595667 w 13581144"/>
              <a:gd name="connsiteY11707" fmla="*/ 969928 h 4406158"/>
              <a:gd name="connsiteX11708" fmla="*/ 1578669 w 13581144"/>
              <a:gd name="connsiteY11708" fmla="*/ 946230 h 4406158"/>
              <a:gd name="connsiteX11709" fmla="*/ 1619470 w 13581144"/>
              <a:gd name="connsiteY11709" fmla="*/ 922532 h 4406158"/>
              <a:gd name="connsiteX11710" fmla="*/ 1534471 w 13581144"/>
              <a:gd name="connsiteY11710" fmla="*/ 922532 h 4406158"/>
              <a:gd name="connsiteX11711" fmla="*/ 1551469 w 13581144"/>
              <a:gd name="connsiteY11711" fmla="*/ 946230 h 4406158"/>
              <a:gd name="connsiteX11712" fmla="*/ 1508956 w 13581144"/>
              <a:gd name="connsiteY11712" fmla="*/ 969928 h 4406158"/>
              <a:gd name="connsiteX11713" fmla="*/ 1491959 w 13581144"/>
              <a:gd name="connsiteY11713" fmla="*/ 946230 h 4406158"/>
              <a:gd name="connsiteX11714" fmla="*/ 1534471 w 13581144"/>
              <a:gd name="connsiteY11714" fmla="*/ 922532 h 4406158"/>
              <a:gd name="connsiteX11715" fmla="*/ 6330652 w 13581144"/>
              <a:gd name="connsiteY11715" fmla="*/ 920843 h 4406158"/>
              <a:gd name="connsiteX11716" fmla="*/ 6361238 w 13581144"/>
              <a:gd name="connsiteY11716" fmla="*/ 944542 h 4406158"/>
              <a:gd name="connsiteX11717" fmla="*/ 6332349 w 13581144"/>
              <a:gd name="connsiteY11717" fmla="*/ 968240 h 4406158"/>
              <a:gd name="connsiteX11718" fmla="*/ 6301750 w 13581144"/>
              <a:gd name="connsiteY11718" fmla="*/ 944542 h 4406158"/>
              <a:gd name="connsiteX11719" fmla="*/ 6330652 w 13581144"/>
              <a:gd name="connsiteY11719" fmla="*/ 920843 h 4406158"/>
              <a:gd name="connsiteX11720" fmla="*/ 6245653 w 13581144"/>
              <a:gd name="connsiteY11720" fmla="*/ 920843 h 4406158"/>
              <a:gd name="connsiteX11721" fmla="*/ 6276257 w 13581144"/>
              <a:gd name="connsiteY11721" fmla="*/ 944542 h 4406158"/>
              <a:gd name="connsiteX11722" fmla="*/ 6247354 w 13581144"/>
              <a:gd name="connsiteY11722" fmla="*/ 968240 h 4406158"/>
              <a:gd name="connsiteX11723" fmla="*/ 6216757 w 13581144"/>
              <a:gd name="connsiteY11723" fmla="*/ 944542 h 4406158"/>
              <a:gd name="connsiteX11724" fmla="*/ 6245653 w 13581144"/>
              <a:gd name="connsiteY11724" fmla="*/ 920843 h 4406158"/>
              <a:gd name="connsiteX11725" fmla="*/ 6160649 w 13581144"/>
              <a:gd name="connsiteY11725" fmla="*/ 920843 h 4406158"/>
              <a:gd name="connsiteX11726" fmla="*/ 6191252 w 13581144"/>
              <a:gd name="connsiteY11726" fmla="*/ 944542 h 4406158"/>
              <a:gd name="connsiteX11727" fmla="*/ 6162345 w 13581144"/>
              <a:gd name="connsiteY11727" fmla="*/ 968240 h 4406158"/>
              <a:gd name="connsiteX11728" fmla="*/ 6131757 w 13581144"/>
              <a:gd name="connsiteY11728" fmla="*/ 944542 h 4406158"/>
              <a:gd name="connsiteX11729" fmla="*/ 6160649 w 13581144"/>
              <a:gd name="connsiteY11729" fmla="*/ 920843 h 4406158"/>
              <a:gd name="connsiteX11730" fmla="*/ 6077349 w 13581144"/>
              <a:gd name="connsiteY11730" fmla="*/ 920843 h 4406158"/>
              <a:gd name="connsiteX11731" fmla="*/ 6107943 w 13581144"/>
              <a:gd name="connsiteY11731" fmla="*/ 944542 h 4406158"/>
              <a:gd name="connsiteX11732" fmla="*/ 6079050 w 13581144"/>
              <a:gd name="connsiteY11732" fmla="*/ 968240 h 4406158"/>
              <a:gd name="connsiteX11733" fmla="*/ 6048457 w 13581144"/>
              <a:gd name="connsiteY11733" fmla="*/ 944542 h 4406158"/>
              <a:gd name="connsiteX11734" fmla="*/ 6077349 w 13581144"/>
              <a:gd name="connsiteY11734" fmla="*/ 920843 h 4406158"/>
              <a:gd name="connsiteX11735" fmla="*/ 5995761 w 13581144"/>
              <a:gd name="connsiteY11735" fmla="*/ 920843 h 4406158"/>
              <a:gd name="connsiteX11736" fmla="*/ 6024651 w 13581144"/>
              <a:gd name="connsiteY11736" fmla="*/ 944542 h 4406158"/>
              <a:gd name="connsiteX11737" fmla="*/ 5995761 w 13581144"/>
              <a:gd name="connsiteY11737" fmla="*/ 968240 h 4406158"/>
              <a:gd name="connsiteX11738" fmla="*/ 5966871 w 13581144"/>
              <a:gd name="connsiteY11738" fmla="*/ 944542 h 4406158"/>
              <a:gd name="connsiteX11739" fmla="*/ 5995761 w 13581144"/>
              <a:gd name="connsiteY11739" fmla="*/ 920843 h 4406158"/>
              <a:gd name="connsiteX11740" fmla="*/ 5912478 w 13581144"/>
              <a:gd name="connsiteY11740" fmla="*/ 920843 h 4406158"/>
              <a:gd name="connsiteX11741" fmla="*/ 5941387 w 13581144"/>
              <a:gd name="connsiteY11741" fmla="*/ 944542 h 4406158"/>
              <a:gd name="connsiteX11742" fmla="*/ 5912478 w 13581144"/>
              <a:gd name="connsiteY11742" fmla="*/ 968240 h 4406158"/>
              <a:gd name="connsiteX11743" fmla="*/ 5883574 w 13581144"/>
              <a:gd name="connsiteY11743" fmla="*/ 944542 h 4406158"/>
              <a:gd name="connsiteX11744" fmla="*/ 5912478 w 13581144"/>
              <a:gd name="connsiteY11744" fmla="*/ 920843 h 4406158"/>
              <a:gd name="connsiteX11745" fmla="*/ 5825651 w 13581144"/>
              <a:gd name="connsiteY11745" fmla="*/ 920843 h 4406158"/>
              <a:gd name="connsiteX11746" fmla="*/ 5854688 w 13581144"/>
              <a:gd name="connsiteY11746" fmla="*/ 944542 h 4406158"/>
              <a:gd name="connsiteX11747" fmla="*/ 5823942 w 13581144"/>
              <a:gd name="connsiteY11747" fmla="*/ 968240 h 4406158"/>
              <a:gd name="connsiteX11748" fmla="*/ 5795089 w 13581144"/>
              <a:gd name="connsiteY11748" fmla="*/ 944542 h 4406158"/>
              <a:gd name="connsiteX11749" fmla="*/ 5825651 w 13581144"/>
              <a:gd name="connsiteY11749" fmla="*/ 920843 h 4406158"/>
              <a:gd name="connsiteX11750" fmla="*/ 2042799 w 13581144"/>
              <a:gd name="connsiteY11750" fmla="*/ 920843 h 4406158"/>
              <a:gd name="connsiteX11751" fmla="*/ 2061508 w 13581144"/>
              <a:gd name="connsiteY11751" fmla="*/ 946234 h 4406158"/>
              <a:gd name="connsiteX11752" fmla="*/ 2020707 w 13581144"/>
              <a:gd name="connsiteY11752" fmla="*/ 968240 h 4406158"/>
              <a:gd name="connsiteX11753" fmla="*/ 2002009 w 13581144"/>
              <a:gd name="connsiteY11753" fmla="*/ 944542 h 4406158"/>
              <a:gd name="connsiteX11754" fmla="*/ 2042799 w 13581144"/>
              <a:gd name="connsiteY11754" fmla="*/ 920843 h 4406158"/>
              <a:gd name="connsiteX11755" fmla="*/ 1872776 w 13581144"/>
              <a:gd name="connsiteY11755" fmla="*/ 920843 h 4406158"/>
              <a:gd name="connsiteX11756" fmla="*/ 1891496 w 13581144"/>
              <a:gd name="connsiteY11756" fmla="*/ 946234 h 4406158"/>
              <a:gd name="connsiteX11757" fmla="*/ 1850682 w 13581144"/>
              <a:gd name="connsiteY11757" fmla="*/ 968240 h 4406158"/>
              <a:gd name="connsiteX11758" fmla="*/ 1831986 w 13581144"/>
              <a:gd name="connsiteY11758" fmla="*/ 944542 h 4406158"/>
              <a:gd name="connsiteX11759" fmla="*/ 1872776 w 13581144"/>
              <a:gd name="connsiteY11759" fmla="*/ 920843 h 4406158"/>
              <a:gd name="connsiteX11760" fmla="*/ 1451181 w 13581144"/>
              <a:gd name="connsiteY11760" fmla="*/ 920843 h 4406158"/>
              <a:gd name="connsiteX11761" fmla="*/ 1468179 w 13581144"/>
              <a:gd name="connsiteY11761" fmla="*/ 944542 h 4406158"/>
              <a:gd name="connsiteX11762" fmla="*/ 1425678 w 13581144"/>
              <a:gd name="connsiteY11762" fmla="*/ 968240 h 4406158"/>
              <a:gd name="connsiteX11763" fmla="*/ 1408682 w 13581144"/>
              <a:gd name="connsiteY11763" fmla="*/ 944542 h 4406158"/>
              <a:gd name="connsiteX11764" fmla="*/ 1451181 w 13581144"/>
              <a:gd name="connsiteY11764" fmla="*/ 920843 h 4406158"/>
              <a:gd name="connsiteX11765" fmla="*/ 1366155 w 13581144"/>
              <a:gd name="connsiteY11765" fmla="*/ 920843 h 4406158"/>
              <a:gd name="connsiteX11766" fmla="*/ 1383153 w 13581144"/>
              <a:gd name="connsiteY11766" fmla="*/ 944542 h 4406158"/>
              <a:gd name="connsiteX11767" fmla="*/ 1340653 w 13581144"/>
              <a:gd name="connsiteY11767" fmla="*/ 968240 h 4406158"/>
              <a:gd name="connsiteX11768" fmla="*/ 1323655 w 13581144"/>
              <a:gd name="connsiteY11768" fmla="*/ 944542 h 4406158"/>
              <a:gd name="connsiteX11769" fmla="*/ 1366155 w 13581144"/>
              <a:gd name="connsiteY11769" fmla="*/ 920843 h 4406158"/>
              <a:gd name="connsiteX11770" fmla="*/ 1282854 w 13581144"/>
              <a:gd name="connsiteY11770" fmla="*/ 920843 h 4406158"/>
              <a:gd name="connsiteX11771" fmla="*/ 1299852 w 13581144"/>
              <a:gd name="connsiteY11771" fmla="*/ 944542 h 4406158"/>
              <a:gd name="connsiteX11772" fmla="*/ 1257352 w 13581144"/>
              <a:gd name="connsiteY11772" fmla="*/ 968240 h 4406158"/>
              <a:gd name="connsiteX11773" fmla="*/ 1240354 w 13581144"/>
              <a:gd name="connsiteY11773" fmla="*/ 944542 h 4406158"/>
              <a:gd name="connsiteX11774" fmla="*/ 1282854 w 13581144"/>
              <a:gd name="connsiteY11774" fmla="*/ 920843 h 4406158"/>
              <a:gd name="connsiteX11775" fmla="*/ 10948426 w 13581144"/>
              <a:gd name="connsiteY11775" fmla="*/ 911813 h 4406158"/>
              <a:gd name="connsiteX11776" fmla="*/ 10997733 w 13581144"/>
              <a:gd name="connsiteY11776" fmla="*/ 935511 h 4406158"/>
              <a:gd name="connsiteX11777" fmla="*/ 10975687 w 13581144"/>
              <a:gd name="connsiteY11777" fmla="*/ 959209 h 4406158"/>
              <a:gd name="connsiteX11778" fmla="*/ 10926332 w 13581144"/>
              <a:gd name="connsiteY11778" fmla="*/ 935511 h 4406158"/>
              <a:gd name="connsiteX11779" fmla="*/ 10948426 w 13581144"/>
              <a:gd name="connsiteY11779" fmla="*/ 911813 h 4406158"/>
              <a:gd name="connsiteX11780" fmla="*/ 11275845 w 13581144"/>
              <a:gd name="connsiteY11780" fmla="*/ 889381 h 4406158"/>
              <a:gd name="connsiteX11781" fmla="*/ 11326851 w 13581144"/>
              <a:gd name="connsiteY11781" fmla="*/ 913079 h 4406158"/>
              <a:gd name="connsiteX11782" fmla="*/ 11304697 w 13581144"/>
              <a:gd name="connsiteY11782" fmla="*/ 936778 h 4406158"/>
              <a:gd name="connsiteX11783" fmla="*/ 11253692 w 13581144"/>
              <a:gd name="connsiteY11783" fmla="*/ 913079 h 4406158"/>
              <a:gd name="connsiteX11784" fmla="*/ 11275845 w 13581144"/>
              <a:gd name="connsiteY11784" fmla="*/ 889381 h 4406158"/>
              <a:gd name="connsiteX11785" fmla="*/ 11172100 w 13581144"/>
              <a:gd name="connsiteY11785" fmla="*/ 889381 h 4406158"/>
              <a:gd name="connsiteX11786" fmla="*/ 11223105 w 13581144"/>
              <a:gd name="connsiteY11786" fmla="*/ 913079 h 4406158"/>
              <a:gd name="connsiteX11787" fmla="*/ 11201059 w 13581144"/>
              <a:gd name="connsiteY11787" fmla="*/ 936778 h 4406158"/>
              <a:gd name="connsiteX11788" fmla="*/ 11150066 w 13581144"/>
              <a:gd name="connsiteY11788" fmla="*/ 913079 h 4406158"/>
              <a:gd name="connsiteX11789" fmla="*/ 11172100 w 13581144"/>
              <a:gd name="connsiteY11789" fmla="*/ 889381 h 4406158"/>
              <a:gd name="connsiteX11790" fmla="*/ 11068356 w 13581144"/>
              <a:gd name="connsiteY11790" fmla="*/ 889381 h 4406158"/>
              <a:gd name="connsiteX11791" fmla="*/ 11117709 w 13581144"/>
              <a:gd name="connsiteY11791" fmla="*/ 913079 h 4406158"/>
              <a:gd name="connsiteX11792" fmla="*/ 11095557 w 13581144"/>
              <a:gd name="connsiteY11792" fmla="*/ 936778 h 4406158"/>
              <a:gd name="connsiteX11793" fmla="*/ 11046309 w 13581144"/>
              <a:gd name="connsiteY11793" fmla="*/ 913079 h 4406158"/>
              <a:gd name="connsiteX11794" fmla="*/ 11068356 w 13581144"/>
              <a:gd name="connsiteY11794" fmla="*/ 889381 h 4406158"/>
              <a:gd name="connsiteX11795" fmla="*/ 10249273 w 13581144"/>
              <a:gd name="connsiteY11795" fmla="*/ 868369 h 4406158"/>
              <a:gd name="connsiteX11796" fmla="*/ 10290063 w 13581144"/>
              <a:gd name="connsiteY11796" fmla="*/ 892067 h 4406158"/>
              <a:gd name="connsiteX11797" fmla="*/ 10273065 w 13581144"/>
              <a:gd name="connsiteY11797" fmla="*/ 915765 h 4406158"/>
              <a:gd name="connsiteX11798" fmla="*/ 10232264 w 13581144"/>
              <a:gd name="connsiteY11798" fmla="*/ 892067 h 4406158"/>
              <a:gd name="connsiteX11799" fmla="*/ 10249273 w 13581144"/>
              <a:gd name="connsiteY11799" fmla="*/ 868369 h 4406158"/>
              <a:gd name="connsiteX11800" fmla="*/ 10167656 w 13581144"/>
              <a:gd name="connsiteY11800" fmla="*/ 866675 h 4406158"/>
              <a:gd name="connsiteX11801" fmla="*/ 10208459 w 13581144"/>
              <a:gd name="connsiteY11801" fmla="*/ 890373 h 4406158"/>
              <a:gd name="connsiteX11802" fmla="*/ 10191460 w 13581144"/>
              <a:gd name="connsiteY11802" fmla="*/ 914071 h 4406158"/>
              <a:gd name="connsiteX11803" fmla="*/ 10150659 w 13581144"/>
              <a:gd name="connsiteY11803" fmla="*/ 890373 h 4406158"/>
              <a:gd name="connsiteX11804" fmla="*/ 10167656 w 13581144"/>
              <a:gd name="connsiteY11804" fmla="*/ 866675 h 4406158"/>
              <a:gd name="connsiteX11805" fmla="*/ 10086053 w 13581144"/>
              <a:gd name="connsiteY11805" fmla="*/ 866675 h 4406158"/>
              <a:gd name="connsiteX11806" fmla="*/ 10126867 w 13581144"/>
              <a:gd name="connsiteY11806" fmla="*/ 890373 h 4406158"/>
              <a:gd name="connsiteX11807" fmla="*/ 10108158 w 13581144"/>
              <a:gd name="connsiteY11807" fmla="*/ 914071 h 4406158"/>
              <a:gd name="connsiteX11808" fmla="*/ 10067356 w 13581144"/>
              <a:gd name="connsiteY11808" fmla="*/ 890373 h 4406158"/>
              <a:gd name="connsiteX11809" fmla="*/ 10086053 w 13581144"/>
              <a:gd name="connsiteY11809" fmla="*/ 866675 h 4406158"/>
              <a:gd name="connsiteX11810" fmla="*/ 10002739 w 13581144"/>
              <a:gd name="connsiteY11810" fmla="*/ 866675 h 4406158"/>
              <a:gd name="connsiteX11811" fmla="*/ 10043541 w 13581144"/>
              <a:gd name="connsiteY11811" fmla="*/ 890373 h 4406158"/>
              <a:gd name="connsiteX11812" fmla="*/ 10024844 w 13581144"/>
              <a:gd name="connsiteY11812" fmla="*/ 914071 h 4406158"/>
              <a:gd name="connsiteX11813" fmla="*/ 9984042 w 13581144"/>
              <a:gd name="connsiteY11813" fmla="*/ 890373 h 4406158"/>
              <a:gd name="connsiteX11814" fmla="*/ 10002739 w 13581144"/>
              <a:gd name="connsiteY11814" fmla="*/ 866675 h 4406158"/>
              <a:gd name="connsiteX11815" fmla="*/ 9919436 w 13581144"/>
              <a:gd name="connsiteY11815" fmla="*/ 866675 h 4406158"/>
              <a:gd name="connsiteX11816" fmla="*/ 9960237 w 13581144"/>
              <a:gd name="connsiteY11816" fmla="*/ 890373 h 4406158"/>
              <a:gd name="connsiteX11817" fmla="*/ 9941529 w 13581144"/>
              <a:gd name="connsiteY11817" fmla="*/ 914071 h 4406158"/>
              <a:gd name="connsiteX11818" fmla="*/ 9900739 w 13581144"/>
              <a:gd name="connsiteY11818" fmla="*/ 890373 h 4406158"/>
              <a:gd name="connsiteX11819" fmla="*/ 9919436 w 13581144"/>
              <a:gd name="connsiteY11819" fmla="*/ 866675 h 4406158"/>
              <a:gd name="connsiteX11820" fmla="*/ 9836122 w 13581144"/>
              <a:gd name="connsiteY11820" fmla="*/ 866675 h 4406158"/>
              <a:gd name="connsiteX11821" fmla="*/ 9876923 w 13581144"/>
              <a:gd name="connsiteY11821" fmla="*/ 890373 h 4406158"/>
              <a:gd name="connsiteX11822" fmla="*/ 9858227 w 13581144"/>
              <a:gd name="connsiteY11822" fmla="*/ 914071 h 4406158"/>
              <a:gd name="connsiteX11823" fmla="*/ 9817425 w 13581144"/>
              <a:gd name="connsiteY11823" fmla="*/ 890373 h 4406158"/>
              <a:gd name="connsiteX11824" fmla="*/ 9836122 w 13581144"/>
              <a:gd name="connsiteY11824" fmla="*/ 866675 h 4406158"/>
              <a:gd name="connsiteX11825" fmla="*/ 9754518 w 13581144"/>
              <a:gd name="connsiteY11825" fmla="*/ 866675 h 4406158"/>
              <a:gd name="connsiteX11826" fmla="*/ 9793621 w 13581144"/>
              <a:gd name="connsiteY11826" fmla="*/ 890373 h 4406158"/>
              <a:gd name="connsiteX11827" fmla="*/ 9774925 w 13581144"/>
              <a:gd name="connsiteY11827" fmla="*/ 914071 h 4406158"/>
              <a:gd name="connsiteX11828" fmla="*/ 9735809 w 13581144"/>
              <a:gd name="connsiteY11828" fmla="*/ 890373 h 4406158"/>
              <a:gd name="connsiteX11829" fmla="*/ 9754518 w 13581144"/>
              <a:gd name="connsiteY11829" fmla="*/ 866675 h 4406158"/>
              <a:gd name="connsiteX11830" fmla="*/ 9669516 w 13581144"/>
              <a:gd name="connsiteY11830" fmla="*/ 866675 h 4406158"/>
              <a:gd name="connsiteX11831" fmla="*/ 9708620 w 13581144"/>
              <a:gd name="connsiteY11831" fmla="*/ 890373 h 4406158"/>
              <a:gd name="connsiteX11832" fmla="*/ 9689923 w 13581144"/>
              <a:gd name="connsiteY11832" fmla="*/ 914071 h 4406158"/>
              <a:gd name="connsiteX11833" fmla="*/ 9650820 w 13581144"/>
              <a:gd name="connsiteY11833" fmla="*/ 890373 h 4406158"/>
              <a:gd name="connsiteX11834" fmla="*/ 9669516 w 13581144"/>
              <a:gd name="connsiteY11834" fmla="*/ 866675 h 4406158"/>
              <a:gd name="connsiteX11835" fmla="*/ 9586214 w 13581144"/>
              <a:gd name="connsiteY11835" fmla="*/ 864980 h 4406158"/>
              <a:gd name="connsiteX11836" fmla="*/ 9625306 w 13581144"/>
              <a:gd name="connsiteY11836" fmla="*/ 888678 h 4406158"/>
              <a:gd name="connsiteX11837" fmla="*/ 9606610 w 13581144"/>
              <a:gd name="connsiteY11837" fmla="*/ 912376 h 4406158"/>
              <a:gd name="connsiteX11838" fmla="*/ 9567506 w 13581144"/>
              <a:gd name="connsiteY11838" fmla="*/ 888678 h 4406158"/>
              <a:gd name="connsiteX11839" fmla="*/ 9586214 w 13581144"/>
              <a:gd name="connsiteY11839" fmla="*/ 864980 h 4406158"/>
              <a:gd name="connsiteX11840" fmla="*/ 9502912 w 13581144"/>
              <a:gd name="connsiteY11840" fmla="*/ 864980 h 4406158"/>
              <a:gd name="connsiteX11841" fmla="*/ 9542015 w 13581144"/>
              <a:gd name="connsiteY11841" fmla="*/ 888678 h 4406158"/>
              <a:gd name="connsiteX11842" fmla="*/ 9523318 w 13581144"/>
              <a:gd name="connsiteY11842" fmla="*/ 912376 h 4406158"/>
              <a:gd name="connsiteX11843" fmla="*/ 9484203 w 13581144"/>
              <a:gd name="connsiteY11843" fmla="*/ 888678 h 4406158"/>
              <a:gd name="connsiteX11844" fmla="*/ 9502912 w 13581144"/>
              <a:gd name="connsiteY11844" fmla="*/ 864980 h 4406158"/>
              <a:gd name="connsiteX11845" fmla="*/ 9419597 w 13581144"/>
              <a:gd name="connsiteY11845" fmla="*/ 864980 h 4406158"/>
              <a:gd name="connsiteX11846" fmla="*/ 9458700 w 13581144"/>
              <a:gd name="connsiteY11846" fmla="*/ 888678 h 4406158"/>
              <a:gd name="connsiteX11847" fmla="*/ 9438294 w 13581144"/>
              <a:gd name="connsiteY11847" fmla="*/ 912376 h 4406158"/>
              <a:gd name="connsiteX11848" fmla="*/ 9399202 w 13581144"/>
              <a:gd name="connsiteY11848" fmla="*/ 888678 h 4406158"/>
              <a:gd name="connsiteX11849" fmla="*/ 9419597 w 13581144"/>
              <a:gd name="connsiteY11849" fmla="*/ 864980 h 4406158"/>
              <a:gd name="connsiteX11850" fmla="*/ 9331199 w 13581144"/>
              <a:gd name="connsiteY11850" fmla="*/ 864980 h 4406158"/>
              <a:gd name="connsiteX11851" fmla="*/ 9370303 w 13581144"/>
              <a:gd name="connsiteY11851" fmla="*/ 888678 h 4406158"/>
              <a:gd name="connsiteX11852" fmla="*/ 9349895 w 13581144"/>
              <a:gd name="connsiteY11852" fmla="*/ 912376 h 4406158"/>
              <a:gd name="connsiteX11853" fmla="*/ 9310804 w 13581144"/>
              <a:gd name="connsiteY11853" fmla="*/ 888678 h 4406158"/>
              <a:gd name="connsiteX11854" fmla="*/ 9331199 w 13581144"/>
              <a:gd name="connsiteY11854" fmla="*/ 864980 h 4406158"/>
              <a:gd name="connsiteX11855" fmla="*/ 9246186 w 13581144"/>
              <a:gd name="connsiteY11855" fmla="*/ 864980 h 4406158"/>
              <a:gd name="connsiteX11856" fmla="*/ 9285289 w 13581144"/>
              <a:gd name="connsiteY11856" fmla="*/ 888678 h 4406158"/>
              <a:gd name="connsiteX11857" fmla="*/ 9264883 w 13581144"/>
              <a:gd name="connsiteY11857" fmla="*/ 912376 h 4406158"/>
              <a:gd name="connsiteX11858" fmla="*/ 9225791 w 13581144"/>
              <a:gd name="connsiteY11858" fmla="*/ 888678 h 4406158"/>
              <a:gd name="connsiteX11859" fmla="*/ 9246186 w 13581144"/>
              <a:gd name="connsiteY11859" fmla="*/ 864980 h 4406158"/>
              <a:gd name="connsiteX11860" fmla="*/ 9164583 w 13581144"/>
              <a:gd name="connsiteY11860" fmla="*/ 864980 h 4406158"/>
              <a:gd name="connsiteX11861" fmla="*/ 9201976 w 13581144"/>
              <a:gd name="connsiteY11861" fmla="*/ 888678 h 4406158"/>
              <a:gd name="connsiteX11862" fmla="*/ 9181581 w 13581144"/>
              <a:gd name="connsiteY11862" fmla="*/ 912376 h 4406158"/>
              <a:gd name="connsiteX11863" fmla="*/ 9144176 w 13581144"/>
              <a:gd name="connsiteY11863" fmla="*/ 888678 h 4406158"/>
              <a:gd name="connsiteX11864" fmla="*/ 9164583 w 13581144"/>
              <a:gd name="connsiteY11864" fmla="*/ 864980 h 4406158"/>
              <a:gd name="connsiteX11865" fmla="*/ 9081267 w 13581144"/>
              <a:gd name="connsiteY11865" fmla="*/ 864980 h 4406158"/>
              <a:gd name="connsiteX11866" fmla="*/ 9118672 w 13581144"/>
              <a:gd name="connsiteY11866" fmla="*/ 888678 h 4406158"/>
              <a:gd name="connsiteX11867" fmla="*/ 9098266 w 13581144"/>
              <a:gd name="connsiteY11867" fmla="*/ 912376 h 4406158"/>
              <a:gd name="connsiteX11868" fmla="*/ 9060873 w 13581144"/>
              <a:gd name="connsiteY11868" fmla="*/ 888678 h 4406158"/>
              <a:gd name="connsiteX11869" fmla="*/ 9081267 w 13581144"/>
              <a:gd name="connsiteY11869" fmla="*/ 864980 h 4406158"/>
              <a:gd name="connsiteX11870" fmla="*/ 8997966 w 13581144"/>
              <a:gd name="connsiteY11870" fmla="*/ 864980 h 4406158"/>
              <a:gd name="connsiteX11871" fmla="*/ 9035359 w 13581144"/>
              <a:gd name="connsiteY11871" fmla="*/ 888678 h 4406158"/>
              <a:gd name="connsiteX11872" fmla="*/ 9014964 w 13581144"/>
              <a:gd name="connsiteY11872" fmla="*/ 912376 h 4406158"/>
              <a:gd name="connsiteX11873" fmla="*/ 8977559 w 13581144"/>
              <a:gd name="connsiteY11873" fmla="*/ 888678 h 4406158"/>
              <a:gd name="connsiteX11874" fmla="*/ 8997966 w 13581144"/>
              <a:gd name="connsiteY11874" fmla="*/ 864980 h 4406158"/>
              <a:gd name="connsiteX11875" fmla="*/ 8914663 w 13581144"/>
              <a:gd name="connsiteY11875" fmla="*/ 864980 h 4406158"/>
              <a:gd name="connsiteX11876" fmla="*/ 8952068 w 13581144"/>
              <a:gd name="connsiteY11876" fmla="*/ 888678 h 4406158"/>
              <a:gd name="connsiteX11877" fmla="*/ 8931660 w 13581144"/>
              <a:gd name="connsiteY11877" fmla="*/ 912376 h 4406158"/>
              <a:gd name="connsiteX11878" fmla="*/ 8894256 w 13581144"/>
              <a:gd name="connsiteY11878" fmla="*/ 888678 h 4406158"/>
              <a:gd name="connsiteX11879" fmla="*/ 8914663 w 13581144"/>
              <a:gd name="connsiteY11879" fmla="*/ 864980 h 4406158"/>
              <a:gd name="connsiteX11880" fmla="*/ 8829649 w 13581144"/>
              <a:gd name="connsiteY11880" fmla="*/ 864980 h 4406158"/>
              <a:gd name="connsiteX11881" fmla="*/ 8867043 w 13581144"/>
              <a:gd name="connsiteY11881" fmla="*/ 888678 h 4406158"/>
              <a:gd name="connsiteX11882" fmla="*/ 8844949 w 13581144"/>
              <a:gd name="connsiteY11882" fmla="*/ 912376 h 4406158"/>
              <a:gd name="connsiteX11883" fmla="*/ 8807544 w 13581144"/>
              <a:gd name="connsiteY11883" fmla="*/ 888678 h 4406158"/>
              <a:gd name="connsiteX11884" fmla="*/ 8829649 w 13581144"/>
              <a:gd name="connsiteY11884" fmla="*/ 864980 h 4406158"/>
              <a:gd name="connsiteX11885" fmla="*/ 8746335 w 13581144"/>
              <a:gd name="connsiteY11885" fmla="*/ 864980 h 4406158"/>
              <a:gd name="connsiteX11886" fmla="*/ 8783740 w 13581144"/>
              <a:gd name="connsiteY11886" fmla="*/ 888678 h 4406158"/>
              <a:gd name="connsiteX11887" fmla="*/ 8761635 w 13581144"/>
              <a:gd name="connsiteY11887" fmla="*/ 912376 h 4406158"/>
              <a:gd name="connsiteX11888" fmla="*/ 8724242 w 13581144"/>
              <a:gd name="connsiteY11888" fmla="*/ 888678 h 4406158"/>
              <a:gd name="connsiteX11889" fmla="*/ 8746335 w 13581144"/>
              <a:gd name="connsiteY11889" fmla="*/ 864980 h 4406158"/>
              <a:gd name="connsiteX11890" fmla="*/ 8664744 w 13581144"/>
              <a:gd name="connsiteY11890" fmla="*/ 864980 h 4406158"/>
              <a:gd name="connsiteX11891" fmla="*/ 8702149 w 13581144"/>
              <a:gd name="connsiteY11891" fmla="*/ 888678 h 4406158"/>
              <a:gd name="connsiteX11892" fmla="*/ 8680043 w 13581144"/>
              <a:gd name="connsiteY11892" fmla="*/ 912376 h 4406158"/>
              <a:gd name="connsiteX11893" fmla="*/ 8642638 w 13581144"/>
              <a:gd name="connsiteY11893" fmla="*/ 888678 h 4406158"/>
              <a:gd name="connsiteX11894" fmla="*/ 8664744 w 13581144"/>
              <a:gd name="connsiteY11894" fmla="*/ 864980 h 4406158"/>
              <a:gd name="connsiteX11895" fmla="*/ 8583140 w 13581144"/>
              <a:gd name="connsiteY11895" fmla="*/ 864980 h 4406158"/>
              <a:gd name="connsiteX11896" fmla="*/ 8618846 w 13581144"/>
              <a:gd name="connsiteY11896" fmla="*/ 888678 h 4406158"/>
              <a:gd name="connsiteX11897" fmla="*/ 8596740 w 13581144"/>
              <a:gd name="connsiteY11897" fmla="*/ 912376 h 4406158"/>
              <a:gd name="connsiteX11898" fmla="*/ 8561034 w 13581144"/>
              <a:gd name="connsiteY11898" fmla="*/ 888678 h 4406158"/>
              <a:gd name="connsiteX11899" fmla="*/ 8583140 w 13581144"/>
              <a:gd name="connsiteY11899" fmla="*/ 864980 h 4406158"/>
              <a:gd name="connsiteX11900" fmla="*/ 8496416 w 13581144"/>
              <a:gd name="connsiteY11900" fmla="*/ 864980 h 4406158"/>
              <a:gd name="connsiteX11901" fmla="*/ 8532123 w 13581144"/>
              <a:gd name="connsiteY11901" fmla="*/ 888678 h 4406158"/>
              <a:gd name="connsiteX11902" fmla="*/ 8510017 w 13581144"/>
              <a:gd name="connsiteY11902" fmla="*/ 912376 h 4406158"/>
              <a:gd name="connsiteX11903" fmla="*/ 8474322 w 13581144"/>
              <a:gd name="connsiteY11903" fmla="*/ 888678 h 4406158"/>
              <a:gd name="connsiteX11904" fmla="*/ 8496416 w 13581144"/>
              <a:gd name="connsiteY11904" fmla="*/ 864980 h 4406158"/>
              <a:gd name="connsiteX11905" fmla="*/ 8411403 w 13581144"/>
              <a:gd name="connsiteY11905" fmla="*/ 864980 h 4406158"/>
              <a:gd name="connsiteX11906" fmla="*/ 8447121 w 13581144"/>
              <a:gd name="connsiteY11906" fmla="*/ 888678 h 4406158"/>
              <a:gd name="connsiteX11907" fmla="*/ 8425004 w 13581144"/>
              <a:gd name="connsiteY11907" fmla="*/ 912376 h 4406158"/>
              <a:gd name="connsiteX11908" fmla="*/ 8389310 w 13581144"/>
              <a:gd name="connsiteY11908" fmla="*/ 888678 h 4406158"/>
              <a:gd name="connsiteX11909" fmla="*/ 8411403 w 13581144"/>
              <a:gd name="connsiteY11909" fmla="*/ 864980 h 4406158"/>
              <a:gd name="connsiteX11910" fmla="*/ 8328124 w 13581144"/>
              <a:gd name="connsiteY11910" fmla="*/ 864980 h 4406158"/>
              <a:gd name="connsiteX11911" fmla="*/ 8363830 w 13581144"/>
              <a:gd name="connsiteY11911" fmla="*/ 888678 h 4406158"/>
              <a:gd name="connsiteX11912" fmla="*/ 8341725 w 13581144"/>
              <a:gd name="connsiteY11912" fmla="*/ 912376 h 4406158"/>
              <a:gd name="connsiteX11913" fmla="*/ 8306031 w 13581144"/>
              <a:gd name="connsiteY11913" fmla="*/ 888678 h 4406158"/>
              <a:gd name="connsiteX11914" fmla="*/ 8328124 w 13581144"/>
              <a:gd name="connsiteY11914" fmla="*/ 864980 h 4406158"/>
              <a:gd name="connsiteX11915" fmla="*/ 6747106 w 13581144"/>
              <a:gd name="connsiteY11915" fmla="*/ 864980 h 4406158"/>
              <a:gd name="connsiteX11916" fmla="*/ 6777706 w 13581144"/>
              <a:gd name="connsiteY11916" fmla="*/ 888678 h 4406158"/>
              <a:gd name="connsiteX11917" fmla="*/ 6750500 w 13581144"/>
              <a:gd name="connsiteY11917" fmla="*/ 912376 h 4406158"/>
              <a:gd name="connsiteX11918" fmla="*/ 6719907 w 13581144"/>
              <a:gd name="connsiteY11918" fmla="*/ 888678 h 4406158"/>
              <a:gd name="connsiteX11919" fmla="*/ 6747106 w 13581144"/>
              <a:gd name="connsiteY11919" fmla="*/ 864980 h 4406158"/>
              <a:gd name="connsiteX11920" fmla="*/ 8244810 w 13581144"/>
              <a:gd name="connsiteY11920" fmla="*/ 863292 h 4406158"/>
              <a:gd name="connsiteX11921" fmla="*/ 8280504 w 13581144"/>
              <a:gd name="connsiteY11921" fmla="*/ 886990 h 4406158"/>
              <a:gd name="connsiteX11922" fmla="*/ 8256700 w 13581144"/>
              <a:gd name="connsiteY11922" fmla="*/ 910687 h 4406158"/>
              <a:gd name="connsiteX11923" fmla="*/ 8221006 w 13581144"/>
              <a:gd name="connsiteY11923" fmla="*/ 886990 h 4406158"/>
              <a:gd name="connsiteX11924" fmla="*/ 8244810 w 13581144"/>
              <a:gd name="connsiteY11924" fmla="*/ 863292 h 4406158"/>
              <a:gd name="connsiteX11925" fmla="*/ 8161496 w 13581144"/>
              <a:gd name="connsiteY11925" fmla="*/ 863292 h 4406158"/>
              <a:gd name="connsiteX11926" fmla="*/ 8197202 w 13581144"/>
              <a:gd name="connsiteY11926" fmla="*/ 886990 h 4406158"/>
              <a:gd name="connsiteX11927" fmla="*/ 8173398 w 13581144"/>
              <a:gd name="connsiteY11927" fmla="*/ 910687 h 4406158"/>
              <a:gd name="connsiteX11928" fmla="*/ 8137692 w 13581144"/>
              <a:gd name="connsiteY11928" fmla="*/ 886990 h 4406158"/>
              <a:gd name="connsiteX11929" fmla="*/ 8161496 w 13581144"/>
              <a:gd name="connsiteY11929" fmla="*/ 863292 h 4406158"/>
              <a:gd name="connsiteX11930" fmla="*/ 8076495 w 13581144"/>
              <a:gd name="connsiteY11930" fmla="*/ 863292 h 4406158"/>
              <a:gd name="connsiteX11931" fmla="*/ 8112189 w 13581144"/>
              <a:gd name="connsiteY11931" fmla="*/ 886990 h 4406158"/>
              <a:gd name="connsiteX11932" fmla="*/ 8088397 w 13581144"/>
              <a:gd name="connsiteY11932" fmla="*/ 910687 h 4406158"/>
              <a:gd name="connsiteX11933" fmla="*/ 8052679 w 13581144"/>
              <a:gd name="connsiteY11933" fmla="*/ 886990 h 4406158"/>
              <a:gd name="connsiteX11934" fmla="*/ 8076495 w 13581144"/>
              <a:gd name="connsiteY11934" fmla="*/ 863292 h 4406158"/>
              <a:gd name="connsiteX11935" fmla="*/ 7993204 w 13581144"/>
              <a:gd name="connsiteY11935" fmla="*/ 863292 h 4406158"/>
              <a:gd name="connsiteX11936" fmla="*/ 8028898 w 13581144"/>
              <a:gd name="connsiteY11936" fmla="*/ 886990 h 4406158"/>
              <a:gd name="connsiteX11937" fmla="*/ 8005094 w 13581144"/>
              <a:gd name="connsiteY11937" fmla="*/ 910687 h 4406158"/>
              <a:gd name="connsiteX11938" fmla="*/ 7969400 w 13581144"/>
              <a:gd name="connsiteY11938" fmla="*/ 886990 h 4406158"/>
              <a:gd name="connsiteX11939" fmla="*/ 7993204 w 13581144"/>
              <a:gd name="connsiteY11939" fmla="*/ 863292 h 4406158"/>
              <a:gd name="connsiteX11940" fmla="*/ 7911576 w 13581144"/>
              <a:gd name="connsiteY11940" fmla="*/ 863292 h 4406158"/>
              <a:gd name="connsiteX11941" fmla="*/ 7945584 w 13581144"/>
              <a:gd name="connsiteY11941" fmla="*/ 886990 h 4406158"/>
              <a:gd name="connsiteX11942" fmla="*/ 7921768 w 13581144"/>
              <a:gd name="connsiteY11942" fmla="*/ 910687 h 4406158"/>
              <a:gd name="connsiteX11943" fmla="*/ 7887772 w 13581144"/>
              <a:gd name="connsiteY11943" fmla="*/ 886990 h 4406158"/>
              <a:gd name="connsiteX11944" fmla="*/ 7911576 w 13581144"/>
              <a:gd name="connsiteY11944" fmla="*/ 863292 h 4406158"/>
              <a:gd name="connsiteX11945" fmla="*/ 7828274 w 13581144"/>
              <a:gd name="connsiteY11945" fmla="*/ 863292 h 4406158"/>
              <a:gd name="connsiteX11946" fmla="*/ 7862270 w 13581144"/>
              <a:gd name="connsiteY11946" fmla="*/ 886990 h 4406158"/>
              <a:gd name="connsiteX11947" fmla="*/ 7838477 w 13581144"/>
              <a:gd name="connsiteY11947" fmla="*/ 910687 h 4406158"/>
              <a:gd name="connsiteX11948" fmla="*/ 7804470 w 13581144"/>
              <a:gd name="connsiteY11948" fmla="*/ 886990 h 4406158"/>
              <a:gd name="connsiteX11949" fmla="*/ 7828274 w 13581144"/>
              <a:gd name="connsiteY11949" fmla="*/ 863292 h 4406158"/>
              <a:gd name="connsiteX11950" fmla="*/ 7744983 w 13581144"/>
              <a:gd name="connsiteY11950" fmla="*/ 863292 h 4406158"/>
              <a:gd name="connsiteX11951" fmla="*/ 7777282 w 13581144"/>
              <a:gd name="connsiteY11951" fmla="*/ 885296 h 4406158"/>
              <a:gd name="connsiteX11952" fmla="*/ 7753489 w 13581144"/>
              <a:gd name="connsiteY11952" fmla="*/ 907301 h 4406158"/>
              <a:gd name="connsiteX11953" fmla="*/ 7721167 w 13581144"/>
              <a:gd name="connsiteY11953" fmla="*/ 885296 h 4406158"/>
              <a:gd name="connsiteX11954" fmla="*/ 7744983 w 13581144"/>
              <a:gd name="connsiteY11954" fmla="*/ 863292 h 4406158"/>
              <a:gd name="connsiteX11955" fmla="*/ 7659960 w 13581144"/>
              <a:gd name="connsiteY11955" fmla="*/ 863292 h 4406158"/>
              <a:gd name="connsiteX11956" fmla="*/ 7692256 w 13581144"/>
              <a:gd name="connsiteY11956" fmla="*/ 885296 h 4406158"/>
              <a:gd name="connsiteX11957" fmla="*/ 7668464 w 13581144"/>
              <a:gd name="connsiteY11957" fmla="*/ 907301 h 4406158"/>
              <a:gd name="connsiteX11958" fmla="*/ 7636156 w 13581144"/>
              <a:gd name="connsiteY11958" fmla="*/ 885296 h 4406158"/>
              <a:gd name="connsiteX11959" fmla="*/ 7659960 w 13581144"/>
              <a:gd name="connsiteY11959" fmla="*/ 863292 h 4406158"/>
              <a:gd name="connsiteX11960" fmla="*/ 7580053 w 13581144"/>
              <a:gd name="connsiteY11960" fmla="*/ 863292 h 4406158"/>
              <a:gd name="connsiteX11961" fmla="*/ 7614063 w 13581144"/>
              <a:gd name="connsiteY11961" fmla="*/ 886990 h 4406158"/>
              <a:gd name="connsiteX11962" fmla="*/ 7588559 w 13581144"/>
              <a:gd name="connsiteY11962" fmla="*/ 910687 h 4406158"/>
              <a:gd name="connsiteX11963" fmla="*/ 7554559 w 13581144"/>
              <a:gd name="connsiteY11963" fmla="*/ 886990 h 4406158"/>
              <a:gd name="connsiteX11964" fmla="*/ 7580053 w 13581144"/>
              <a:gd name="connsiteY11964" fmla="*/ 863292 h 4406158"/>
              <a:gd name="connsiteX11965" fmla="*/ 7496760 w 13581144"/>
              <a:gd name="connsiteY11965" fmla="*/ 863292 h 4406158"/>
              <a:gd name="connsiteX11966" fmla="*/ 7530768 w 13581144"/>
              <a:gd name="connsiteY11966" fmla="*/ 886990 h 4406158"/>
              <a:gd name="connsiteX11967" fmla="*/ 7505263 w 13581144"/>
              <a:gd name="connsiteY11967" fmla="*/ 910687 h 4406158"/>
              <a:gd name="connsiteX11968" fmla="*/ 7471259 w 13581144"/>
              <a:gd name="connsiteY11968" fmla="*/ 886990 h 4406158"/>
              <a:gd name="connsiteX11969" fmla="*/ 7496760 w 13581144"/>
              <a:gd name="connsiteY11969" fmla="*/ 863292 h 4406158"/>
              <a:gd name="connsiteX11970" fmla="*/ 7413448 w 13581144"/>
              <a:gd name="connsiteY11970" fmla="*/ 863292 h 4406158"/>
              <a:gd name="connsiteX11971" fmla="*/ 7447456 w 13581144"/>
              <a:gd name="connsiteY11971" fmla="*/ 886990 h 4406158"/>
              <a:gd name="connsiteX11972" fmla="*/ 7421955 w 13581144"/>
              <a:gd name="connsiteY11972" fmla="*/ 910687 h 4406158"/>
              <a:gd name="connsiteX11973" fmla="*/ 7387946 w 13581144"/>
              <a:gd name="connsiteY11973" fmla="*/ 886990 h 4406158"/>
              <a:gd name="connsiteX11974" fmla="*/ 7413448 w 13581144"/>
              <a:gd name="connsiteY11974" fmla="*/ 863292 h 4406158"/>
              <a:gd name="connsiteX11975" fmla="*/ 7331841 w 13581144"/>
              <a:gd name="connsiteY11975" fmla="*/ 863292 h 4406158"/>
              <a:gd name="connsiteX11976" fmla="*/ 7364141 w 13581144"/>
              <a:gd name="connsiteY11976" fmla="*/ 886990 h 4406158"/>
              <a:gd name="connsiteX11977" fmla="*/ 7338650 w 13581144"/>
              <a:gd name="connsiteY11977" fmla="*/ 910687 h 4406158"/>
              <a:gd name="connsiteX11978" fmla="*/ 7306336 w 13581144"/>
              <a:gd name="connsiteY11978" fmla="*/ 886990 h 4406158"/>
              <a:gd name="connsiteX11979" fmla="*/ 7331841 w 13581144"/>
              <a:gd name="connsiteY11979" fmla="*/ 863292 h 4406158"/>
              <a:gd name="connsiteX11980" fmla="*/ 7248535 w 13581144"/>
              <a:gd name="connsiteY11980" fmla="*/ 863292 h 4406158"/>
              <a:gd name="connsiteX11981" fmla="*/ 7280845 w 13581144"/>
              <a:gd name="connsiteY11981" fmla="*/ 886990 h 4406158"/>
              <a:gd name="connsiteX11982" fmla="*/ 7255344 w 13581144"/>
              <a:gd name="connsiteY11982" fmla="*/ 910687 h 4406158"/>
              <a:gd name="connsiteX11983" fmla="*/ 7223033 w 13581144"/>
              <a:gd name="connsiteY11983" fmla="*/ 886990 h 4406158"/>
              <a:gd name="connsiteX11984" fmla="*/ 7248535 w 13581144"/>
              <a:gd name="connsiteY11984" fmla="*/ 863292 h 4406158"/>
              <a:gd name="connsiteX11985" fmla="*/ 7163521 w 13581144"/>
              <a:gd name="connsiteY11985" fmla="*/ 863292 h 4406158"/>
              <a:gd name="connsiteX11986" fmla="*/ 7195817 w 13581144"/>
              <a:gd name="connsiteY11986" fmla="*/ 886990 h 4406158"/>
              <a:gd name="connsiteX11987" fmla="*/ 7170314 w 13581144"/>
              <a:gd name="connsiteY11987" fmla="*/ 910687 h 4406158"/>
              <a:gd name="connsiteX11988" fmla="*/ 7138018 w 13581144"/>
              <a:gd name="connsiteY11988" fmla="*/ 886990 h 4406158"/>
              <a:gd name="connsiteX11989" fmla="*/ 7163521 w 13581144"/>
              <a:gd name="connsiteY11989" fmla="*/ 863292 h 4406158"/>
              <a:gd name="connsiteX11990" fmla="*/ 7080217 w 13581144"/>
              <a:gd name="connsiteY11990" fmla="*/ 863292 h 4406158"/>
              <a:gd name="connsiteX11991" fmla="*/ 7112509 w 13581144"/>
              <a:gd name="connsiteY11991" fmla="*/ 886990 h 4406158"/>
              <a:gd name="connsiteX11992" fmla="*/ 7087020 w 13581144"/>
              <a:gd name="connsiteY11992" fmla="*/ 910687 h 4406158"/>
              <a:gd name="connsiteX11993" fmla="*/ 7054718 w 13581144"/>
              <a:gd name="connsiteY11993" fmla="*/ 886990 h 4406158"/>
              <a:gd name="connsiteX11994" fmla="*/ 7080217 w 13581144"/>
              <a:gd name="connsiteY11994" fmla="*/ 863292 h 4406158"/>
              <a:gd name="connsiteX11995" fmla="*/ 6996951 w 13581144"/>
              <a:gd name="connsiteY11995" fmla="*/ 863292 h 4406158"/>
              <a:gd name="connsiteX11996" fmla="*/ 7029245 w 13581144"/>
              <a:gd name="connsiteY11996" fmla="*/ 886990 h 4406158"/>
              <a:gd name="connsiteX11997" fmla="*/ 7002045 w 13581144"/>
              <a:gd name="connsiteY11997" fmla="*/ 910687 h 4406158"/>
              <a:gd name="connsiteX11998" fmla="*/ 6969743 w 13581144"/>
              <a:gd name="connsiteY11998" fmla="*/ 886990 h 4406158"/>
              <a:gd name="connsiteX11999" fmla="*/ 6996951 w 13581144"/>
              <a:gd name="connsiteY11999" fmla="*/ 863292 h 4406158"/>
              <a:gd name="connsiteX12000" fmla="*/ 6913653 w 13581144"/>
              <a:gd name="connsiteY12000" fmla="*/ 861597 h 4406158"/>
              <a:gd name="connsiteX12001" fmla="*/ 6945947 w 13581144"/>
              <a:gd name="connsiteY12001" fmla="*/ 885296 h 4406158"/>
              <a:gd name="connsiteX12002" fmla="*/ 6918747 w 13581144"/>
              <a:gd name="connsiteY12002" fmla="*/ 908994 h 4406158"/>
              <a:gd name="connsiteX12003" fmla="*/ 6886456 w 13581144"/>
              <a:gd name="connsiteY12003" fmla="*/ 885296 h 4406158"/>
              <a:gd name="connsiteX12004" fmla="*/ 6913653 w 13581144"/>
              <a:gd name="connsiteY12004" fmla="*/ 861597 h 4406158"/>
              <a:gd name="connsiteX12005" fmla="*/ 6830356 w 13581144"/>
              <a:gd name="connsiteY12005" fmla="*/ 861597 h 4406158"/>
              <a:gd name="connsiteX12006" fmla="*/ 6862644 w 13581144"/>
              <a:gd name="connsiteY12006" fmla="*/ 885296 h 4406158"/>
              <a:gd name="connsiteX12007" fmla="*/ 6835461 w 13581144"/>
              <a:gd name="connsiteY12007" fmla="*/ 908994 h 4406158"/>
              <a:gd name="connsiteX12008" fmla="*/ 6803162 w 13581144"/>
              <a:gd name="connsiteY12008" fmla="*/ 885296 h 4406158"/>
              <a:gd name="connsiteX12009" fmla="*/ 6830356 w 13581144"/>
              <a:gd name="connsiteY12009" fmla="*/ 861597 h 4406158"/>
              <a:gd name="connsiteX12010" fmla="*/ 6662119 w 13581144"/>
              <a:gd name="connsiteY12010" fmla="*/ 859902 h 4406158"/>
              <a:gd name="connsiteX12011" fmla="*/ 6692712 w 13581144"/>
              <a:gd name="connsiteY12011" fmla="*/ 883600 h 4406158"/>
              <a:gd name="connsiteX12012" fmla="*/ 6665513 w 13581144"/>
              <a:gd name="connsiteY12012" fmla="*/ 907298 h 4406158"/>
              <a:gd name="connsiteX12013" fmla="*/ 6634906 w 13581144"/>
              <a:gd name="connsiteY12013" fmla="*/ 883600 h 4406158"/>
              <a:gd name="connsiteX12014" fmla="*/ 6662119 w 13581144"/>
              <a:gd name="connsiteY12014" fmla="*/ 859902 h 4406158"/>
              <a:gd name="connsiteX12015" fmla="*/ 6577102 w 13581144"/>
              <a:gd name="connsiteY12015" fmla="*/ 858213 h 4406158"/>
              <a:gd name="connsiteX12016" fmla="*/ 6607698 w 13581144"/>
              <a:gd name="connsiteY12016" fmla="*/ 881911 h 4406158"/>
              <a:gd name="connsiteX12017" fmla="*/ 6580500 w 13581144"/>
              <a:gd name="connsiteY12017" fmla="*/ 905609 h 4406158"/>
              <a:gd name="connsiteX12018" fmla="*/ 6549909 w 13581144"/>
              <a:gd name="connsiteY12018" fmla="*/ 881911 h 4406158"/>
              <a:gd name="connsiteX12019" fmla="*/ 6577102 w 13581144"/>
              <a:gd name="connsiteY12019" fmla="*/ 858213 h 4406158"/>
              <a:gd name="connsiteX12020" fmla="*/ 6495520 w 13581144"/>
              <a:gd name="connsiteY12020" fmla="*/ 858213 h 4406158"/>
              <a:gd name="connsiteX12021" fmla="*/ 6526123 w 13581144"/>
              <a:gd name="connsiteY12021" fmla="*/ 881911 h 4406158"/>
              <a:gd name="connsiteX12022" fmla="*/ 6498907 w 13581144"/>
              <a:gd name="connsiteY12022" fmla="*/ 905609 h 4406158"/>
              <a:gd name="connsiteX12023" fmla="*/ 6468318 w 13581144"/>
              <a:gd name="connsiteY12023" fmla="*/ 881911 h 4406158"/>
              <a:gd name="connsiteX12024" fmla="*/ 6495520 w 13581144"/>
              <a:gd name="connsiteY12024" fmla="*/ 858213 h 4406158"/>
              <a:gd name="connsiteX12025" fmla="*/ 6410526 w 13581144"/>
              <a:gd name="connsiteY12025" fmla="*/ 858213 h 4406158"/>
              <a:gd name="connsiteX12026" fmla="*/ 6441129 w 13581144"/>
              <a:gd name="connsiteY12026" fmla="*/ 881911 h 4406158"/>
              <a:gd name="connsiteX12027" fmla="*/ 6412228 w 13581144"/>
              <a:gd name="connsiteY12027" fmla="*/ 905609 h 4406158"/>
              <a:gd name="connsiteX12028" fmla="*/ 6381633 w 13581144"/>
              <a:gd name="connsiteY12028" fmla="*/ 881911 h 4406158"/>
              <a:gd name="connsiteX12029" fmla="*/ 6410526 w 13581144"/>
              <a:gd name="connsiteY12029" fmla="*/ 858213 h 4406158"/>
              <a:gd name="connsiteX12030" fmla="*/ 6327236 w 13581144"/>
              <a:gd name="connsiteY12030" fmla="*/ 858213 h 4406158"/>
              <a:gd name="connsiteX12031" fmla="*/ 6357832 w 13581144"/>
              <a:gd name="connsiteY12031" fmla="*/ 881911 h 4406158"/>
              <a:gd name="connsiteX12032" fmla="*/ 6328934 w 13581144"/>
              <a:gd name="connsiteY12032" fmla="*/ 905609 h 4406158"/>
              <a:gd name="connsiteX12033" fmla="*/ 6298341 w 13581144"/>
              <a:gd name="connsiteY12033" fmla="*/ 881911 h 4406158"/>
              <a:gd name="connsiteX12034" fmla="*/ 6327236 w 13581144"/>
              <a:gd name="connsiteY12034" fmla="*/ 858213 h 4406158"/>
              <a:gd name="connsiteX12035" fmla="*/ 6243944 w 13581144"/>
              <a:gd name="connsiteY12035" fmla="*/ 858213 h 4406158"/>
              <a:gd name="connsiteX12036" fmla="*/ 6274539 w 13581144"/>
              <a:gd name="connsiteY12036" fmla="*/ 881911 h 4406158"/>
              <a:gd name="connsiteX12037" fmla="*/ 6245645 w 13581144"/>
              <a:gd name="connsiteY12037" fmla="*/ 905609 h 4406158"/>
              <a:gd name="connsiteX12038" fmla="*/ 6215044 w 13581144"/>
              <a:gd name="connsiteY12038" fmla="*/ 881911 h 4406158"/>
              <a:gd name="connsiteX12039" fmla="*/ 6243944 w 13581144"/>
              <a:gd name="connsiteY12039" fmla="*/ 858213 h 4406158"/>
              <a:gd name="connsiteX12040" fmla="*/ 6158946 w 13581144"/>
              <a:gd name="connsiteY12040" fmla="*/ 858213 h 4406158"/>
              <a:gd name="connsiteX12041" fmla="*/ 6189550 w 13581144"/>
              <a:gd name="connsiteY12041" fmla="*/ 881911 h 4406158"/>
              <a:gd name="connsiteX12042" fmla="*/ 6160640 w 13581144"/>
              <a:gd name="connsiteY12042" fmla="*/ 905609 h 4406158"/>
              <a:gd name="connsiteX12043" fmla="*/ 6130045 w 13581144"/>
              <a:gd name="connsiteY12043" fmla="*/ 881911 h 4406158"/>
              <a:gd name="connsiteX12044" fmla="*/ 6158946 w 13581144"/>
              <a:gd name="connsiteY12044" fmla="*/ 858213 h 4406158"/>
              <a:gd name="connsiteX12045" fmla="*/ 6077349 w 13581144"/>
              <a:gd name="connsiteY12045" fmla="*/ 858213 h 4406158"/>
              <a:gd name="connsiteX12046" fmla="*/ 6106244 w 13581144"/>
              <a:gd name="connsiteY12046" fmla="*/ 881911 h 4406158"/>
              <a:gd name="connsiteX12047" fmla="*/ 6077349 w 13581144"/>
              <a:gd name="connsiteY12047" fmla="*/ 905609 h 4406158"/>
              <a:gd name="connsiteX12048" fmla="*/ 6048457 w 13581144"/>
              <a:gd name="connsiteY12048" fmla="*/ 881911 h 4406158"/>
              <a:gd name="connsiteX12049" fmla="*/ 6077349 w 13581144"/>
              <a:gd name="connsiteY12049" fmla="*/ 858213 h 4406158"/>
              <a:gd name="connsiteX12050" fmla="*/ 5995761 w 13581144"/>
              <a:gd name="connsiteY12050" fmla="*/ 858213 h 4406158"/>
              <a:gd name="connsiteX12051" fmla="*/ 6024651 w 13581144"/>
              <a:gd name="connsiteY12051" fmla="*/ 881911 h 4406158"/>
              <a:gd name="connsiteX12052" fmla="*/ 5995761 w 13581144"/>
              <a:gd name="connsiteY12052" fmla="*/ 905609 h 4406158"/>
              <a:gd name="connsiteX12053" fmla="*/ 5966871 w 13581144"/>
              <a:gd name="connsiteY12053" fmla="*/ 881911 h 4406158"/>
              <a:gd name="connsiteX12054" fmla="*/ 5995761 w 13581144"/>
              <a:gd name="connsiteY12054" fmla="*/ 858213 h 4406158"/>
              <a:gd name="connsiteX12055" fmla="*/ 5912478 w 13581144"/>
              <a:gd name="connsiteY12055" fmla="*/ 858213 h 4406158"/>
              <a:gd name="connsiteX12056" fmla="*/ 5941387 w 13581144"/>
              <a:gd name="connsiteY12056" fmla="*/ 881911 h 4406158"/>
              <a:gd name="connsiteX12057" fmla="*/ 5912478 w 13581144"/>
              <a:gd name="connsiteY12057" fmla="*/ 905609 h 4406158"/>
              <a:gd name="connsiteX12058" fmla="*/ 5883574 w 13581144"/>
              <a:gd name="connsiteY12058" fmla="*/ 881911 h 4406158"/>
              <a:gd name="connsiteX12059" fmla="*/ 5912478 w 13581144"/>
              <a:gd name="connsiteY12059" fmla="*/ 858213 h 4406158"/>
              <a:gd name="connsiteX12060" fmla="*/ 5827351 w 13581144"/>
              <a:gd name="connsiteY12060" fmla="*/ 858213 h 4406158"/>
              <a:gd name="connsiteX12061" fmla="*/ 5856344 w 13581144"/>
              <a:gd name="connsiteY12061" fmla="*/ 881911 h 4406158"/>
              <a:gd name="connsiteX12062" fmla="*/ 5827351 w 13581144"/>
              <a:gd name="connsiteY12062" fmla="*/ 905609 h 4406158"/>
              <a:gd name="connsiteX12063" fmla="*/ 5798467 w 13581144"/>
              <a:gd name="connsiteY12063" fmla="*/ 881911 h 4406158"/>
              <a:gd name="connsiteX12064" fmla="*/ 5827351 w 13581144"/>
              <a:gd name="connsiteY12064" fmla="*/ 858213 h 4406158"/>
              <a:gd name="connsiteX12065" fmla="*/ 5744154 w 13581144"/>
              <a:gd name="connsiteY12065" fmla="*/ 858213 h 4406158"/>
              <a:gd name="connsiteX12066" fmla="*/ 5773010 w 13581144"/>
              <a:gd name="connsiteY12066" fmla="*/ 881911 h 4406158"/>
              <a:gd name="connsiteX12067" fmla="*/ 5742457 w 13581144"/>
              <a:gd name="connsiteY12067" fmla="*/ 905609 h 4406158"/>
              <a:gd name="connsiteX12068" fmla="*/ 5713584 w 13581144"/>
              <a:gd name="connsiteY12068" fmla="*/ 881911 h 4406158"/>
              <a:gd name="connsiteX12069" fmla="*/ 5744154 w 13581144"/>
              <a:gd name="connsiteY12069" fmla="*/ 858213 h 4406158"/>
              <a:gd name="connsiteX12070" fmla="*/ 5657439 w 13581144"/>
              <a:gd name="connsiteY12070" fmla="*/ 858213 h 4406158"/>
              <a:gd name="connsiteX12071" fmla="*/ 5686355 w 13581144"/>
              <a:gd name="connsiteY12071" fmla="*/ 881911 h 4406158"/>
              <a:gd name="connsiteX12072" fmla="*/ 5655742 w 13581144"/>
              <a:gd name="connsiteY12072" fmla="*/ 905609 h 4406158"/>
              <a:gd name="connsiteX12073" fmla="*/ 5626828 w 13581144"/>
              <a:gd name="connsiteY12073" fmla="*/ 881911 h 4406158"/>
              <a:gd name="connsiteX12074" fmla="*/ 5657439 w 13581144"/>
              <a:gd name="connsiteY12074" fmla="*/ 858213 h 4406158"/>
              <a:gd name="connsiteX12075" fmla="*/ 5490800 w 13581144"/>
              <a:gd name="connsiteY12075" fmla="*/ 858213 h 4406158"/>
              <a:gd name="connsiteX12076" fmla="*/ 5518017 w 13581144"/>
              <a:gd name="connsiteY12076" fmla="*/ 881911 h 4406158"/>
              <a:gd name="connsiteX12077" fmla="*/ 5487400 w 13581144"/>
              <a:gd name="connsiteY12077" fmla="*/ 905609 h 4406158"/>
              <a:gd name="connsiteX12078" fmla="*/ 5460199 w 13581144"/>
              <a:gd name="connsiteY12078" fmla="*/ 881911 h 4406158"/>
              <a:gd name="connsiteX12079" fmla="*/ 5490800 w 13581144"/>
              <a:gd name="connsiteY12079" fmla="*/ 858213 h 4406158"/>
              <a:gd name="connsiteX12080" fmla="*/ 5405767 w 13581144"/>
              <a:gd name="connsiteY12080" fmla="*/ 858213 h 4406158"/>
              <a:gd name="connsiteX12081" fmla="*/ 5432984 w 13581144"/>
              <a:gd name="connsiteY12081" fmla="*/ 881911 h 4406158"/>
              <a:gd name="connsiteX12082" fmla="*/ 5402375 w 13581144"/>
              <a:gd name="connsiteY12082" fmla="*/ 905609 h 4406158"/>
              <a:gd name="connsiteX12083" fmla="*/ 5375153 w 13581144"/>
              <a:gd name="connsiteY12083" fmla="*/ 881911 h 4406158"/>
              <a:gd name="connsiteX12084" fmla="*/ 5405767 w 13581144"/>
              <a:gd name="connsiteY12084" fmla="*/ 858213 h 4406158"/>
              <a:gd name="connsiteX12085" fmla="*/ 5237427 w 13581144"/>
              <a:gd name="connsiteY12085" fmla="*/ 858213 h 4406158"/>
              <a:gd name="connsiteX12086" fmla="*/ 5264617 w 13581144"/>
              <a:gd name="connsiteY12086" fmla="*/ 881911 h 4406158"/>
              <a:gd name="connsiteX12087" fmla="*/ 5234015 w 13581144"/>
              <a:gd name="connsiteY12087" fmla="*/ 905609 h 4406158"/>
              <a:gd name="connsiteX12088" fmla="*/ 5206794 w 13581144"/>
              <a:gd name="connsiteY12088" fmla="*/ 881911 h 4406158"/>
              <a:gd name="connsiteX12089" fmla="*/ 5237427 w 13581144"/>
              <a:gd name="connsiteY12089" fmla="*/ 858213 h 4406158"/>
              <a:gd name="connsiteX12090" fmla="*/ 3657930 w 13581144"/>
              <a:gd name="connsiteY12090" fmla="*/ 854824 h 4406158"/>
              <a:gd name="connsiteX12091" fmla="*/ 3680023 w 13581144"/>
              <a:gd name="connsiteY12091" fmla="*/ 878522 h 4406158"/>
              <a:gd name="connsiteX12092" fmla="*/ 3644316 w 13581144"/>
              <a:gd name="connsiteY12092" fmla="*/ 902221 h 4406158"/>
              <a:gd name="connsiteX12093" fmla="*/ 3622223 w 13581144"/>
              <a:gd name="connsiteY12093" fmla="*/ 878522 h 4406158"/>
              <a:gd name="connsiteX12094" fmla="*/ 3657930 w 13581144"/>
              <a:gd name="connsiteY12094" fmla="*/ 854824 h 4406158"/>
              <a:gd name="connsiteX12095" fmla="*/ 3576303 w 13581144"/>
              <a:gd name="connsiteY12095" fmla="*/ 854824 h 4406158"/>
              <a:gd name="connsiteX12096" fmla="*/ 3598397 w 13581144"/>
              <a:gd name="connsiteY12096" fmla="*/ 878522 h 4406158"/>
              <a:gd name="connsiteX12097" fmla="*/ 3562703 w 13581144"/>
              <a:gd name="connsiteY12097" fmla="*/ 902221 h 4406158"/>
              <a:gd name="connsiteX12098" fmla="*/ 3540586 w 13581144"/>
              <a:gd name="connsiteY12098" fmla="*/ 878522 h 4406158"/>
              <a:gd name="connsiteX12099" fmla="*/ 3576303 w 13581144"/>
              <a:gd name="connsiteY12099" fmla="*/ 854824 h 4406158"/>
              <a:gd name="connsiteX12100" fmla="*/ 3491303 w 13581144"/>
              <a:gd name="connsiteY12100" fmla="*/ 854824 h 4406158"/>
              <a:gd name="connsiteX12101" fmla="*/ 3513396 w 13581144"/>
              <a:gd name="connsiteY12101" fmla="*/ 878522 h 4406158"/>
              <a:gd name="connsiteX12102" fmla="*/ 3477702 w 13581144"/>
              <a:gd name="connsiteY12102" fmla="*/ 902221 h 4406158"/>
              <a:gd name="connsiteX12103" fmla="*/ 3455595 w 13581144"/>
              <a:gd name="connsiteY12103" fmla="*/ 878522 h 4406158"/>
              <a:gd name="connsiteX12104" fmla="*/ 3491303 w 13581144"/>
              <a:gd name="connsiteY12104" fmla="*/ 854824 h 4406158"/>
              <a:gd name="connsiteX12105" fmla="*/ 3404579 w 13581144"/>
              <a:gd name="connsiteY12105" fmla="*/ 854824 h 4406158"/>
              <a:gd name="connsiteX12106" fmla="*/ 3426698 w 13581144"/>
              <a:gd name="connsiteY12106" fmla="*/ 878522 h 4406158"/>
              <a:gd name="connsiteX12107" fmla="*/ 3390979 w 13581144"/>
              <a:gd name="connsiteY12107" fmla="*/ 902221 h 4406158"/>
              <a:gd name="connsiteX12108" fmla="*/ 3368887 w 13581144"/>
              <a:gd name="connsiteY12108" fmla="*/ 878522 h 4406158"/>
              <a:gd name="connsiteX12109" fmla="*/ 3404579 w 13581144"/>
              <a:gd name="connsiteY12109" fmla="*/ 854824 h 4406158"/>
              <a:gd name="connsiteX12110" fmla="*/ 3321303 w 13581144"/>
              <a:gd name="connsiteY12110" fmla="*/ 854824 h 4406158"/>
              <a:gd name="connsiteX12111" fmla="*/ 3343408 w 13581144"/>
              <a:gd name="connsiteY12111" fmla="*/ 878522 h 4406158"/>
              <a:gd name="connsiteX12112" fmla="*/ 3305993 w 13581144"/>
              <a:gd name="connsiteY12112" fmla="*/ 902221 h 4406158"/>
              <a:gd name="connsiteX12113" fmla="*/ 3283897 w 13581144"/>
              <a:gd name="connsiteY12113" fmla="*/ 878522 h 4406158"/>
              <a:gd name="connsiteX12114" fmla="*/ 3321303 w 13581144"/>
              <a:gd name="connsiteY12114" fmla="*/ 854824 h 4406158"/>
              <a:gd name="connsiteX12115" fmla="*/ 3237989 w 13581144"/>
              <a:gd name="connsiteY12115" fmla="*/ 854824 h 4406158"/>
              <a:gd name="connsiteX12116" fmla="*/ 3260082 w 13581144"/>
              <a:gd name="connsiteY12116" fmla="*/ 878522 h 4406158"/>
              <a:gd name="connsiteX12117" fmla="*/ 3222691 w 13581144"/>
              <a:gd name="connsiteY12117" fmla="*/ 902221 h 4406158"/>
              <a:gd name="connsiteX12118" fmla="*/ 3200586 w 13581144"/>
              <a:gd name="connsiteY12118" fmla="*/ 878522 h 4406158"/>
              <a:gd name="connsiteX12119" fmla="*/ 3237989 w 13581144"/>
              <a:gd name="connsiteY12119" fmla="*/ 854824 h 4406158"/>
              <a:gd name="connsiteX12120" fmla="*/ 3154677 w 13581144"/>
              <a:gd name="connsiteY12120" fmla="*/ 854824 h 4406158"/>
              <a:gd name="connsiteX12121" fmla="*/ 3176785 w 13581144"/>
              <a:gd name="connsiteY12121" fmla="*/ 878522 h 4406158"/>
              <a:gd name="connsiteX12122" fmla="*/ 3139380 w 13581144"/>
              <a:gd name="connsiteY12122" fmla="*/ 902221 h 4406158"/>
              <a:gd name="connsiteX12123" fmla="*/ 3117285 w 13581144"/>
              <a:gd name="connsiteY12123" fmla="*/ 878522 h 4406158"/>
              <a:gd name="connsiteX12124" fmla="*/ 3154677 w 13581144"/>
              <a:gd name="connsiteY12124" fmla="*/ 854824 h 4406158"/>
              <a:gd name="connsiteX12125" fmla="*/ 3073084 w 13581144"/>
              <a:gd name="connsiteY12125" fmla="*/ 854824 h 4406158"/>
              <a:gd name="connsiteX12126" fmla="*/ 3093481 w 13581144"/>
              <a:gd name="connsiteY12126" fmla="*/ 878522 h 4406158"/>
              <a:gd name="connsiteX12127" fmla="*/ 3056073 w 13581144"/>
              <a:gd name="connsiteY12127" fmla="*/ 902221 h 4406158"/>
              <a:gd name="connsiteX12128" fmla="*/ 3035663 w 13581144"/>
              <a:gd name="connsiteY12128" fmla="*/ 878522 h 4406158"/>
              <a:gd name="connsiteX12129" fmla="*/ 3073084 w 13581144"/>
              <a:gd name="connsiteY12129" fmla="*/ 854824 h 4406158"/>
              <a:gd name="connsiteX12130" fmla="*/ 2989765 w 13581144"/>
              <a:gd name="connsiteY12130" fmla="*/ 854824 h 4406158"/>
              <a:gd name="connsiteX12131" fmla="*/ 3010173 w 13581144"/>
              <a:gd name="connsiteY12131" fmla="*/ 878522 h 4406158"/>
              <a:gd name="connsiteX12132" fmla="*/ 2972765 w 13581144"/>
              <a:gd name="connsiteY12132" fmla="*/ 902221 h 4406158"/>
              <a:gd name="connsiteX12133" fmla="*/ 2952358 w 13581144"/>
              <a:gd name="connsiteY12133" fmla="*/ 878522 h 4406158"/>
              <a:gd name="connsiteX12134" fmla="*/ 2989765 w 13581144"/>
              <a:gd name="connsiteY12134" fmla="*/ 854824 h 4406158"/>
              <a:gd name="connsiteX12135" fmla="*/ 2738117 w 13581144"/>
              <a:gd name="connsiteY12135" fmla="*/ 853136 h 4406158"/>
              <a:gd name="connsiteX12136" fmla="*/ 2758512 w 13581144"/>
              <a:gd name="connsiteY12136" fmla="*/ 876834 h 4406158"/>
              <a:gd name="connsiteX12137" fmla="*/ 2719408 w 13581144"/>
              <a:gd name="connsiteY12137" fmla="*/ 900532 h 4406158"/>
              <a:gd name="connsiteX12138" fmla="*/ 2699001 w 13581144"/>
              <a:gd name="connsiteY12138" fmla="*/ 876834 h 4406158"/>
              <a:gd name="connsiteX12139" fmla="*/ 2738117 w 13581144"/>
              <a:gd name="connsiteY12139" fmla="*/ 853136 h 4406158"/>
              <a:gd name="connsiteX12140" fmla="*/ 2654816 w 13581144"/>
              <a:gd name="connsiteY12140" fmla="*/ 853136 h 4406158"/>
              <a:gd name="connsiteX12141" fmla="*/ 2675223 w 13581144"/>
              <a:gd name="connsiteY12141" fmla="*/ 876834 h 4406158"/>
              <a:gd name="connsiteX12142" fmla="*/ 2636119 w 13581144"/>
              <a:gd name="connsiteY12142" fmla="*/ 900532 h 4406158"/>
              <a:gd name="connsiteX12143" fmla="*/ 2615724 w 13581144"/>
              <a:gd name="connsiteY12143" fmla="*/ 876834 h 4406158"/>
              <a:gd name="connsiteX12144" fmla="*/ 2654816 w 13581144"/>
              <a:gd name="connsiteY12144" fmla="*/ 853136 h 4406158"/>
              <a:gd name="connsiteX12145" fmla="*/ 2571513 w 13581144"/>
              <a:gd name="connsiteY12145" fmla="*/ 853136 h 4406158"/>
              <a:gd name="connsiteX12146" fmla="*/ 2591908 w 13581144"/>
              <a:gd name="connsiteY12146" fmla="*/ 876834 h 4406158"/>
              <a:gd name="connsiteX12147" fmla="*/ 2552816 w 13581144"/>
              <a:gd name="connsiteY12147" fmla="*/ 900532 h 4406158"/>
              <a:gd name="connsiteX12148" fmla="*/ 2532410 w 13581144"/>
              <a:gd name="connsiteY12148" fmla="*/ 876834 h 4406158"/>
              <a:gd name="connsiteX12149" fmla="*/ 2571513 w 13581144"/>
              <a:gd name="connsiteY12149" fmla="*/ 853136 h 4406158"/>
              <a:gd name="connsiteX12150" fmla="*/ 2491625 w 13581144"/>
              <a:gd name="connsiteY12150" fmla="*/ 853136 h 4406158"/>
              <a:gd name="connsiteX12151" fmla="*/ 2512032 w 13581144"/>
              <a:gd name="connsiteY12151" fmla="*/ 876834 h 4406158"/>
              <a:gd name="connsiteX12152" fmla="*/ 2472917 w 13581144"/>
              <a:gd name="connsiteY12152" fmla="*/ 900532 h 4406158"/>
              <a:gd name="connsiteX12153" fmla="*/ 2452523 w 13581144"/>
              <a:gd name="connsiteY12153" fmla="*/ 876834 h 4406158"/>
              <a:gd name="connsiteX12154" fmla="*/ 2491625 w 13581144"/>
              <a:gd name="connsiteY12154" fmla="*/ 853136 h 4406158"/>
              <a:gd name="connsiteX12155" fmla="*/ 2410023 w 13581144"/>
              <a:gd name="connsiteY12155" fmla="*/ 853136 h 4406158"/>
              <a:gd name="connsiteX12156" fmla="*/ 2428719 w 13581144"/>
              <a:gd name="connsiteY12156" fmla="*/ 876834 h 4406158"/>
              <a:gd name="connsiteX12157" fmla="*/ 2389616 w 13581144"/>
              <a:gd name="connsiteY12157" fmla="*/ 900532 h 4406158"/>
              <a:gd name="connsiteX12158" fmla="*/ 2370919 w 13581144"/>
              <a:gd name="connsiteY12158" fmla="*/ 876834 h 4406158"/>
              <a:gd name="connsiteX12159" fmla="*/ 2410023 w 13581144"/>
              <a:gd name="connsiteY12159" fmla="*/ 853136 h 4406158"/>
              <a:gd name="connsiteX12160" fmla="*/ 2325035 w 13581144"/>
              <a:gd name="connsiteY12160" fmla="*/ 853136 h 4406158"/>
              <a:gd name="connsiteX12161" fmla="*/ 2343731 w 13581144"/>
              <a:gd name="connsiteY12161" fmla="*/ 876834 h 4406158"/>
              <a:gd name="connsiteX12162" fmla="*/ 2304629 w 13581144"/>
              <a:gd name="connsiteY12162" fmla="*/ 900532 h 4406158"/>
              <a:gd name="connsiteX12163" fmla="*/ 2285931 w 13581144"/>
              <a:gd name="connsiteY12163" fmla="*/ 876834 h 4406158"/>
              <a:gd name="connsiteX12164" fmla="*/ 2325035 w 13581144"/>
              <a:gd name="connsiteY12164" fmla="*/ 853136 h 4406158"/>
              <a:gd name="connsiteX12165" fmla="*/ 2241721 w 13581144"/>
              <a:gd name="connsiteY12165" fmla="*/ 853136 h 4406158"/>
              <a:gd name="connsiteX12166" fmla="*/ 2260429 w 13581144"/>
              <a:gd name="connsiteY12166" fmla="*/ 876834 h 4406158"/>
              <a:gd name="connsiteX12167" fmla="*/ 2221326 w 13581144"/>
              <a:gd name="connsiteY12167" fmla="*/ 900532 h 4406158"/>
              <a:gd name="connsiteX12168" fmla="*/ 2202618 w 13581144"/>
              <a:gd name="connsiteY12168" fmla="*/ 876834 h 4406158"/>
              <a:gd name="connsiteX12169" fmla="*/ 2241721 w 13581144"/>
              <a:gd name="connsiteY12169" fmla="*/ 853136 h 4406158"/>
              <a:gd name="connsiteX12170" fmla="*/ 2158420 w 13581144"/>
              <a:gd name="connsiteY12170" fmla="*/ 853136 h 4406158"/>
              <a:gd name="connsiteX12171" fmla="*/ 2177116 w 13581144"/>
              <a:gd name="connsiteY12171" fmla="*/ 876834 h 4406158"/>
              <a:gd name="connsiteX12172" fmla="*/ 2138025 w 13581144"/>
              <a:gd name="connsiteY12172" fmla="*/ 900532 h 4406158"/>
              <a:gd name="connsiteX12173" fmla="*/ 2119317 w 13581144"/>
              <a:gd name="connsiteY12173" fmla="*/ 876834 h 4406158"/>
              <a:gd name="connsiteX12174" fmla="*/ 2158420 w 13581144"/>
              <a:gd name="connsiteY12174" fmla="*/ 853136 h 4406158"/>
              <a:gd name="connsiteX12175" fmla="*/ 2075103 w 13581144"/>
              <a:gd name="connsiteY12175" fmla="*/ 853136 h 4406158"/>
              <a:gd name="connsiteX12176" fmla="*/ 2093798 w 13581144"/>
              <a:gd name="connsiteY12176" fmla="*/ 876834 h 4406158"/>
              <a:gd name="connsiteX12177" fmla="*/ 2052996 w 13581144"/>
              <a:gd name="connsiteY12177" fmla="*/ 900532 h 4406158"/>
              <a:gd name="connsiteX12178" fmla="*/ 2034301 w 13581144"/>
              <a:gd name="connsiteY12178" fmla="*/ 876834 h 4406158"/>
              <a:gd name="connsiteX12179" fmla="*/ 2075103 w 13581144"/>
              <a:gd name="connsiteY12179" fmla="*/ 853136 h 4406158"/>
              <a:gd name="connsiteX12180" fmla="*/ 1825186 w 13581144"/>
              <a:gd name="connsiteY12180" fmla="*/ 853136 h 4406158"/>
              <a:gd name="connsiteX12181" fmla="*/ 1842184 w 13581144"/>
              <a:gd name="connsiteY12181" fmla="*/ 876834 h 4406158"/>
              <a:gd name="connsiteX12182" fmla="*/ 1801382 w 13581144"/>
              <a:gd name="connsiteY12182" fmla="*/ 900532 h 4406158"/>
              <a:gd name="connsiteX12183" fmla="*/ 1784386 w 13581144"/>
              <a:gd name="connsiteY12183" fmla="*/ 876834 h 4406158"/>
              <a:gd name="connsiteX12184" fmla="*/ 1825186 w 13581144"/>
              <a:gd name="connsiteY12184" fmla="*/ 853136 h 4406158"/>
              <a:gd name="connsiteX12185" fmla="*/ 1741872 w 13581144"/>
              <a:gd name="connsiteY12185" fmla="*/ 853136 h 4406158"/>
              <a:gd name="connsiteX12186" fmla="*/ 1758882 w 13581144"/>
              <a:gd name="connsiteY12186" fmla="*/ 876834 h 4406158"/>
              <a:gd name="connsiteX12187" fmla="*/ 1718068 w 13581144"/>
              <a:gd name="connsiteY12187" fmla="*/ 900532 h 4406158"/>
              <a:gd name="connsiteX12188" fmla="*/ 1701071 w 13581144"/>
              <a:gd name="connsiteY12188" fmla="*/ 876834 h 4406158"/>
              <a:gd name="connsiteX12189" fmla="*/ 1741872 w 13581144"/>
              <a:gd name="connsiteY12189" fmla="*/ 853136 h 4406158"/>
              <a:gd name="connsiteX12190" fmla="*/ 1655159 w 13581144"/>
              <a:gd name="connsiteY12190" fmla="*/ 853136 h 4406158"/>
              <a:gd name="connsiteX12191" fmla="*/ 1672169 w 13581144"/>
              <a:gd name="connsiteY12191" fmla="*/ 876834 h 4406158"/>
              <a:gd name="connsiteX12192" fmla="*/ 1631356 w 13581144"/>
              <a:gd name="connsiteY12192" fmla="*/ 900532 h 4406158"/>
              <a:gd name="connsiteX12193" fmla="*/ 1614358 w 13581144"/>
              <a:gd name="connsiteY12193" fmla="*/ 876834 h 4406158"/>
              <a:gd name="connsiteX12194" fmla="*/ 1655159 w 13581144"/>
              <a:gd name="connsiteY12194" fmla="*/ 853136 h 4406158"/>
              <a:gd name="connsiteX12195" fmla="*/ 1571869 w 13581144"/>
              <a:gd name="connsiteY12195" fmla="*/ 853136 h 4406158"/>
              <a:gd name="connsiteX12196" fmla="*/ 1588867 w 13581144"/>
              <a:gd name="connsiteY12196" fmla="*/ 876834 h 4406158"/>
              <a:gd name="connsiteX12197" fmla="*/ 1548066 w 13581144"/>
              <a:gd name="connsiteY12197" fmla="*/ 900532 h 4406158"/>
              <a:gd name="connsiteX12198" fmla="*/ 1531068 w 13581144"/>
              <a:gd name="connsiteY12198" fmla="*/ 876834 h 4406158"/>
              <a:gd name="connsiteX12199" fmla="*/ 1571869 w 13581144"/>
              <a:gd name="connsiteY12199" fmla="*/ 853136 h 4406158"/>
              <a:gd name="connsiteX12200" fmla="*/ 1488556 w 13581144"/>
              <a:gd name="connsiteY12200" fmla="*/ 853136 h 4406158"/>
              <a:gd name="connsiteX12201" fmla="*/ 1505554 w 13581144"/>
              <a:gd name="connsiteY12201" fmla="*/ 876834 h 4406158"/>
              <a:gd name="connsiteX12202" fmla="*/ 1463053 w 13581144"/>
              <a:gd name="connsiteY12202" fmla="*/ 900532 h 4406158"/>
              <a:gd name="connsiteX12203" fmla="*/ 1446056 w 13581144"/>
              <a:gd name="connsiteY12203" fmla="*/ 876834 h 4406158"/>
              <a:gd name="connsiteX12204" fmla="*/ 1488556 w 13581144"/>
              <a:gd name="connsiteY12204" fmla="*/ 853136 h 4406158"/>
              <a:gd name="connsiteX12205" fmla="*/ 1991789 w 13581144"/>
              <a:gd name="connsiteY12205" fmla="*/ 851440 h 4406158"/>
              <a:gd name="connsiteX12206" fmla="*/ 2010497 w 13581144"/>
              <a:gd name="connsiteY12206" fmla="*/ 876831 h 4406158"/>
              <a:gd name="connsiteX12207" fmla="*/ 1969696 w 13581144"/>
              <a:gd name="connsiteY12207" fmla="*/ 898837 h 4406158"/>
              <a:gd name="connsiteX12208" fmla="*/ 1950988 w 13581144"/>
              <a:gd name="connsiteY12208" fmla="*/ 875139 h 4406158"/>
              <a:gd name="connsiteX12209" fmla="*/ 1991789 w 13581144"/>
              <a:gd name="connsiteY12209" fmla="*/ 851440 h 4406158"/>
              <a:gd name="connsiteX12210" fmla="*/ 1906801 w 13581144"/>
              <a:gd name="connsiteY12210" fmla="*/ 851440 h 4406158"/>
              <a:gd name="connsiteX12211" fmla="*/ 1925497 w 13581144"/>
              <a:gd name="connsiteY12211" fmla="*/ 876831 h 4406158"/>
              <a:gd name="connsiteX12212" fmla="*/ 1884708 w 13581144"/>
              <a:gd name="connsiteY12212" fmla="*/ 898837 h 4406158"/>
              <a:gd name="connsiteX12213" fmla="*/ 1865999 w 13581144"/>
              <a:gd name="connsiteY12213" fmla="*/ 875139 h 4406158"/>
              <a:gd name="connsiteX12214" fmla="*/ 1906801 w 13581144"/>
              <a:gd name="connsiteY12214" fmla="*/ 851440 h 4406158"/>
              <a:gd name="connsiteX12215" fmla="*/ 1405252 w 13581144"/>
              <a:gd name="connsiteY12215" fmla="*/ 851440 h 4406158"/>
              <a:gd name="connsiteX12216" fmla="*/ 1422263 w 13581144"/>
              <a:gd name="connsiteY12216" fmla="*/ 875139 h 4406158"/>
              <a:gd name="connsiteX12217" fmla="*/ 1379750 w 13581144"/>
              <a:gd name="connsiteY12217" fmla="*/ 898837 h 4406158"/>
              <a:gd name="connsiteX12218" fmla="*/ 1362752 w 13581144"/>
              <a:gd name="connsiteY12218" fmla="*/ 875139 h 4406158"/>
              <a:gd name="connsiteX12219" fmla="*/ 1405252 w 13581144"/>
              <a:gd name="connsiteY12219" fmla="*/ 851440 h 4406158"/>
              <a:gd name="connsiteX12220" fmla="*/ 1321951 w 13581144"/>
              <a:gd name="connsiteY12220" fmla="*/ 851440 h 4406158"/>
              <a:gd name="connsiteX12221" fmla="*/ 1338948 w 13581144"/>
              <a:gd name="connsiteY12221" fmla="*/ 875139 h 4406158"/>
              <a:gd name="connsiteX12222" fmla="*/ 1296449 w 13581144"/>
              <a:gd name="connsiteY12222" fmla="*/ 898837 h 4406158"/>
              <a:gd name="connsiteX12223" fmla="*/ 1279439 w 13581144"/>
              <a:gd name="connsiteY12223" fmla="*/ 875139 h 4406158"/>
              <a:gd name="connsiteX12224" fmla="*/ 1321951 w 13581144"/>
              <a:gd name="connsiteY12224" fmla="*/ 851440 h 4406158"/>
              <a:gd name="connsiteX12225" fmla="*/ 11240115 w 13581144"/>
              <a:gd name="connsiteY12225" fmla="*/ 830129 h 4406158"/>
              <a:gd name="connsiteX12226" fmla="*/ 11291108 w 13581144"/>
              <a:gd name="connsiteY12226" fmla="*/ 853827 h 4406158"/>
              <a:gd name="connsiteX12227" fmla="*/ 11269074 w 13581144"/>
              <a:gd name="connsiteY12227" fmla="*/ 877525 h 4406158"/>
              <a:gd name="connsiteX12228" fmla="*/ 11218068 w 13581144"/>
              <a:gd name="connsiteY12228" fmla="*/ 853827 h 4406158"/>
              <a:gd name="connsiteX12229" fmla="*/ 11240115 w 13581144"/>
              <a:gd name="connsiteY12229" fmla="*/ 830129 h 4406158"/>
              <a:gd name="connsiteX12230" fmla="*/ 11138104 w 13581144"/>
              <a:gd name="connsiteY12230" fmla="*/ 830129 h 4406158"/>
              <a:gd name="connsiteX12231" fmla="*/ 11187458 w 13581144"/>
              <a:gd name="connsiteY12231" fmla="*/ 853827 h 4406158"/>
              <a:gd name="connsiteX12232" fmla="*/ 11165294 w 13581144"/>
              <a:gd name="connsiteY12232" fmla="*/ 877525 h 4406158"/>
              <a:gd name="connsiteX12233" fmla="*/ 11116057 w 13581144"/>
              <a:gd name="connsiteY12233" fmla="*/ 853827 h 4406158"/>
              <a:gd name="connsiteX12234" fmla="*/ 11138104 w 13581144"/>
              <a:gd name="connsiteY12234" fmla="*/ 830129 h 4406158"/>
              <a:gd name="connsiteX12235" fmla="*/ 11034347 w 13581144"/>
              <a:gd name="connsiteY12235" fmla="*/ 830129 h 4406158"/>
              <a:gd name="connsiteX12236" fmla="*/ 11083701 w 13581144"/>
              <a:gd name="connsiteY12236" fmla="*/ 853827 h 4406158"/>
              <a:gd name="connsiteX12237" fmla="*/ 11061549 w 13581144"/>
              <a:gd name="connsiteY12237" fmla="*/ 877525 h 4406158"/>
              <a:gd name="connsiteX12238" fmla="*/ 11012301 w 13581144"/>
              <a:gd name="connsiteY12238" fmla="*/ 853827 h 4406158"/>
              <a:gd name="connsiteX12239" fmla="*/ 11034347 w 13581144"/>
              <a:gd name="connsiteY12239" fmla="*/ 830129 h 4406158"/>
              <a:gd name="connsiteX12240" fmla="*/ 10934106 w 13581144"/>
              <a:gd name="connsiteY12240" fmla="*/ 830129 h 4406158"/>
              <a:gd name="connsiteX12241" fmla="*/ 10983365 w 13581144"/>
              <a:gd name="connsiteY12241" fmla="*/ 853827 h 4406158"/>
              <a:gd name="connsiteX12242" fmla="*/ 10961307 w 13581144"/>
              <a:gd name="connsiteY12242" fmla="*/ 877525 h 4406158"/>
              <a:gd name="connsiteX12243" fmla="*/ 10912001 w 13581144"/>
              <a:gd name="connsiteY12243" fmla="*/ 853827 h 4406158"/>
              <a:gd name="connsiteX12244" fmla="*/ 10934106 w 13581144"/>
              <a:gd name="connsiteY12244" fmla="*/ 830129 h 4406158"/>
              <a:gd name="connsiteX12245" fmla="*/ 11537431 w 13581144"/>
              <a:gd name="connsiteY12245" fmla="*/ 813396 h 4406158"/>
              <a:gd name="connsiteX12246" fmla="*/ 11588436 w 13581144"/>
              <a:gd name="connsiteY12246" fmla="*/ 837095 h 4406158"/>
              <a:gd name="connsiteX12247" fmla="*/ 11566389 w 13581144"/>
              <a:gd name="connsiteY12247" fmla="*/ 860793 h 4406158"/>
              <a:gd name="connsiteX12248" fmla="*/ 11515384 w 13581144"/>
              <a:gd name="connsiteY12248" fmla="*/ 837095 h 4406158"/>
              <a:gd name="connsiteX12249" fmla="*/ 11537431 w 13581144"/>
              <a:gd name="connsiteY12249" fmla="*/ 813396 h 4406158"/>
              <a:gd name="connsiteX12250" fmla="*/ 11433780 w 13581144"/>
              <a:gd name="connsiteY12250" fmla="*/ 813396 h 4406158"/>
              <a:gd name="connsiteX12251" fmla="*/ 11484785 w 13581144"/>
              <a:gd name="connsiteY12251" fmla="*/ 837095 h 4406158"/>
              <a:gd name="connsiteX12252" fmla="*/ 11462632 w 13581144"/>
              <a:gd name="connsiteY12252" fmla="*/ 860793 h 4406158"/>
              <a:gd name="connsiteX12253" fmla="*/ 11411626 w 13581144"/>
              <a:gd name="connsiteY12253" fmla="*/ 837095 h 4406158"/>
              <a:gd name="connsiteX12254" fmla="*/ 11433780 w 13581144"/>
              <a:gd name="connsiteY12254" fmla="*/ 813396 h 4406158"/>
              <a:gd name="connsiteX12255" fmla="*/ 11330047 w 13581144"/>
              <a:gd name="connsiteY12255" fmla="*/ 813396 h 4406158"/>
              <a:gd name="connsiteX12256" fmla="*/ 11379401 w 13581144"/>
              <a:gd name="connsiteY12256" fmla="*/ 837095 h 4406158"/>
              <a:gd name="connsiteX12257" fmla="*/ 11357248 w 13581144"/>
              <a:gd name="connsiteY12257" fmla="*/ 860793 h 4406158"/>
              <a:gd name="connsiteX12258" fmla="*/ 11308001 w 13581144"/>
              <a:gd name="connsiteY12258" fmla="*/ 837095 h 4406158"/>
              <a:gd name="connsiteX12259" fmla="*/ 11330047 w 13581144"/>
              <a:gd name="connsiteY12259" fmla="*/ 813396 h 4406158"/>
              <a:gd name="connsiteX12260" fmla="*/ 10635199 w 13581144"/>
              <a:gd name="connsiteY12260" fmla="*/ 805734 h 4406158"/>
              <a:gd name="connsiteX12261" fmla="*/ 10677711 w 13581144"/>
              <a:gd name="connsiteY12261" fmla="*/ 829432 h 4406158"/>
              <a:gd name="connsiteX12262" fmla="*/ 10662400 w 13581144"/>
              <a:gd name="connsiteY12262" fmla="*/ 853130 h 4406158"/>
              <a:gd name="connsiteX12263" fmla="*/ 10619900 w 13581144"/>
              <a:gd name="connsiteY12263" fmla="*/ 829432 h 4406158"/>
              <a:gd name="connsiteX12264" fmla="*/ 10635199 w 13581144"/>
              <a:gd name="connsiteY12264" fmla="*/ 805734 h 4406158"/>
              <a:gd name="connsiteX12265" fmla="*/ 10551885 w 13581144"/>
              <a:gd name="connsiteY12265" fmla="*/ 800655 h 4406158"/>
              <a:gd name="connsiteX12266" fmla="*/ 10594385 w 13581144"/>
              <a:gd name="connsiteY12266" fmla="*/ 824353 h 4406158"/>
              <a:gd name="connsiteX12267" fmla="*/ 10577387 w 13581144"/>
              <a:gd name="connsiteY12267" fmla="*/ 848051 h 4406158"/>
              <a:gd name="connsiteX12268" fmla="*/ 10534886 w 13581144"/>
              <a:gd name="connsiteY12268" fmla="*/ 824353 h 4406158"/>
              <a:gd name="connsiteX12269" fmla="*/ 10551885 w 13581144"/>
              <a:gd name="connsiteY12269" fmla="*/ 800655 h 4406158"/>
              <a:gd name="connsiteX12270" fmla="*/ 7731359 w 13581144"/>
              <a:gd name="connsiteY12270" fmla="*/ 800655 h 4406158"/>
              <a:gd name="connsiteX12271" fmla="*/ 7763669 w 13581144"/>
              <a:gd name="connsiteY12271" fmla="*/ 822661 h 4406158"/>
              <a:gd name="connsiteX12272" fmla="*/ 7741575 w 13581144"/>
              <a:gd name="connsiteY12272" fmla="*/ 844666 h 4406158"/>
              <a:gd name="connsiteX12273" fmla="*/ 7709266 w 13581144"/>
              <a:gd name="connsiteY12273" fmla="*/ 822661 h 4406158"/>
              <a:gd name="connsiteX12274" fmla="*/ 7731359 w 13581144"/>
              <a:gd name="connsiteY12274" fmla="*/ 800655 h 4406158"/>
              <a:gd name="connsiteX12275" fmla="*/ 7646370 w 13581144"/>
              <a:gd name="connsiteY12275" fmla="*/ 800655 h 4406158"/>
              <a:gd name="connsiteX12276" fmla="*/ 7678668 w 13581144"/>
              <a:gd name="connsiteY12276" fmla="*/ 822661 h 4406158"/>
              <a:gd name="connsiteX12277" fmla="*/ 7654865 w 13581144"/>
              <a:gd name="connsiteY12277" fmla="*/ 844666 h 4406158"/>
              <a:gd name="connsiteX12278" fmla="*/ 7622566 w 13581144"/>
              <a:gd name="connsiteY12278" fmla="*/ 822661 h 4406158"/>
              <a:gd name="connsiteX12279" fmla="*/ 7646370 w 13581144"/>
              <a:gd name="connsiteY12279" fmla="*/ 800655 h 4406158"/>
              <a:gd name="connsiteX12280" fmla="*/ 10053756 w 13581144"/>
              <a:gd name="connsiteY12280" fmla="*/ 798967 h 4406158"/>
              <a:gd name="connsiteX12281" fmla="*/ 10094557 w 13581144"/>
              <a:gd name="connsiteY12281" fmla="*/ 822665 h 4406158"/>
              <a:gd name="connsiteX12282" fmla="*/ 10077548 w 13581144"/>
              <a:gd name="connsiteY12282" fmla="*/ 846363 h 4406158"/>
              <a:gd name="connsiteX12283" fmla="*/ 10036757 w 13581144"/>
              <a:gd name="connsiteY12283" fmla="*/ 822665 h 4406158"/>
              <a:gd name="connsiteX12284" fmla="*/ 10053756 w 13581144"/>
              <a:gd name="connsiteY12284" fmla="*/ 798967 h 4406158"/>
              <a:gd name="connsiteX12285" fmla="*/ 9968742 w 13581144"/>
              <a:gd name="connsiteY12285" fmla="*/ 798967 h 4406158"/>
              <a:gd name="connsiteX12286" fmla="*/ 10011255 w 13581144"/>
              <a:gd name="connsiteY12286" fmla="*/ 822665 h 4406158"/>
              <a:gd name="connsiteX12287" fmla="*/ 9992558 w 13581144"/>
              <a:gd name="connsiteY12287" fmla="*/ 846363 h 4406158"/>
              <a:gd name="connsiteX12288" fmla="*/ 9951745 w 13581144"/>
              <a:gd name="connsiteY12288" fmla="*/ 822665 h 4406158"/>
              <a:gd name="connsiteX12289" fmla="*/ 9968742 w 13581144"/>
              <a:gd name="connsiteY12289" fmla="*/ 798967 h 4406158"/>
              <a:gd name="connsiteX12290" fmla="*/ 9887139 w 13581144"/>
              <a:gd name="connsiteY12290" fmla="*/ 798967 h 4406158"/>
              <a:gd name="connsiteX12291" fmla="*/ 9927941 w 13581144"/>
              <a:gd name="connsiteY12291" fmla="*/ 822665 h 4406158"/>
              <a:gd name="connsiteX12292" fmla="*/ 9909232 w 13581144"/>
              <a:gd name="connsiteY12292" fmla="*/ 846363 h 4406158"/>
              <a:gd name="connsiteX12293" fmla="*/ 9868442 w 13581144"/>
              <a:gd name="connsiteY12293" fmla="*/ 822665 h 4406158"/>
              <a:gd name="connsiteX12294" fmla="*/ 9887139 w 13581144"/>
              <a:gd name="connsiteY12294" fmla="*/ 798967 h 4406158"/>
              <a:gd name="connsiteX12295" fmla="*/ 9805535 w 13581144"/>
              <a:gd name="connsiteY12295" fmla="*/ 798967 h 4406158"/>
              <a:gd name="connsiteX12296" fmla="*/ 9844638 w 13581144"/>
              <a:gd name="connsiteY12296" fmla="*/ 822665 h 4406158"/>
              <a:gd name="connsiteX12297" fmla="*/ 9825930 w 13581144"/>
              <a:gd name="connsiteY12297" fmla="*/ 846363 h 4406158"/>
              <a:gd name="connsiteX12298" fmla="*/ 9786827 w 13581144"/>
              <a:gd name="connsiteY12298" fmla="*/ 822665 h 4406158"/>
              <a:gd name="connsiteX12299" fmla="*/ 9805535 w 13581144"/>
              <a:gd name="connsiteY12299" fmla="*/ 798967 h 4406158"/>
              <a:gd name="connsiteX12300" fmla="*/ 9723919 w 13581144"/>
              <a:gd name="connsiteY12300" fmla="*/ 798967 h 4406158"/>
              <a:gd name="connsiteX12301" fmla="*/ 9763023 w 13581144"/>
              <a:gd name="connsiteY12301" fmla="*/ 822665 h 4406158"/>
              <a:gd name="connsiteX12302" fmla="*/ 9744326 w 13581144"/>
              <a:gd name="connsiteY12302" fmla="*/ 846363 h 4406158"/>
              <a:gd name="connsiteX12303" fmla="*/ 9705211 w 13581144"/>
              <a:gd name="connsiteY12303" fmla="*/ 822665 h 4406158"/>
              <a:gd name="connsiteX12304" fmla="*/ 9723919 w 13581144"/>
              <a:gd name="connsiteY12304" fmla="*/ 798967 h 4406158"/>
              <a:gd name="connsiteX12305" fmla="*/ 9638906 w 13581144"/>
              <a:gd name="connsiteY12305" fmla="*/ 798967 h 4406158"/>
              <a:gd name="connsiteX12306" fmla="*/ 9678010 w 13581144"/>
              <a:gd name="connsiteY12306" fmla="*/ 822665 h 4406158"/>
              <a:gd name="connsiteX12307" fmla="*/ 9659313 w 13581144"/>
              <a:gd name="connsiteY12307" fmla="*/ 846363 h 4406158"/>
              <a:gd name="connsiteX12308" fmla="*/ 9620198 w 13581144"/>
              <a:gd name="connsiteY12308" fmla="*/ 822665 h 4406158"/>
              <a:gd name="connsiteX12309" fmla="*/ 9638906 w 13581144"/>
              <a:gd name="connsiteY12309" fmla="*/ 798967 h 4406158"/>
              <a:gd name="connsiteX12310" fmla="*/ 9555604 w 13581144"/>
              <a:gd name="connsiteY12310" fmla="*/ 798967 h 4406158"/>
              <a:gd name="connsiteX12311" fmla="*/ 9594707 w 13581144"/>
              <a:gd name="connsiteY12311" fmla="*/ 822665 h 4406158"/>
              <a:gd name="connsiteX12312" fmla="*/ 9575999 w 13581144"/>
              <a:gd name="connsiteY12312" fmla="*/ 846363 h 4406158"/>
              <a:gd name="connsiteX12313" fmla="*/ 9536896 w 13581144"/>
              <a:gd name="connsiteY12313" fmla="*/ 822665 h 4406158"/>
              <a:gd name="connsiteX12314" fmla="*/ 9555604 w 13581144"/>
              <a:gd name="connsiteY12314" fmla="*/ 798967 h 4406158"/>
              <a:gd name="connsiteX12315" fmla="*/ 9474012 w 13581144"/>
              <a:gd name="connsiteY12315" fmla="*/ 798967 h 4406158"/>
              <a:gd name="connsiteX12316" fmla="*/ 9513126 w 13581144"/>
              <a:gd name="connsiteY12316" fmla="*/ 822665 h 4406158"/>
              <a:gd name="connsiteX12317" fmla="*/ 9494430 w 13581144"/>
              <a:gd name="connsiteY12317" fmla="*/ 846363 h 4406158"/>
              <a:gd name="connsiteX12318" fmla="*/ 9455315 w 13581144"/>
              <a:gd name="connsiteY12318" fmla="*/ 822665 h 4406158"/>
              <a:gd name="connsiteX12319" fmla="*/ 9474012 w 13581144"/>
              <a:gd name="connsiteY12319" fmla="*/ 798967 h 4406158"/>
              <a:gd name="connsiteX12320" fmla="*/ 9392396 w 13581144"/>
              <a:gd name="connsiteY12320" fmla="*/ 798967 h 4406158"/>
              <a:gd name="connsiteX12321" fmla="*/ 9431499 w 13581144"/>
              <a:gd name="connsiteY12321" fmla="*/ 822665 h 4406158"/>
              <a:gd name="connsiteX12322" fmla="*/ 9412791 w 13581144"/>
              <a:gd name="connsiteY12322" fmla="*/ 846363 h 4406158"/>
              <a:gd name="connsiteX12323" fmla="*/ 9373688 w 13581144"/>
              <a:gd name="connsiteY12323" fmla="*/ 822665 h 4406158"/>
              <a:gd name="connsiteX12324" fmla="*/ 9392396 w 13581144"/>
              <a:gd name="connsiteY12324" fmla="*/ 798967 h 4406158"/>
              <a:gd name="connsiteX12325" fmla="*/ 9303986 w 13581144"/>
              <a:gd name="connsiteY12325" fmla="*/ 798967 h 4406158"/>
              <a:gd name="connsiteX12326" fmla="*/ 9343089 w 13581144"/>
              <a:gd name="connsiteY12326" fmla="*/ 822665 h 4406158"/>
              <a:gd name="connsiteX12327" fmla="*/ 9322694 w 13581144"/>
              <a:gd name="connsiteY12327" fmla="*/ 846363 h 4406158"/>
              <a:gd name="connsiteX12328" fmla="*/ 9283591 w 13581144"/>
              <a:gd name="connsiteY12328" fmla="*/ 822665 h 4406158"/>
              <a:gd name="connsiteX12329" fmla="*/ 9303986 w 13581144"/>
              <a:gd name="connsiteY12329" fmla="*/ 798967 h 4406158"/>
              <a:gd name="connsiteX12330" fmla="*/ 9222394 w 13581144"/>
              <a:gd name="connsiteY12330" fmla="*/ 798967 h 4406158"/>
              <a:gd name="connsiteX12331" fmla="*/ 9259787 w 13581144"/>
              <a:gd name="connsiteY12331" fmla="*/ 822665 h 4406158"/>
              <a:gd name="connsiteX12332" fmla="*/ 9239392 w 13581144"/>
              <a:gd name="connsiteY12332" fmla="*/ 846363 h 4406158"/>
              <a:gd name="connsiteX12333" fmla="*/ 9201987 w 13581144"/>
              <a:gd name="connsiteY12333" fmla="*/ 822665 h 4406158"/>
              <a:gd name="connsiteX12334" fmla="*/ 9222394 w 13581144"/>
              <a:gd name="connsiteY12334" fmla="*/ 798967 h 4406158"/>
              <a:gd name="connsiteX12335" fmla="*/ 9139092 w 13581144"/>
              <a:gd name="connsiteY12335" fmla="*/ 798967 h 4406158"/>
              <a:gd name="connsiteX12336" fmla="*/ 9176485 w 13581144"/>
              <a:gd name="connsiteY12336" fmla="*/ 822665 h 4406158"/>
              <a:gd name="connsiteX12337" fmla="*/ 9156089 w 13581144"/>
              <a:gd name="connsiteY12337" fmla="*/ 846363 h 4406158"/>
              <a:gd name="connsiteX12338" fmla="*/ 9118685 w 13581144"/>
              <a:gd name="connsiteY12338" fmla="*/ 822665 h 4406158"/>
              <a:gd name="connsiteX12339" fmla="*/ 9139092 w 13581144"/>
              <a:gd name="connsiteY12339" fmla="*/ 798967 h 4406158"/>
              <a:gd name="connsiteX12340" fmla="*/ 9055765 w 13581144"/>
              <a:gd name="connsiteY12340" fmla="*/ 797272 h 4406158"/>
              <a:gd name="connsiteX12341" fmla="*/ 9093170 w 13581144"/>
              <a:gd name="connsiteY12341" fmla="*/ 820971 h 4406158"/>
              <a:gd name="connsiteX12342" fmla="*/ 9072775 w 13581144"/>
              <a:gd name="connsiteY12342" fmla="*/ 844669 h 4406158"/>
              <a:gd name="connsiteX12343" fmla="*/ 9035370 w 13581144"/>
              <a:gd name="connsiteY12343" fmla="*/ 820971 h 4406158"/>
              <a:gd name="connsiteX12344" fmla="*/ 9055765 w 13581144"/>
              <a:gd name="connsiteY12344" fmla="*/ 797272 h 4406158"/>
              <a:gd name="connsiteX12345" fmla="*/ 8974162 w 13581144"/>
              <a:gd name="connsiteY12345" fmla="*/ 797272 h 4406158"/>
              <a:gd name="connsiteX12346" fmla="*/ 9011566 w 13581144"/>
              <a:gd name="connsiteY12346" fmla="*/ 820971 h 4406158"/>
              <a:gd name="connsiteX12347" fmla="*/ 8991159 w 13581144"/>
              <a:gd name="connsiteY12347" fmla="*/ 844669 h 4406158"/>
              <a:gd name="connsiteX12348" fmla="*/ 8953767 w 13581144"/>
              <a:gd name="connsiteY12348" fmla="*/ 820971 h 4406158"/>
              <a:gd name="connsiteX12349" fmla="*/ 8974162 w 13581144"/>
              <a:gd name="connsiteY12349" fmla="*/ 797272 h 4406158"/>
              <a:gd name="connsiteX12350" fmla="*/ 8890859 w 13581144"/>
              <a:gd name="connsiteY12350" fmla="*/ 797272 h 4406158"/>
              <a:gd name="connsiteX12351" fmla="*/ 8928264 w 13581144"/>
              <a:gd name="connsiteY12351" fmla="*/ 820971 h 4406158"/>
              <a:gd name="connsiteX12352" fmla="*/ 8907857 w 13581144"/>
              <a:gd name="connsiteY12352" fmla="*/ 844669 h 4406158"/>
              <a:gd name="connsiteX12353" fmla="*/ 8870453 w 13581144"/>
              <a:gd name="connsiteY12353" fmla="*/ 820971 h 4406158"/>
              <a:gd name="connsiteX12354" fmla="*/ 8890859 w 13581144"/>
              <a:gd name="connsiteY12354" fmla="*/ 797272 h 4406158"/>
              <a:gd name="connsiteX12355" fmla="*/ 8807556 w 13581144"/>
              <a:gd name="connsiteY12355" fmla="*/ 797272 h 4406158"/>
              <a:gd name="connsiteX12356" fmla="*/ 8844961 w 13581144"/>
              <a:gd name="connsiteY12356" fmla="*/ 820971 h 4406158"/>
              <a:gd name="connsiteX12357" fmla="*/ 8824554 w 13581144"/>
              <a:gd name="connsiteY12357" fmla="*/ 844669 h 4406158"/>
              <a:gd name="connsiteX12358" fmla="*/ 8787150 w 13581144"/>
              <a:gd name="connsiteY12358" fmla="*/ 820971 h 4406158"/>
              <a:gd name="connsiteX12359" fmla="*/ 8807556 w 13581144"/>
              <a:gd name="connsiteY12359" fmla="*/ 797272 h 4406158"/>
              <a:gd name="connsiteX12360" fmla="*/ 8724242 w 13581144"/>
              <a:gd name="connsiteY12360" fmla="*/ 797272 h 4406158"/>
              <a:gd name="connsiteX12361" fmla="*/ 8761647 w 13581144"/>
              <a:gd name="connsiteY12361" fmla="*/ 820971 h 4406158"/>
              <a:gd name="connsiteX12362" fmla="*/ 8739542 w 13581144"/>
              <a:gd name="connsiteY12362" fmla="*/ 844669 h 4406158"/>
              <a:gd name="connsiteX12363" fmla="*/ 8702149 w 13581144"/>
              <a:gd name="connsiteY12363" fmla="*/ 820971 h 4406158"/>
              <a:gd name="connsiteX12364" fmla="*/ 8724242 w 13581144"/>
              <a:gd name="connsiteY12364" fmla="*/ 797272 h 4406158"/>
              <a:gd name="connsiteX12365" fmla="*/ 8644348 w 13581144"/>
              <a:gd name="connsiteY12365" fmla="*/ 797272 h 4406158"/>
              <a:gd name="connsiteX12366" fmla="*/ 8680054 w 13581144"/>
              <a:gd name="connsiteY12366" fmla="*/ 820971 h 4406158"/>
              <a:gd name="connsiteX12367" fmla="*/ 8657949 w 13581144"/>
              <a:gd name="connsiteY12367" fmla="*/ 844669 h 4406158"/>
              <a:gd name="connsiteX12368" fmla="*/ 8622242 w 13581144"/>
              <a:gd name="connsiteY12368" fmla="*/ 820971 h 4406158"/>
              <a:gd name="connsiteX12369" fmla="*/ 8644348 w 13581144"/>
              <a:gd name="connsiteY12369" fmla="*/ 797272 h 4406158"/>
              <a:gd name="connsiteX12370" fmla="*/ 8561034 w 13581144"/>
              <a:gd name="connsiteY12370" fmla="*/ 797272 h 4406158"/>
              <a:gd name="connsiteX12371" fmla="*/ 8596753 w 13581144"/>
              <a:gd name="connsiteY12371" fmla="*/ 820971 h 4406158"/>
              <a:gd name="connsiteX12372" fmla="*/ 8574647 w 13581144"/>
              <a:gd name="connsiteY12372" fmla="*/ 844669 h 4406158"/>
              <a:gd name="connsiteX12373" fmla="*/ 8538941 w 13581144"/>
              <a:gd name="connsiteY12373" fmla="*/ 820971 h 4406158"/>
              <a:gd name="connsiteX12374" fmla="*/ 8561034 w 13581144"/>
              <a:gd name="connsiteY12374" fmla="*/ 797272 h 4406158"/>
              <a:gd name="connsiteX12375" fmla="*/ 8476033 w 13581144"/>
              <a:gd name="connsiteY12375" fmla="*/ 797272 h 4406158"/>
              <a:gd name="connsiteX12376" fmla="*/ 8511727 w 13581144"/>
              <a:gd name="connsiteY12376" fmla="*/ 820971 h 4406158"/>
              <a:gd name="connsiteX12377" fmla="*/ 8489633 w 13581144"/>
              <a:gd name="connsiteY12377" fmla="*/ 844669 h 4406158"/>
              <a:gd name="connsiteX12378" fmla="*/ 8453927 w 13581144"/>
              <a:gd name="connsiteY12378" fmla="*/ 820971 h 4406158"/>
              <a:gd name="connsiteX12379" fmla="*/ 8476033 w 13581144"/>
              <a:gd name="connsiteY12379" fmla="*/ 797272 h 4406158"/>
              <a:gd name="connsiteX12380" fmla="*/ 8392719 w 13581144"/>
              <a:gd name="connsiteY12380" fmla="*/ 797272 h 4406158"/>
              <a:gd name="connsiteX12381" fmla="*/ 8428425 w 13581144"/>
              <a:gd name="connsiteY12381" fmla="*/ 820971 h 4406158"/>
              <a:gd name="connsiteX12382" fmla="*/ 8406319 w 13581144"/>
              <a:gd name="connsiteY12382" fmla="*/ 844669 h 4406158"/>
              <a:gd name="connsiteX12383" fmla="*/ 8370624 w 13581144"/>
              <a:gd name="connsiteY12383" fmla="*/ 820971 h 4406158"/>
              <a:gd name="connsiteX12384" fmla="*/ 8392719 w 13581144"/>
              <a:gd name="connsiteY12384" fmla="*/ 797272 h 4406158"/>
              <a:gd name="connsiteX12385" fmla="*/ 8309428 w 13581144"/>
              <a:gd name="connsiteY12385" fmla="*/ 797272 h 4406158"/>
              <a:gd name="connsiteX12386" fmla="*/ 8345123 w 13581144"/>
              <a:gd name="connsiteY12386" fmla="*/ 820971 h 4406158"/>
              <a:gd name="connsiteX12387" fmla="*/ 8323029 w 13581144"/>
              <a:gd name="connsiteY12387" fmla="*/ 844669 h 4406158"/>
              <a:gd name="connsiteX12388" fmla="*/ 8287311 w 13581144"/>
              <a:gd name="connsiteY12388" fmla="*/ 820971 h 4406158"/>
              <a:gd name="connsiteX12389" fmla="*/ 8309428 w 13581144"/>
              <a:gd name="connsiteY12389" fmla="*/ 797272 h 4406158"/>
              <a:gd name="connsiteX12390" fmla="*/ 8226102 w 13581144"/>
              <a:gd name="connsiteY12390" fmla="*/ 797272 h 4406158"/>
              <a:gd name="connsiteX12391" fmla="*/ 8261808 w 13581144"/>
              <a:gd name="connsiteY12391" fmla="*/ 820971 h 4406158"/>
              <a:gd name="connsiteX12392" fmla="*/ 8239702 w 13581144"/>
              <a:gd name="connsiteY12392" fmla="*/ 844669 h 4406158"/>
              <a:gd name="connsiteX12393" fmla="*/ 8204007 w 13581144"/>
              <a:gd name="connsiteY12393" fmla="*/ 820971 h 4406158"/>
              <a:gd name="connsiteX12394" fmla="*/ 8226102 w 13581144"/>
              <a:gd name="connsiteY12394" fmla="*/ 797272 h 4406158"/>
              <a:gd name="connsiteX12395" fmla="*/ 8144498 w 13581144"/>
              <a:gd name="connsiteY12395" fmla="*/ 797272 h 4406158"/>
              <a:gd name="connsiteX12396" fmla="*/ 8180204 w 13581144"/>
              <a:gd name="connsiteY12396" fmla="*/ 820971 h 4406158"/>
              <a:gd name="connsiteX12397" fmla="*/ 8156388 w 13581144"/>
              <a:gd name="connsiteY12397" fmla="*/ 844669 h 4406158"/>
              <a:gd name="connsiteX12398" fmla="*/ 8120694 w 13581144"/>
              <a:gd name="connsiteY12398" fmla="*/ 820971 h 4406158"/>
              <a:gd name="connsiteX12399" fmla="*/ 8144498 w 13581144"/>
              <a:gd name="connsiteY12399" fmla="*/ 797272 h 4406158"/>
              <a:gd name="connsiteX12400" fmla="*/ 8059485 w 13581144"/>
              <a:gd name="connsiteY12400" fmla="*/ 797272 h 4406158"/>
              <a:gd name="connsiteX12401" fmla="*/ 8095191 w 13581144"/>
              <a:gd name="connsiteY12401" fmla="*/ 820971 h 4406158"/>
              <a:gd name="connsiteX12402" fmla="*/ 8071375 w 13581144"/>
              <a:gd name="connsiteY12402" fmla="*/ 844669 h 4406158"/>
              <a:gd name="connsiteX12403" fmla="*/ 8035681 w 13581144"/>
              <a:gd name="connsiteY12403" fmla="*/ 820971 h 4406158"/>
              <a:gd name="connsiteX12404" fmla="*/ 8059485 w 13581144"/>
              <a:gd name="connsiteY12404" fmla="*/ 797272 h 4406158"/>
              <a:gd name="connsiteX12405" fmla="*/ 7977893 w 13581144"/>
              <a:gd name="connsiteY12405" fmla="*/ 797272 h 4406158"/>
              <a:gd name="connsiteX12406" fmla="*/ 8011889 w 13581144"/>
              <a:gd name="connsiteY12406" fmla="*/ 820971 h 4406158"/>
              <a:gd name="connsiteX12407" fmla="*/ 7988085 w 13581144"/>
              <a:gd name="connsiteY12407" fmla="*/ 844669 h 4406158"/>
              <a:gd name="connsiteX12408" fmla="*/ 7954077 w 13581144"/>
              <a:gd name="connsiteY12408" fmla="*/ 820971 h 4406158"/>
              <a:gd name="connsiteX12409" fmla="*/ 7977893 w 13581144"/>
              <a:gd name="connsiteY12409" fmla="*/ 797272 h 4406158"/>
              <a:gd name="connsiteX12410" fmla="*/ 7896278 w 13581144"/>
              <a:gd name="connsiteY12410" fmla="*/ 797272 h 4406158"/>
              <a:gd name="connsiteX12411" fmla="*/ 7930273 w 13581144"/>
              <a:gd name="connsiteY12411" fmla="*/ 820971 h 4406158"/>
              <a:gd name="connsiteX12412" fmla="*/ 7906469 w 13581144"/>
              <a:gd name="connsiteY12412" fmla="*/ 844669 h 4406158"/>
              <a:gd name="connsiteX12413" fmla="*/ 7872473 w 13581144"/>
              <a:gd name="connsiteY12413" fmla="*/ 820971 h 4406158"/>
              <a:gd name="connsiteX12414" fmla="*/ 7896278 w 13581144"/>
              <a:gd name="connsiteY12414" fmla="*/ 797272 h 4406158"/>
              <a:gd name="connsiteX12415" fmla="*/ 7814673 w 13581144"/>
              <a:gd name="connsiteY12415" fmla="*/ 797272 h 4406158"/>
              <a:gd name="connsiteX12416" fmla="*/ 7848681 w 13581144"/>
              <a:gd name="connsiteY12416" fmla="*/ 820971 h 4406158"/>
              <a:gd name="connsiteX12417" fmla="*/ 7824877 w 13581144"/>
              <a:gd name="connsiteY12417" fmla="*/ 844669 h 4406158"/>
              <a:gd name="connsiteX12418" fmla="*/ 7790869 w 13581144"/>
              <a:gd name="connsiteY12418" fmla="*/ 820971 h 4406158"/>
              <a:gd name="connsiteX12419" fmla="*/ 7814673 w 13581144"/>
              <a:gd name="connsiteY12419" fmla="*/ 797272 h 4406158"/>
              <a:gd name="connsiteX12420" fmla="*/ 6740297 w 13581144"/>
              <a:gd name="connsiteY12420" fmla="*/ 797272 h 4406158"/>
              <a:gd name="connsiteX12421" fmla="*/ 6770899 w 13581144"/>
              <a:gd name="connsiteY12421" fmla="*/ 820971 h 4406158"/>
              <a:gd name="connsiteX12422" fmla="*/ 6743706 w 13581144"/>
              <a:gd name="connsiteY12422" fmla="*/ 844669 h 4406158"/>
              <a:gd name="connsiteX12423" fmla="*/ 6713111 w 13581144"/>
              <a:gd name="connsiteY12423" fmla="*/ 820971 h 4406158"/>
              <a:gd name="connsiteX12424" fmla="*/ 6740297 w 13581144"/>
              <a:gd name="connsiteY12424" fmla="*/ 797272 h 4406158"/>
              <a:gd name="connsiteX12425" fmla="*/ 7566450 w 13581144"/>
              <a:gd name="connsiteY12425" fmla="*/ 795578 h 4406158"/>
              <a:gd name="connsiteX12426" fmla="*/ 7600450 w 13581144"/>
              <a:gd name="connsiteY12426" fmla="*/ 819276 h 4406158"/>
              <a:gd name="connsiteX12427" fmla="*/ 7576653 w 13581144"/>
              <a:gd name="connsiteY12427" fmla="*/ 842975 h 4406158"/>
              <a:gd name="connsiteX12428" fmla="*/ 7542659 w 13581144"/>
              <a:gd name="connsiteY12428" fmla="*/ 819276 h 4406158"/>
              <a:gd name="connsiteX12429" fmla="*/ 7566450 w 13581144"/>
              <a:gd name="connsiteY12429" fmla="*/ 795578 h 4406158"/>
              <a:gd name="connsiteX12430" fmla="*/ 7483171 w 13581144"/>
              <a:gd name="connsiteY12430" fmla="*/ 795578 h 4406158"/>
              <a:gd name="connsiteX12431" fmla="*/ 7517180 w 13581144"/>
              <a:gd name="connsiteY12431" fmla="*/ 819276 h 4406158"/>
              <a:gd name="connsiteX12432" fmla="*/ 7491678 w 13581144"/>
              <a:gd name="connsiteY12432" fmla="*/ 842975 h 4406158"/>
              <a:gd name="connsiteX12433" fmla="*/ 7457656 w 13581144"/>
              <a:gd name="connsiteY12433" fmla="*/ 819276 h 4406158"/>
              <a:gd name="connsiteX12434" fmla="*/ 7483171 w 13581144"/>
              <a:gd name="connsiteY12434" fmla="*/ 795578 h 4406158"/>
              <a:gd name="connsiteX12435" fmla="*/ 7403266 w 13581144"/>
              <a:gd name="connsiteY12435" fmla="*/ 795578 h 4406158"/>
              <a:gd name="connsiteX12436" fmla="*/ 7435565 w 13581144"/>
              <a:gd name="connsiteY12436" fmla="*/ 819276 h 4406158"/>
              <a:gd name="connsiteX12437" fmla="*/ 7410062 w 13581144"/>
              <a:gd name="connsiteY12437" fmla="*/ 842975 h 4406158"/>
              <a:gd name="connsiteX12438" fmla="*/ 7377763 w 13581144"/>
              <a:gd name="connsiteY12438" fmla="*/ 819276 h 4406158"/>
              <a:gd name="connsiteX12439" fmla="*/ 7403266 w 13581144"/>
              <a:gd name="connsiteY12439" fmla="*/ 795578 h 4406158"/>
              <a:gd name="connsiteX12440" fmla="*/ 7319951 w 13581144"/>
              <a:gd name="connsiteY12440" fmla="*/ 795578 h 4406158"/>
              <a:gd name="connsiteX12441" fmla="*/ 7352246 w 13581144"/>
              <a:gd name="connsiteY12441" fmla="*/ 819276 h 4406158"/>
              <a:gd name="connsiteX12442" fmla="*/ 7326755 w 13581144"/>
              <a:gd name="connsiteY12442" fmla="*/ 842975 h 4406158"/>
              <a:gd name="connsiteX12443" fmla="*/ 7294458 w 13581144"/>
              <a:gd name="connsiteY12443" fmla="*/ 819276 h 4406158"/>
              <a:gd name="connsiteX12444" fmla="*/ 7319951 w 13581144"/>
              <a:gd name="connsiteY12444" fmla="*/ 795578 h 4406158"/>
              <a:gd name="connsiteX12445" fmla="*/ 7238319 w 13581144"/>
              <a:gd name="connsiteY12445" fmla="*/ 795578 h 4406158"/>
              <a:gd name="connsiteX12446" fmla="*/ 7270643 w 13581144"/>
              <a:gd name="connsiteY12446" fmla="*/ 819276 h 4406158"/>
              <a:gd name="connsiteX12447" fmla="*/ 7245127 w 13581144"/>
              <a:gd name="connsiteY12447" fmla="*/ 842975 h 4406158"/>
              <a:gd name="connsiteX12448" fmla="*/ 7212831 w 13581144"/>
              <a:gd name="connsiteY12448" fmla="*/ 819276 h 4406158"/>
              <a:gd name="connsiteX12449" fmla="*/ 7238319 w 13581144"/>
              <a:gd name="connsiteY12449" fmla="*/ 795578 h 4406158"/>
              <a:gd name="connsiteX12450" fmla="*/ 7153332 w 13581144"/>
              <a:gd name="connsiteY12450" fmla="*/ 795578 h 4406158"/>
              <a:gd name="connsiteX12451" fmla="*/ 7185640 w 13581144"/>
              <a:gd name="connsiteY12451" fmla="*/ 819276 h 4406158"/>
              <a:gd name="connsiteX12452" fmla="*/ 7160134 w 13581144"/>
              <a:gd name="connsiteY12452" fmla="*/ 842975 h 4406158"/>
              <a:gd name="connsiteX12453" fmla="*/ 7127840 w 13581144"/>
              <a:gd name="connsiteY12453" fmla="*/ 819276 h 4406158"/>
              <a:gd name="connsiteX12454" fmla="*/ 7153332 w 13581144"/>
              <a:gd name="connsiteY12454" fmla="*/ 795578 h 4406158"/>
              <a:gd name="connsiteX12455" fmla="*/ 7070037 w 13581144"/>
              <a:gd name="connsiteY12455" fmla="*/ 795578 h 4406158"/>
              <a:gd name="connsiteX12456" fmla="*/ 7102327 w 13581144"/>
              <a:gd name="connsiteY12456" fmla="*/ 819276 h 4406158"/>
              <a:gd name="connsiteX12457" fmla="*/ 7076832 w 13581144"/>
              <a:gd name="connsiteY12457" fmla="*/ 842975 h 4406158"/>
              <a:gd name="connsiteX12458" fmla="*/ 7044541 w 13581144"/>
              <a:gd name="connsiteY12458" fmla="*/ 819276 h 4406158"/>
              <a:gd name="connsiteX12459" fmla="*/ 7070037 w 13581144"/>
              <a:gd name="connsiteY12459" fmla="*/ 795578 h 4406158"/>
              <a:gd name="connsiteX12460" fmla="*/ 6988426 w 13581144"/>
              <a:gd name="connsiteY12460" fmla="*/ 795578 h 4406158"/>
              <a:gd name="connsiteX12461" fmla="*/ 7020728 w 13581144"/>
              <a:gd name="connsiteY12461" fmla="*/ 819276 h 4406158"/>
              <a:gd name="connsiteX12462" fmla="*/ 6995232 w 13581144"/>
              <a:gd name="connsiteY12462" fmla="*/ 842975 h 4406158"/>
              <a:gd name="connsiteX12463" fmla="*/ 6962927 w 13581144"/>
              <a:gd name="connsiteY12463" fmla="*/ 819276 h 4406158"/>
              <a:gd name="connsiteX12464" fmla="*/ 6988426 w 13581144"/>
              <a:gd name="connsiteY12464" fmla="*/ 795578 h 4406158"/>
              <a:gd name="connsiteX12465" fmla="*/ 6906858 w 13581144"/>
              <a:gd name="connsiteY12465" fmla="*/ 795578 h 4406158"/>
              <a:gd name="connsiteX12466" fmla="*/ 6939152 w 13581144"/>
              <a:gd name="connsiteY12466" fmla="*/ 819276 h 4406158"/>
              <a:gd name="connsiteX12467" fmla="*/ 6911955 w 13581144"/>
              <a:gd name="connsiteY12467" fmla="*/ 842975 h 4406158"/>
              <a:gd name="connsiteX12468" fmla="*/ 6879664 w 13581144"/>
              <a:gd name="connsiteY12468" fmla="*/ 819276 h 4406158"/>
              <a:gd name="connsiteX12469" fmla="*/ 6906858 w 13581144"/>
              <a:gd name="connsiteY12469" fmla="*/ 795578 h 4406158"/>
              <a:gd name="connsiteX12470" fmla="*/ 6825274 w 13581144"/>
              <a:gd name="connsiteY12470" fmla="*/ 795578 h 4406158"/>
              <a:gd name="connsiteX12471" fmla="*/ 6855865 w 13581144"/>
              <a:gd name="connsiteY12471" fmla="*/ 819276 h 4406158"/>
              <a:gd name="connsiteX12472" fmla="*/ 6828669 w 13581144"/>
              <a:gd name="connsiteY12472" fmla="*/ 842975 h 4406158"/>
              <a:gd name="connsiteX12473" fmla="*/ 6798074 w 13581144"/>
              <a:gd name="connsiteY12473" fmla="*/ 819276 h 4406158"/>
              <a:gd name="connsiteX12474" fmla="*/ 6825274 w 13581144"/>
              <a:gd name="connsiteY12474" fmla="*/ 795578 h 4406158"/>
              <a:gd name="connsiteX12475" fmla="*/ 5494186 w 13581144"/>
              <a:gd name="connsiteY12475" fmla="*/ 795578 h 4406158"/>
              <a:gd name="connsiteX12476" fmla="*/ 5521395 w 13581144"/>
              <a:gd name="connsiteY12476" fmla="*/ 819276 h 4406158"/>
              <a:gd name="connsiteX12477" fmla="*/ 5490780 w 13581144"/>
              <a:gd name="connsiteY12477" fmla="*/ 842975 h 4406158"/>
              <a:gd name="connsiteX12478" fmla="*/ 5463575 w 13581144"/>
              <a:gd name="connsiteY12478" fmla="*/ 819276 h 4406158"/>
              <a:gd name="connsiteX12479" fmla="*/ 5494186 w 13581144"/>
              <a:gd name="connsiteY12479" fmla="*/ 795578 h 4406158"/>
              <a:gd name="connsiteX12480" fmla="*/ 5329247 w 13581144"/>
              <a:gd name="connsiteY12480" fmla="*/ 795578 h 4406158"/>
              <a:gd name="connsiteX12481" fmla="*/ 5356465 w 13581144"/>
              <a:gd name="connsiteY12481" fmla="*/ 819276 h 4406158"/>
              <a:gd name="connsiteX12482" fmla="*/ 5325831 w 13581144"/>
              <a:gd name="connsiteY12482" fmla="*/ 842975 h 4406158"/>
              <a:gd name="connsiteX12483" fmla="*/ 5298630 w 13581144"/>
              <a:gd name="connsiteY12483" fmla="*/ 819276 h 4406158"/>
              <a:gd name="connsiteX12484" fmla="*/ 5329247 w 13581144"/>
              <a:gd name="connsiteY12484" fmla="*/ 795578 h 4406158"/>
              <a:gd name="connsiteX12485" fmla="*/ 5245939 w 13581144"/>
              <a:gd name="connsiteY12485" fmla="*/ 795578 h 4406158"/>
              <a:gd name="connsiteX12486" fmla="*/ 5273140 w 13581144"/>
              <a:gd name="connsiteY12486" fmla="*/ 819276 h 4406158"/>
              <a:gd name="connsiteX12487" fmla="*/ 5242530 w 13581144"/>
              <a:gd name="connsiteY12487" fmla="*/ 842975 h 4406158"/>
              <a:gd name="connsiteX12488" fmla="*/ 5215316 w 13581144"/>
              <a:gd name="connsiteY12488" fmla="*/ 819276 h 4406158"/>
              <a:gd name="connsiteX12489" fmla="*/ 5245939 w 13581144"/>
              <a:gd name="connsiteY12489" fmla="*/ 795578 h 4406158"/>
              <a:gd name="connsiteX12490" fmla="*/ 6655312 w 13581144"/>
              <a:gd name="connsiteY12490" fmla="*/ 792195 h 4406158"/>
              <a:gd name="connsiteX12491" fmla="*/ 6685918 w 13581144"/>
              <a:gd name="connsiteY12491" fmla="*/ 815893 h 4406158"/>
              <a:gd name="connsiteX12492" fmla="*/ 6658705 w 13581144"/>
              <a:gd name="connsiteY12492" fmla="*/ 839591 h 4406158"/>
              <a:gd name="connsiteX12493" fmla="*/ 6628113 w 13581144"/>
              <a:gd name="connsiteY12493" fmla="*/ 815893 h 4406158"/>
              <a:gd name="connsiteX12494" fmla="*/ 6655312 w 13581144"/>
              <a:gd name="connsiteY12494" fmla="*/ 792195 h 4406158"/>
              <a:gd name="connsiteX12495" fmla="*/ 6573726 w 13581144"/>
              <a:gd name="connsiteY12495" fmla="*/ 792195 h 4406158"/>
              <a:gd name="connsiteX12496" fmla="*/ 6604317 w 13581144"/>
              <a:gd name="connsiteY12496" fmla="*/ 815893 h 4406158"/>
              <a:gd name="connsiteX12497" fmla="*/ 6577117 w 13581144"/>
              <a:gd name="connsiteY12497" fmla="*/ 839591 h 4406158"/>
              <a:gd name="connsiteX12498" fmla="*/ 6546524 w 13581144"/>
              <a:gd name="connsiteY12498" fmla="*/ 815893 h 4406158"/>
              <a:gd name="connsiteX12499" fmla="*/ 6573726 w 13581144"/>
              <a:gd name="connsiteY12499" fmla="*/ 792195 h 4406158"/>
              <a:gd name="connsiteX12500" fmla="*/ 6490424 w 13581144"/>
              <a:gd name="connsiteY12500" fmla="*/ 792195 h 4406158"/>
              <a:gd name="connsiteX12501" fmla="*/ 6521027 w 13581144"/>
              <a:gd name="connsiteY12501" fmla="*/ 815893 h 4406158"/>
              <a:gd name="connsiteX12502" fmla="*/ 6493818 w 13581144"/>
              <a:gd name="connsiteY12502" fmla="*/ 839591 h 4406158"/>
              <a:gd name="connsiteX12503" fmla="*/ 6463222 w 13581144"/>
              <a:gd name="connsiteY12503" fmla="*/ 815893 h 4406158"/>
              <a:gd name="connsiteX12504" fmla="*/ 6490424 w 13581144"/>
              <a:gd name="connsiteY12504" fmla="*/ 792195 h 4406158"/>
              <a:gd name="connsiteX12505" fmla="*/ 6407135 w 13581144"/>
              <a:gd name="connsiteY12505" fmla="*/ 792195 h 4406158"/>
              <a:gd name="connsiteX12506" fmla="*/ 6437729 w 13581144"/>
              <a:gd name="connsiteY12506" fmla="*/ 815893 h 4406158"/>
              <a:gd name="connsiteX12507" fmla="*/ 6410543 w 13581144"/>
              <a:gd name="connsiteY12507" fmla="*/ 839591 h 4406158"/>
              <a:gd name="connsiteX12508" fmla="*/ 6379934 w 13581144"/>
              <a:gd name="connsiteY12508" fmla="*/ 815893 h 4406158"/>
              <a:gd name="connsiteX12509" fmla="*/ 6407135 w 13581144"/>
              <a:gd name="connsiteY12509" fmla="*/ 792195 h 4406158"/>
              <a:gd name="connsiteX12510" fmla="*/ 6325527 w 13581144"/>
              <a:gd name="connsiteY12510" fmla="*/ 792195 h 4406158"/>
              <a:gd name="connsiteX12511" fmla="*/ 6356123 w 13581144"/>
              <a:gd name="connsiteY12511" fmla="*/ 815893 h 4406158"/>
              <a:gd name="connsiteX12512" fmla="*/ 6327234 w 13581144"/>
              <a:gd name="connsiteY12512" fmla="*/ 839591 h 4406158"/>
              <a:gd name="connsiteX12513" fmla="*/ 6296634 w 13581144"/>
              <a:gd name="connsiteY12513" fmla="*/ 815893 h 4406158"/>
              <a:gd name="connsiteX12514" fmla="*/ 6325527 w 13581144"/>
              <a:gd name="connsiteY12514" fmla="*/ 792195 h 4406158"/>
              <a:gd name="connsiteX12515" fmla="*/ 6240555 w 13581144"/>
              <a:gd name="connsiteY12515" fmla="*/ 792195 h 4406158"/>
              <a:gd name="connsiteX12516" fmla="*/ 6271147 w 13581144"/>
              <a:gd name="connsiteY12516" fmla="*/ 815893 h 4406158"/>
              <a:gd name="connsiteX12517" fmla="*/ 6242256 w 13581144"/>
              <a:gd name="connsiteY12517" fmla="*/ 839591 h 4406158"/>
              <a:gd name="connsiteX12518" fmla="*/ 6211661 w 13581144"/>
              <a:gd name="connsiteY12518" fmla="*/ 815893 h 4406158"/>
              <a:gd name="connsiteX12519" fmla="*/ 6240555 w 13581144"/>
              <a:gd name="connsiteY12519" fmla="*/ 792195 h 4406158"/>
              <a:gd name="connsiteX12520" fmla="*/ 6158946 w 13581144"/>
              <a:gd name="connsiteY12520" fmla="*/ 792195 h 4406158"/>
              <a:gd name="connsiteX12521" fmla="*/ 6187846 w 13581144"/>
              <a:gd name="connsiteY12521" fmla="*/ 815893 h 4406158"/>
              <a:gd name="connsiteX12522" fmla="*/ 6158946 w 13581144"/>
              <a:gd name="connsiteY12522" fmla="*/ 839591 h 4406158"/>
              <a:gd name="connsiteX12523" fmla="*/ 6130045 w 13581144"/>
              <a:gd name="connsiteY12523" fmla="*/ 815893 h 4406158"/>
              <a:gd name="connsiteX12524" fmla="*/ 6158946 w 13581144"/>
              <a:gd name="connsiteY12524" fmla="*/ 792195 h 4406158"/>
              <a:gd name="connsiteX12525" fmla="*/ 6077349 w 13581144"/>
              <a:gd name="connsiteY12525" fmla="*/ 792195 h 4406158"/>
              <a:gd name="connsiteX12526" fmla="*/ 6106244 w 13581144"/>
              <a:gd name="connsiteY12526" fmla="*/ 815893 h 4406158"/>
              <a:gd name="connsiteX12527" fmla="*/ 6077349 w 13581144"/>
              <a:gd name="connsiteY12527" fmla="*/ 839591 h 4406158"/>
              <a:gd name="connsiteX12528" fmla="*/ 6048457 w 13581144"/>
              <a:gd name="connsiteY12528" fmla="*/ 815893 h 4406158"/>
              <a:gd name="connsiteX12529" fmla="*/ 6077349 w 13581144"/>
              <a:gd name="connsiteY12529" fmla="*/ 792195 h 4406158"/>
              <a:gd name="connsiteX12530" fmla="*/ 5995761 w 13581144"/>
              <a:gd name="connsiteY12530" fmla="*/ 792195 h 4406158"/>
              <a:gd name="connsiteX12531" fmla="*/ 6024651 w 13581144"/>
              <a:gd name="connsiteY12531" fmla="*/ 815893 h 4406158"/>
              <a:gd name="connsiteX12532" fmla="*/ 5995761 w 13581144"/>
              <a:gd name="connsiteY12532" fmla="*/ 839591 h 4406158"/>
              <a:gd name="connsiteX12533" fmla="*/ 5966871 w 13581144"/>
              <a:gd name="connsiteY12533" fmla="*/ 815893 h 4406158"/>
              <a:gd name="connsiteX12534" fmla="*/ 5995761 w 13581144"/>
              <a:gd name="connsiteY12534" fmla="*/ 792195 h 4406158"/>
              <a:gd name="connsiteX12535" fmla="*/ 5912478 w 13581144"/>
              <a:gd name="connsiteY12535" fmla="*/ 790500 h 4406158"/>
              <a:gd name="connsiteX12536" fmla="*/ 5941387 w 13581144"/>
              <a:gd name="connsiteY12536" fmla="*/ 814198 h 4406158"/>
              <a:gd name="connsiteX12537" fmla="*/ 5912478 w 13581144"/>
              <a:gd name="connsiteY12537" fmla="*/ 837896 h 4406158"/>
              <a:gd name="connsiteX12538" fmla="*/ 5883574 w 13581144"/>
              <a:gd name="connsiteY12538" fmla="*/ 814198 h 4406158"/>
              <a:gd name="connsiteX12539" fmla="*/ 5912478 w 13581144"/>
              <a:gd name="connsiteY12539" fmla="*/ 790500 h 4406158"/>
              <a:gd name="connsiteX12540" fmla="*/ 5827351 w 13581144"/>
              <a:gd name="connsiteY12540" fmla="*/ 790500 h 4406158"/>
              <a:gd name="connsiteX12541" fmla="*/ 5856344 w 13581144"/>
              <a:gd name="connsiteY12541" fmla="*/ 814198 h 4406158"/>
              <a:gd name="connsiteX12542" fmla="*/ 5827351 w 13581144"/>
              <a:gd name="connsiteY12542" fmla="*/ 837896 h 4406158"/>
              <a:gd name="connsiteX12543" fmla="*/ 5798467 w 13581144"/>
              <a:gd name="connsiteY12543" fmla="*/ 814198 h 4406158"/>
              <a:gd name="connsiteX12544" fmla="*/ 5827351 w 13581144"/>
              <a:gd name="connsiteY12544" fmla="*/ 790500 h 4406158"/>
              <a:gd name="connsiteX12545" fmla="*/ 3676616 w 13581144"/>
              <a:gd name="connsiteY12545" fmla="*/ 788811 h 4406158"/>
              <a:gd name="connsiteX12546" fmla="*/ 3698722 w 13581144"/>
              <a:gd name="connsiteY12546" fmla="*/ 812509 h 4406158"/>
              <a:gd name="connsiteX12547" fmla="*/ 3663016 w 13581144"/>
              <a:gd name="connsiteY12547" fmla="*/ 836208 h 4406158"/>
              <a:gd name="connsiteX12548" fmla="*/ 3640910 w 13581144"/>
              <a:gd name="connsiteY12548" fmla="*/ 812509 h 4406158"/>
              <a:gd name="connsiteX12549" fmla="*/ 3676616 w 13581144"/>
              <a:gd name="connsiteY12549" fmla="*/ 788811 h 4406158"/>
              <a:gd name="connsiteX12550" fmla="*/ 3595012 w 13581144"/>
              <a:gd name="connsiteY12550" fmla="*/ 788811 h 4406158"/>
              <a:gd name="connsiteX12551" fmla="*/ 3617106 w 13581144"/>
              <a:gd name="connsiteY12551" fmla="*/ 812509 h 4406158"/>
              <a:gd name="connsiteX12552" fmla="*/ 3581412 w 13581144"/>
              <a:gd name="connsiteY12552" fmla="*/ 836208 h 4406158"/>
              <a:gd name="connsiteX12553" fmla="*/ 3559306 w 13581144"/>
              <a:gd name="connsiteY12553" fmla="*/ 812509 h 4406158"/>
              <a:gd name="connsiteX12554" fmla="*/ 3595012 w 13581144"/>
              <a:gd name="connsiteY12554" fmla="*/ 788811 h 4406158"/>
              <a:gd name="connsiteX12555" fmla="*/ 3509999 w 13581144"/>
              <a:gd name="connsiteY12555" fmla="*/ 788811 h 4406158"/>
              <a:gd name="connsiteX12556" fmla="*/ 3532093 w 13581144"/>
              <a:gd name="connsiteY12556" fmla="*/ 812509 h 4406158"/>
              <a:gd name="connsiteX12557" fmla="*/ 3496399 w 13581144"/>
              <a:gd name="connsiteY12557" fmla="*/ 836208 h 4406158"/>
              <a:gd name="connsiteX12558" fmla="*/ 3474293 w 13581144"/>
              <a:gd name="connsiteY12558" fmla="*/ 812509 h 4406158"/>
              <a:gd name="connsiteX12559" fmla="*/ 3509999 w 13581144"/>
              <a:gd name="connsiteY12559" fmla="*/ 788811 h 4406158"/>
              <a:gd name="connsiteX12560" fmla="*/ 3424987 w 13581144"/>
              <a:gd name="connsiteY12560" fmla="*/ 788811 h 4406158"/>
              <a:gd name="connsiteX12561" fmla="*/ 3447093 w 13581144"/>
              <a:gd name="connsiteY12561" fmla="*/ 812509 h 4406158"/>
              <a:gd name="connsiteX12562" fmla="*/ 3411388 w 13581144"/>
              <a:gd name="connsiteY12562" fmla="*/ 836208 h 4406158"/>
              <a:gd name="connsiteX12563" fmla="*/ 3389281 w 13581144"/>
              <a:gd name="connsiteY12563" fmla="*/ 812509 h 4406158"/>
              <a:gd name="connsiteX12564" fmla="*/ 3424987 w 13581144"/>
              <a:gd name="connsiteY12564" fmla="*/ 788811 h 4406158"/>
              <a:gd name="connsiteX12565" fmla="*/ 3343397 w 13581144"/>
              <a:gd name="connsiteY12565" fmla="*/ 788811 h 4406158"/>
              <a:gd name="connsiteX12566" fmla="*/ 3365502 w 13581144"/>
              <a:gd name="connsiteY12566" fmla="*/ 812509 h 4406158"/>
              <a:gd name="connsiteX12567" fmla="*/ 3329807 w 13581144"/>
              <a:gd name="connsiteY12567" fmla="*/ 836208 h 4406158"/>
              <a:gd name="connsiteX12568" fmla="*/ 3307702 w 13581144"/>
              <a:gd name="connsiteY12568" fmla="*/ 812509 h 4406158"/>
              <a:gd name="connsiteX12569" fmla="*/ 3343397 w 13581144"/>
              <a:gd name="connsiteY12569" fmla="*/ 788811 h 4406158"/>
              <a:gd name="connsiteX12570" fmla="*/ 3258384 w 13581144"/>
              <a:gd name="connsiteY12570" fmla="*/ 787117 h 4406158"/>
              <a:gd name="connsiteX12571" fmla="*/ 3280491 w 13581144"/>
              <a:gd name="connsiteY12571" fmla="*/ 810815 h 4406158"/>
              <a:gd name="connsiteX12572" fmla="*/ 3243084 w 13581144"/>
              <a:gd name="connsiteY12572" fmla="*/ 834513 h 4406158"/>
              <a:gd name="connsiteX12573" fmla="*/ 3220980 w 13581144"/>
              <a:gd name="connsiteY12573" fmla="*/ 810815 h 4406158"/>
              <a:gd name="connsiteX12574" fmla="*/ 3258384 w 13581144"/>
              <a:gd name="connsiteY12574" fmla="*/ 787117 h 4406158"/>
              <a:gd name="connsiteX12575" fmla="*/ 3180180 w 13581144"/>
              <a:gd name="connsiteY12575" fmla="*/ 787117 h 4406158"/>
              <a:gd name="connsiteX12576" fmla="*/ 3200588 w 13581144"/>
              <a:gd name="connsiteY12576" fmla="*/ 810815 h 4406158"/>
              <a:gd name="connsiteX12577" fmla="*/ 3163171 w 13581144"/>
              <a:gd name="connsiteY12577" fmla="*/ 834513 h 4406158"/>
              <a:gd name="connsiteX12578" fmla="*/ 3142777 w 13581144"/>
              <a:gd name="connsiteY12578" fmla="*/ 810815 h 4406158"/>
              <a:gd name="connsiteX12579" fmla="*/ 3180180 w 13581144"/>
              <a:gd name="connsiteY12579" fmla="*/ 787117 h 4406158"/>
              <a:gd name="connsiteX12580" fmla="*/ 3096878 w 13581144"/>
              <a:gd name="connsiteY12580" fmla="*/ 787117 h 4406158"/>
              <a:gd name="connsiteX12581" fmla="*/ 3117275 w 13581144"/>
              <a:gd name="connsiteY12581" fmla="*/ 810815 h 4406158"/>
              <a:gd name="connsiteX12582" fmla="*/ 3079878 w 13581144"/>
              <a:gd name="connsiteY12582" fmla="*/ 834513 h 4406158"/>
              <a:gd name="connsiteX12583" fmla="*/ 3059459 w 13581144"/>
              <a:gd name="connsiteY12583" fmla="*/ 810815 h 4406158"/>
              <a:gd name="connsiteX12584" fmla="*/ 3096878 w 13581144"/>
              <a:gd name="connsiteY12584" fmla="*/ 787117 h 4406158"/>
              <a:gd name="connsiteX12585" fmla="*/ 3013546 w 13581144"/>
              <a:gd name="connsiteY12585" fmla="*/ 787117 h 4406158"/>
              <a:gd name="connsiteX12586" fmla="*/ 3033955 w 13581144"/>
              <a:gd name="connsiteY12586" fmla="*/ 810815 h 4406158"/>
              <a:gd name="connsiteX12587" fmla="*/ 2996548 w 13581144"/>
              <a:gd name="connsiteY12587" fmla="*/ 834513 h 4406158"/>
              <a:gd name="connsiteX12588" fmla="*/ 2976152 w 13581144"/>
              <a:gd name="connsiteY12588" fmla="*/ 810815 h 4406158"/>
              <a:gd name="connsiteX12589" fmla="*/ 3013546 w 13581144"/>
              <a:gd name="connsiteY12589" fmla="*/ 787117 h 4406158"/>
              <a:gd name="connsiteX12590" fmla="*/ 2763631 w 13581144"/>
              <a:gd name="connsiteY12590" fmla="*/ 787117 h 4406158"/>
              <a:gd name="connsiteX12591" fmla="*/ 2784026 w 13581144"/>
              <a:gd name="connsiteY12591" fmla="*/ 810815 h 4406158"/>
              <a:gd name="connsiteX12592" fmla="*/ 2746633 w 13581144"/>
              <a:gd name="connsiteY12592" fmla="*/ 834513 h 4406158"/>
              <a:gd name="connsiteX12593" fmla="*/ 2726226 w 13581144"/>
              <a:gd name="connsiteY12593" fmla="*/ 810815 h 4406158"/>
              <a:gd name="connsiteX12594" fmla="*/ 2763631 w 13581144"/>
              <a:gd name="connsiteY12594" fmla="*/ 787117 h 4406158"/>
              <a:gd name="connsiteX12595" fmla="*/ 2682027 w 13581144"/>
              <a:gd name="connsiteY12595" fmla="*/ 787117 h 4406158"/>
              <a:gd name="connsiteX12596" fmla="*/ 2702423 w 13581144"/>
              <a:gd name="connsiteY12596" fmla="*/ 810815 h 4406158"/>
              <a:gd name="connsiteX12597" fmla="*/ 2663320 w 13581144"/>
              <a:gd name="connsiteY12597" fmla="*/ 834513 h 4406158"/>
              <a:gd name="connsiteX12598" fmla="*/ 2642925 w 13581144"/>
              <a:gd name="connsiteY12598" fmla="*/ 810815 h 4406158"/>
              <a:gd name="connsiteX12599" fmla="*/ 2682027 w 13581144"/>
              <a:gd name="connsiteY12599" fmla="*/ 787117 h 4406158"/>
              <a:gd name="connsiteX12600" fmla="*/ 2598726 w 13581144"/>
              <a:gd name="connsiteY12600" fmla="*/ 787117 h 4406158"/>
              <a:gd name="connsiteX12601" fmla="*/ 2619121 w 13581144"/>
              <a:gd name="connsiteY12601" fmla="*/ 810815 h 4406158"/>
              <a:gd name="connsiteX12602" fmla="*/ 2580017 w 13581144"/>
              <a:gd name="connsiteY12602" fmla="*/ 834513 h 4406158"/>
              <a:gd name="connsiteX12603" fmla="*/ 2559610 w 13581144"/>
              <a:gd name="connsiteY12603" fmla="*/ 810815 h 4406158"/>
              <a:gd name="connsiteX12604" fmla="*/ 2598726 w 13581144"/>
              <a:gd name="connsiteY12604" fmla="*/ 787117 h 4406158"/>
              <a:gd name="connsiteX12605" fmla="*/ 2520537 w 13581144"/>
              <a:gd name="connsiteY12605" fmla="*/ 787117 h 4406158"/>
              <a:gd name="connsiteX12606" fmla="*/ 2539245 w 13581144"/>
              <a:gd name="connsiteY12606" fmla="*/ 810815 h 4406158"/>
              <a:gd name="connsiteX12607" fmla="*/ 2500142 w 13581144"/>
              <a:gd name="connsiteY12607" fmla="*/ 834513 h 4406158"/>
              <a:gd name="connsiteX12608" fmla="*/ 2481446 w 13581144"/>
              <a:gd name="connsiteY12608" fmla="*/ 810815 h 4406158"/>
              <a:gd name="connsiteX12609" fmla="*/ 2520537 w 13581144"/>
              <a:gd name="connsiteY12609" fmla="*/ 787117 h 4406158"/>
              <a:gd name="connsiteX12610" fmla="*/ 2438923 w 13581144"/>
              <a:gd name="connsiteY12610" fmla="*/ 787117 h 4406158"/>
              <a:gd name="connsiteX12611" fmla="*/ 2457619 w 13581144"/>
              <a:gd name="connsiteY12611" fmla="*/ 810815 h 4406158"/>
              <a:gd name="connsiteX12612" fmla="*/ 2418516 w 13581144"/>
              <a:gd name="connsiteY12612" fmla="*/ 834513 h 4406158"/>
              <a:gd name="connsiteX12613" fmla="*/ 2399820 w 13581144"/>
              <a:gd name="connsiteY12613" fmla="*/ 810815 h 4406158"/>
              <a:gd name="connsiteX12614" fmla="*/ 2438923 w 13581144"/>
              <a:gd name="connsiteY12614" fmla="*/ 787117 h 4406158"/>
              <a:gd name="connsiteX12615" fmla="*/ 2353911 w 13581144"/>
              <a:gd name="connsiteY12615" fmla="*/ 787117 h 4406158"/>
              <a:gd name="connsiteX12616" fmla="*/ 2372607 w 13581144"/>
              <a:gd name="connsiteY12616" fmla="*/ 810815 h 4406158"/>
              <a:gd name="connsiteX12617" fmla="*/ 2333504 w 13581144"/>
              <a:gd name="connsiteY12617" fmla="*/ 834513 h 4406158"/>
              <a:gd name="connsiteX12618" fmla="*/ 2314807 w 13581144"/>
              <a:gd name="connsiteY12618" fmla="*/ 810815 h 4406158"/>
              <a:gd name="connsiteX12619" fmla="*/ 2353911 w 13581144"/>
              <a:gd name="connsiteY12619" fmla="*/ 787117 h 4406158"/>
              <a:gd name="connsiteX12620" fmla="*/ 2270609 w 13581144"/>
              <a:gd name="connsiteY12620" fmla="*/ 787117 h 4406158"/>
              <a:gd name="connsiteX12621" fmla="*/ 2289306 w 13581144"/>
              <a:gd name="connsiteY12621" fmla="*/ 810815 h 4406158"/>
              <a:gd name="connsiteX12622" fmla="*/ 2250202 w 13581144"/>
              <a:gd name="connsiteY12622" fmla="*/ 834513 h 4406158"/>
              <a:gd name="connsiteX12623" fmla="*/ 2231506 w 13581144"/>
              <a:gd name="connsiteY12623" fmla="*/ 810815 h 4406158"/>
              <a:gd name="connsiteX12624" fmla="*/ 2270609 w 13581144"/>
              <a:gd name="connsiteY12624" fmla="*/ 787117 h 4406158"/>
              <a:gd name="connsiteX12625" fmla="*/ 2189018 w 13581144"/>
              <a:gd name="connsiteY12625" fmla="*/ 787117 h 4406158"/>
              <a:gd name="connsiteX12626" fmla="*/ 2207715 w 13581144"/>
              <a:gd name="connsiteY12626" fmla="*/ 810815 h 4406158"/>
              <a:gd name="connsiteX12627" fmla="*/ 2168624 w 13581144"/>
              <a:gd name="connsiteY12627" fmla="*/ 834513 h 4406158"/>
              <a:gd name="connsiteX12628" fmla="*/ 2149927 w 13581144"/>
              <a:gd name="connsiteY12628" fmla="*/ 810815 h 4406158"/>
              <a:gd name="connsiteX12629" fmla="*/ 2189018 w 13581144"/>
              <a:gd name="connsiteY12629" fmla="*/ 787117 h 4406158"/>
              <a:gd name="connsiteX12630" fmla="*/ 2105713 w 13581144"/>
              <a:gd name="connsiteY12630" fmla="*/ 787117 h 4406158"/>
              <a:gd name="connsiteX12631" fmla="*/ 2124409 w 13581144"/>
              <a:gd name="connsiteY12631" fmla="*/ 810815 h 4406158"/>
              <a:gd name="connsiteX12632" fmla="*/ 2085307 w 13581144"/>
              <a:gd name="connsiteY12632" fmla="*/ 834513 h 4406158"/>
              <a:gd name="connsiteX12633" fmla="*/ 2066610 w 13581144"/>
              <a:gd name="connsiteY12633" fmla="*/ 810815 h 4406158"/>
              <a:gd name="connsiteX12634" fmla="*/ 2105713 w 13581144"/>
              <a:gd name="connsiteY12634" fmla="*/ 787117 h 4406158"/>
              <a:gd name="connsiteX12635" fmla="*/ 2024086 w 13581144"/>
              <a:gd name="connsiteY12635" fmla="*/ 787117 h 4406158"/>
              <a:gd name="connsiteX12636" fmla="*/ 2042794 w 13581144"/>
              <a:gd name="connsiteY12636" fmla="*/ 810815 h 4406158"/>
              <a:gd name="connsiteX12637" fmla="*/ 2001981 w 13581144"/>
              <a:gd name="connsiteY12637" fmla="*/ 834513 h 4406158"/>
              <a:gd name="connsiteX12638" fmla="*/ 1983285 w 13581144"/>
              <a:gd name="connsiteY12638" fmla="*/ 810815 h 4406158"/>
              <a:gd name="connsiteX12639" fmla="*/ 2024086 w 13581144"/>
              <a:gd name="connsiteY12639" fmla="*/ 787117 h 4406158"/>
              <a:gd name="connsiteX12640" fmla="*/ 1940785 w 13581144"/>
              <a:gd name="connsiteY12640" fmla="*/ 787117 h 4406158"/>
              <a:gd name="connsiteX12641" fmla="*/ 1957783 w 13581144"/>
              <a:gd name="connsiteY12641" fmla="*/ 810815 h 4406158"/>
              <a:gd name="connsiteX12642" fmla="*/ 1916982 w 13581144"/>
              <a:gd name="connsiteY12642" fmla="*/ 834513 h 4406158"/>
              <a:gd name="connsiteX12643" fmla="*/ 1899984 w 13581144"/>
              <a:gd name="connsiteY12643" fmla="*/ 810815 h 4406158"/>
              <a:gd name="connsiteX12644" fmla="*/ 1940785 w 13581144"/>
              <a:gd name="connsiteY12644" fmla="*/ 787117 h 4406158"/>
              <a:gd name="connsiteX12645" fmla="*/ 1857471 w 13581144"/>
              <a:gd name="connsiteY12645" fmla="*/ 785422 h 4406158"/>
              <a:gd name="connsiteX12646" fmla="*/ 1874481 w 13581144"/>
              <a:gd name="connsiteY12646" fmla="*/ 809120 h 4406158"/>
              <a:gd name="connsiteX12647" fmla="*/ 1833679 w 13581144"/>
              <a:gd name="connsiteY12647" fmla="*/ 832818 h 4406158"/>
              <a:gd name="connsiteX12648" fmla="*/ 1816682 w 13581144"/>
              <a:gd name="connsiteY12648" fmla="*/ 809120 h 4406158"/>
              <a:gd name="connsiteX12649" fmla="*/ 1857471 w 13581144"/>
              <a:gd name="connsiteY12649" fmla="*/ 785422 h 4406158"/>
              <a:gd name="connsiteX12650" fmla="*/ 1775881 w 13581144"/>
              <a:gd name="connsiteY12650" fmla="*/ 785422 h 4406158"/>
              <a:gd name="connsiteX12651" fmla="*/ 1792890 w 13581144"/>
              <a:gd name="connsiteY12651" fmla="*/ 809120 h 4406158"/>
              <a:gd name="connsiteX12652" fmla="*/ 1752078 w 13581144"/>
              <a:gd name="connsiteY12652" fmla="*/ 832818 h 4406158"/>
              <a:gd name="connsiteX12653" fmla="*/ 1735080 w 13581144"/>
              <a:gd name="connsiteY12653" fmla="*/ 809120 h 4406158"/>
              <a:gd name="connsiteX12654" fmla="*/ 1775881 w 13581144"/>
              <a:gd name="connsiteY12654" fmla="*/ 785422 h 4406158"/>
              <a:gd name="connsiteX12655" fmla="*/ 1689179 w 13581144"/>
              <a:gd name="connsiteY12655" fmla="*/ 785422 h 4406158"/>
              <a:gd name="connsiteX12656" fmla="*/ 1706177 w 13581144"/>
              <a:gd name="connsiteY12656" fmla="*/ 809120 h 4406158"/>
              <a:gd name="connsiteX12657" fmla="*/ 1665388 w 13581144"/>
              <a:gd name="connsiteY12657" fmla="*/ 832818 h 4406158"/>
              <a:gd name="connsiteX12658" fmla="*/ 1648377 w 13581144"/>
              <a:gd name="connsiteY12658" fmla="*/ 809120 h 4406158"/>
              <a:gd name="connsiteX12659" fmla="*/ 1689179 w 13581144"/>
              <a:gd name="connsiteY12659" fmla="*/ 785422 h 4406158"/>
              <a:gd name="connsiteX12660" fmla="*/ 1605865 w 13581144"/>
              <a:gd name="connsiteY12660" fmla="*/ 785422 h 4406158"/>
              <a:gd name="connsiteX12661" fmla="*/ 1622863 w 13581144"/>
              <a:gd name="connsiteY12661" fmla="*/ 809120 h 4406158"/>
              <a:gd name="connsiteX12662" fmla="*/ 1582073 w 13581144"/>
              <a:gd name="connsiteY12662" fmla="*/ 832818 h 4406158"/>
              <a:gd name="connsiteX12663" fmla="*/ 1565076 w 13581144"/>
              <a:gd name="connsiteY12663" fmla="*/ 809120 h 4406158"/>
              <a:gd name="connsiteX12664" fmla="*/ 1605865 w 13581144"/>
              <a:gd name="connsiteY12664" fmla="*/ 785422 h 4406158"/>
              <a:gd name="connsiteX12665" fmla="*/ 1524274 w 13581144"/>
              <a:gd name="connsiteY12665" fmla="*/ 785422 h 4406158"/>
              <a:gd name="connsiteX12666" fmla="*/ 1541271 w 13581144"/>
              <a:gd name="connsiteY12666" fmla="*/ 809120 h 4406158"/>
              <a:gd name="connsiteX12667" fmla="*/ 1500469 w 13581144"/>
              <a:gd name="connsiteY12667" fmla="*/ 832818 h 4406158"/>
              <a:gd name="connsiteX12668" fmla="*/ 1483473 w 13581144"/>
              <a:gd name="connsiteY12668" fmla="*/ 809120 h 4406158"/>
              <a:gd name="connsiteX12669" fmla="*/ 1524274 w 13581144"/>
              <a:gd name="connsiteY12669" fmla="*/ 785422 h 4406158"/>
              <a:gd name="connsiteX12670" fmla="*/ 1440960 w 13581144"/>
              <a:gd name="connsiteY12670" fmla="*/ 785422 h 4406158"/>
              <a:gd name="connsiteX12671" fmla="*/ 1457957 w 13581144"/>
              <a:gd name="connsiteY12671" fmla="*/ 809120 h 4406158"/>
              <a:gd name="connsiteX12672" fmla="*/ 1415457 w 13581144"/>
              <a:gd name="connsiteY12672" fmla="*/ 832818 h 4406158"/>
              <a:gd name="connsiteX12673" fmla="*/ 1398460 w 13581144"/>
              <a:gd name="connsiteY12673" fmla="*/ 809120 h 4406158"/>
              <a:gd name="connsiteX12674" fmla="*/ 1440960 w 13581144"/>
              <a:gd name="connsiteY12674" fmla="*/ 785422 h 4406158"/>
              <a:gd name="connsiteX12675" fmla="*/ 1361043 w 13581144"/>
              <a:gd name="connsiteY12675" fmla="*/ 785422 h 4406158"/>
              <a:gd name="connsiteX12676" fmla="*/ 1376342 w 13581144"/>
              <a:gd name="connsiteY12676" fmla="*/ 809120 h 4406158"/>
              <a:gd name="connsiteX12677" fmla="*/ 1333842 w 13581144"/>
              <a:gd name="connsiteY12677" fmla="*/ 832818 h 4406158"/>
              <a:gd name="connsiteX12678" fmla="*/ 1318543 w 13581144"/>
              <a:gd name="connsiteY12678" fmla="*/ 809120 h 4406158"/>
              <a:gd name="connsiteX12679" fmla="*/ 1361043 w 13581144"/>
              <a:gd name="connsiteY12679" fmla="*/ 785422 h 4406158"/>
              <a:gd name="connsiteX12680" fmla="*/ 11097302 w 13581144"/>
              <a:gd name="connsiteY12680" fmla="*/ 762421 h 4406158"/>
              <a:gd name="connsiteX12681" fmla="*/ 11146657 w 13581144"/>
              <a:gd name="connsiteY12681" fmla="*/ 786120 h 4406158"/>
              <a:gd name="connsiteX12682" fmla="*/ 11124503 w 13581144"/>
              <a:gd name="connsiteY12682" fmla="*/ 809818 h 4406158"/>
              <a:gd name="connsiteX12683" fmla="*/ 11075150 w 13581144"/>
              <a:gd name="connsiteY12683" fmla="*/ 786120 h 4406158"/>
              <a:gd name="connsiteX12684" fmla="*/ 11097302 w 13581144"/>
              <a:gd name="connsiteY12684" fmla="*/ 762421 h 4406158"/>
              <a:gd name="connsiteX12685" fmla="*/ 10993546 w 13581144"/>
              <a:gd name="connsiteY12685" fmla="*/ 762421 h 4406158"/>
              <a:gd name="connsiteX12686" fmla="*/ 11042900 w 13581144"/>
              <a:gd name="connsiteY12686" fmla="*/ 786120 h 4406158"/>
              <a:gd name="connsiteX12687" fmla="*/ 11020747 w 13581144"/>
              <a:gd name="connsiteY12687" fmla="*/ 809818 h 4406158"/>
              <a:gd name="connsiteX12688" fmla="*/ 10971500 w 13581144"/>
              <a:gd name="connsiteY12688" fmla="*/ 786120 h 4406158"/>
              <a:gd name="connsiteX12689" fmla="*/ 10993546 w 13581144"/>
              <a:gd name="connsiteY12689" fmla="*/ 762421 h 4406158"/>
              <a:gd name="connsiteX12690" fmla="*/ 10894979 w 13581144"/>
              <a:gd name="connsiteY12690" fmla="*/ 762421 h 4406158"/>
              <a:gd name="connsiteX12691" fmla="*/ 10944286 w 13581144"/>
              <a:gd name="connsiteY12691" fmla="*/ 786120 h 4406158"/>
              <a:gd name="connsiteX12692" fmla="*/ 10922192 w 13581144"/>
              <a:gd name="connsiteY12692" fmla="*/ 809818 h 4406158"/>
              <a:gd name="connsiteX12693" fmla="*/ 10872873 w 13581144"/>
              <a:gd name="connsiteY12693" fmla="*/ 786120 h 4406158"/>
              <a:gd name="connsiteX12694" fmla="*/ 10894979 w 13581144"/>
              <a:gd name="connsiteY12694" fmla="*/ 762421 h 4406158"/>
              <a:gd name="connsiteX12695" fmla="*/ 10791294 w 13581144"/>
              <a:gd name="connsiteY12695" fmla="*/ 762421 h 4406158"/>
              <a:gd name="connsiteX12696" fmla="*/ 10840589 w 13581144"/>
              <a:gd name="connsiteY12696" fmla="*/ 786120 h 4406158"/>
              <a:gd name="connsiteX12697" fmla="*/ 10818495 w 13581144"/>
              <a:gd name="connsiteY12697" fmla="*/ 809818 h 4406158"/>
              <a:gd name="connsiteX12698" fmla="*/ 10769176 w 13581144"/>
              <a:gd name="connsiteY12698" fmla="*/ 786120 h 4406158"/>
              <a:gd name="connsiteX12699" fmla="*/ 10791294 w 13581144"/>
              <a:gd name="connsiteY12699" fmla="*/ 762421 h 4406158"/>
              <a:gd name="connsiteX12700" fmla="*/ 11501795 w 13581144"/>
              <a:gd name="connsiteY12700" fmla="*/ 754150 h 4406158"/>
              <a:gd name="connsiteX12701" fmla="*/ 11552788 w 13581144"/>
              <a:gd name="connsiteY12701" fmla="*/ 777848 h 4406158"/>
              <a:gd name="connsiteX12702" fmla="*/ 11530636 w 13581144"/>
              <a:gd name="connsiteY12702" fmla="*/ 801547 h 4406158"/>
              <a:gd name="connsiteX12703" fmla="*/ 11479642 w 13581144"/>
              <a:gd name="connsiteY12703" fmla="*/ 777848 h 4406158"/>
              <a:gd name="connsiteX12704" fmla="*/ 11501795 w 13581144"/>
              <a:gd name="connsiteY12704" fmla="*/ 754150 h 4406158"/>
              <a:gd name="connsiteX12705" fmla="*/ 11399796 w 13581144"/>
              <a:gd name="connsiteY12705" fmla="*/ 754150 h 4406158"/>
              <a:gd name="connsiteX12706" fmla="*/ 11449044 w 13581144"/>
              <a:gd name="connsiteY12706" fmla="*/ 777848 h 4406158"/>
              <a:gd name="connsiteX12707" fmla="*/ 11426998 w 13581144"/>
              <a:gd name="connsiteY12707" fmla="*/ 801547 h 4406158"/>
              <a:gd name="connsiteX12708" fmla="*/ 11377643 w 13581144"/>
              <a:gd name="connsiteY12708" fmla="*/ 777848 h 4406158"/>
              <a:gd name="connsiteX12709" fmla="*/ 11399796 w 13581144"/>
              <a:gd name="connsiteY12709" fmla="*/ 754150 h 4406158"/>
              <a:gd name="connsiteX12710" fmla="*/ 11296039 w 13581144"/>
              <a:gd name="connsiteY12710" fmla="*/ 754150 h 4406158"/>
              <a:gd name="connsiteX12711" fmla="*/ 11345393 w 13581144"/>
              <a:gd name="connsiteY12711" fmla="*/ 777848 h 4406158"/>
              <a:gd name="connsiteX12712" fmla="*/ 11323240 w 13581144"/>
              <a:gd name="connsiteY12712" fmla="*/ 801547 h 4406158"/>
              <a:gd name="connsiteX12713" fmla="*/ 11274004 w 13581144"/>
              <a:gd name="connsiteY12713" fmla="*/ 777848 h 4406158"/>
              <a:gd name="connsiteX12714" fmla="*/ 11296039 w 13581144"/>
              <a:gd name="connsiteY12714" fmla="*/ 754150 h 4406158"/>
              <a:gd name="connsiteX12715" fmla="*/ 11195810 w 13581144"/>
              <a:gd name="connsiteY12715" fmla="*/ 754150 h 4406158"/>
              <a:gd name="connsiteX12716" fmla="*/ 11245046 w 13581144"/>
              <a:gd name="connsiteY12716" fmla="*/ 777848 h 4406158"/>
              <a:gd name="connsiteX12717" fmla="*/ 11222999 w 13581144"/>
              <a:gd name="connsiteY12717" fmla="*/ 801547 h 4406158"/>
              <a:gd name="connsiteX12718" fmla="*/ 11173645 w 13581144"/>
              <a:gd name="connsiteY12718" fmla="*/ 777848 h 4406158"/>
              <a:gd name="connsiteX12719" fmla="*/ 11195810 w 13581144"/>
              <a:gd name="connsiteY12719" fmla="*/ 754150 h 4406158"/>
              <a:gd name="connsiteX12720" fmla="*/ 10597794 w 13581144"/>
              <a:gd name="connsiteY12720" fmla="*/ 738026 h 4406158"/>
              <a:gd name="connsiteX12721" fmla="*/ 10640294 w 13581144"/>
              <a:gd name="connsiteY12721" fmla="*/ 761724 h 4406158"/>
              <a:gd name="connsiteX12722" fmla="*/ 10624995 w 13581144"/>
              <a:gd name="connsiteY12722" fmla="*/ 785423 h 4406158"/>
              <a:gd name="connsiteX12723" fmla="*/ 10582483 w 13581144"/>
              <a:gd name="connsiteY12723" fmla="*/ 761724 h 4406158"/>
              <a:gd name="connsiteX12724" fmla="*/ 10597794 w 13581144"/>
              <a:gd name="connsiteY12724" fmla="*/ 738026 h 4406158"/>
              <a:gd name="connsiteX12725" fmla="*/ 10514480 w 13581144"/>
              <a:gd name="connsiteY12725" fmla="*/ 736338 h 4406158"/>
              <a:gd name="connsiteX12726" fmla="*/ 10556980 w 13581144"/>
              <a:gd name="connsiteY12726" fmla="*/ 760036 h 4406158"/>
              <a:gd name="connsiteX12727" fmla="*/ 10541681 w 13581144"/>
              <a:gd name="connsiteY12727" fmla="*/ 783734 h 4406158"/>
              <a:gd name="connsiteX12728" fmla="*/ 10499180 w 13581144"/>
              <a:gd name="connsiteY12728" fmla="*/ 760036 h 4406158"/>
              <a:gd name="connsiteX12729" fmla="*/ 10514480 w 13581144"/>
              <a:gd name="connsiteY12729" fmla="*/ 736338 h 4406158"/>
              <a:gd name="connsiteX12730" fmla="*/ 9858227 w 13581144"/>
              <a:gd name="connsiteY12730" fmla="*/ 734643 h 4406158"/>
              <a:gd name="connsiteX12731" fmla="*/ 9899030 w 13581144"/>
              <a:gd name="connsiteY12731" fmla="*/ 758340 h 4406158"/>
              <a:gd name="connsiteX12732" fmla="*/ 9880333 w 13581144"/>
              <a:gd name="connsiteY12732" fmla="*/ 782040 h 4406158"/>
              <a:gd name="connsiteX12733" fmla="*/ 9841230 w 13581144"/>
              <a:gd name="connsiteY12733" fmla="*/ 758340 h 4406158"/>
              <a:gd name="connsiteX12734" fmla="*/ 9858227 w 13581144"/>
              <a:gd name="connsiteY12734" fmla="*/ 734643 h 4406158"/>
              <a:gd name="connsiteX12735" fmla="*/ 9778322 w 13581144"/>
              <a:gd name="connsiteY12735" fmla="*/ 734643 h 4406158"/>
              <a:gd name="connsiteX12736" fmla="*/ 9817425 w 13581144"/>
              <a:gd name="connsiteY12736" fmla="*/ 758340 h 4406158"/>
              <a:gd name="connsiteX12737" fmla="*/ 9798717 w 13581144"/>
              <a:gd name="connsiteY12737" fmla="*/ 782040 h 4406158"/>
              <a:gd name="connsiteX12738" fmla="*/ 9759626 w 13581144"/>
              <a:gd name="connsiteY12738" fmla="*/ 758340 h 4406158"/>
              <a:gd name="connsiteX12739" fmla="*/ 9778322 w 13581144"/>
              <a:gd name="connsiteY12739" fmla="*/ 734643 h 4406158"/>
              <a:gd name="connsiteX12740" fmla="*/ 9695019 w 13581144"/>
              <a:gd name="connsiteY12740" fmla="*/ 734643 h 4406158"/>
              <a:gd name="connsiteX12741" fmla="*/ 9734122 w 13581144"/>
              <a:gd name="connsiteY12741" fmla="*/ 758340 h 4406158"/>
              <a:gd name="connsiteX12742" fmla="*/ 9715414 w 13581144"/>
              <a:gd name="connsiteY12742" fmla="*/ 782040 h 4406158"/>
              <a:gd name="connsiteX12743" fmla="*/ 9676311 w 13581144"/>
              <a:gd name="connsiteY12743" fmla="*/ 758340 h 4406158"/>
              <a:gd name="connsiteX12744" fmla="*/ 9695019 w 13581144"/>
              <a:gd name="connsiteY12744" fmla="*/ 734643 h 4406158"/>
              <a:gd name="connsiteX12745" fmla="*/ 9611718 w 13581144"/>
              <a:gd name="connsiteY12745" fmla="*/ 734643 h 4406158"/>
              <a:gd name="connsiteX12746" fmla="*/ 9650821 w 13581144"/>
              <a:gd name="connsiteY12746" fmla="*/ 758340 h 4406158"/>
              <a:gd name="connsiteX12747" fmla="*/ 9632112 w 13581144"/>
              <a:gd name="connsiteY12747" fmla="*/ 782040 h 4406158"/>
              <a:gd name="connsiteX12748" fmla="*/ 9593021 w 13581144"/>
              <a:gd name="connsiteY12748" fmla="*/ 758340 h 4406158"/>
              <a:gd name="connsiteX12749" fmla="*/ 9611718 w 13581144"/>
              <a:gd name="connsiteY12749" fmla="*/ 734643 h 4406158"/>
              <a:gd name="connsiteX12750" fmla="*/ 9530125 w 13581144"/>
              <a:gd name="connsiteY12750" fmla="*/ 734643 h 4406158"/>
              <a:gd name="connsiteX12751" fmla="*/ 9569228 w 13581144"/>
              <a:gd name="connsiteY12751" fmla="*/ 758340 h 4406158"/>
              <a:gd name="connsiteX12752" fmla="*/ 9550520 w 13581144"/>
              <a:gd name="connsiteY12752" fmla="*/ 782040 h 4406158"/>
              <a:gd name="connsiteX12753" fmla="*/ 9511417 w 13581144"/>
              <a:gd name="connsiteY12753" fmla="*/ 758340 h 4406158"/>
              <a:gd name="connsiteX12754" fmla="*/ 9530125 w 13581144"/>
              <a:gd name="connsiteY12754" fmla="*/ 734643 h 4406158"/>
              <a:gd name="connsiteX12755" fmla="*/ 9445101 w 13581144"/>
              <a:gd name="connsiteY12755" fmla="*/ 734643 h 4406158"/>
              <a:gd name="connsiteX12756" fmla="*/ 9484192 w 13581144"/>
              <a:gd name="connsiteY12756" fmla="*/ 758340 h 4406158"/>
              <a:gd name="connsiteX12757" fmla="*/ 9465495 w 13581144"/>
              <a:gd name="connsiteY12757" fmla="*/ 782040 h 4406158"/>
              <a:gd name="connsiteX12758" fmla="*/ 9426404 w 13581144"/>
              <a:gd name="connsiteY12758" fmla="*/ 758340 h 4406158"/>
              <a:gd name="connsiteX12759" fmla="*/ 9445101 w 13581144"/>
              <a:gd name="connsiteY12759" fmla="*/ 734643 h 4406158"/>
              <a:gd name="connsiteX12760" fmla="*/ 9361785 w 13581144"/>
              <a:gd name="connsiteY12760" fmla="*/ 734643 h 4406158"/>
              <a:gd name="connsiteX12761" fmla="*/ 9400901 w 13581144"/>
              <a:gd name="connsiteY12761" fmla="*/ 758340 h 4406158"/>
              <a:gd name="connsiteX12762" fmla="*/ 9382193 w 13581144"/>
              <a:gd name="connsiteY12762" fmla="*/ 782040 h 4406158"/>
              <a:gd name="connsiteX12763" fmla="*/ 9343089 w 13581144"/>
              <a:gd name="connsiteY12763" fmla="*/ 758340 h 4406158"/>
              <a:gd name="connsiteX12764" fmla="*/ 9361785 w 13581144"/>
              <a:gd name="connsiteY12764" fmla="*/ 734643 h 4406158"/>
              <a:gd name="connsiteX12765" fmla="*/ 9280194 w 13581144"/>
              <a:gd name="connsiteY12765" fmla="*/ 734643 h 4406158"/>
              <a:gd name="connsiteX12766" fmla="*/ 9317599 w 13581144"/>
              <a:gd name="connsiteY12766" fmla="*/ 758340 h 4406158"/>
              <a:gd name="connsiteX12767" fmla="*/ 9298902 w 13581144"/>
              <a:gd name="connsiteY12767" fmla="*/ 782040 h 4406158"/>
              <a:gd name="connsiteX12768" fmla="*/ 9261485 w 13581144"/>
              <a:gd name="connsiteY12768" fmla="*/ 758340 h 4406158"/>
              <a:gd name="connsiteX12769" fmla="*/ 9280194 w 13581144"/>
              <a:gd name="connsiteY12769" fmla="*/ 734643 h 4406158"/>
              <a:gd name="connsiteX12770" fmla="*/ 9198590 w 13581144"/>
              <a:gd name="connsiteY12770" fmla="*/ 734643 h 4406158"/>
              <a:gd name="connsiteX12771" fmla="*/ 9235994 w 13581144"/>
              <a:gd name="connsiteY12771" fmla="*/ 758340 h 4406158"/>
              <a:gd name="connsiteX12772" fmla="*/ 9215588 w 13581144"/>
              <a:gd name="connsiteY12772" fmla="*/ 782040 h 4406158"/>
              <a:gd name="connsiteX12773" fmla="*/ 9178195 w 13581144"/>
              <a:gd name="connsiteY12773" fmla="*/ 758340 h 4406158"/>
              <a:gd name="connsiteX12774" fmla="*/ 9198590 w 13581144"/>
              <a:gd name="connsiteY12774" fmla="*/ 734643 h 4406158"/>
              <a:gd name="connsiteX12775" fmla="*/ 9115276 w 13581144"/>
              <a:gd name="connsiteY12775" fmla="*/ 734643 h 4406158"/>
              <a:gd name="connsiteX12776" fmla="*/ 9152692 w 13581144"/>
              <a:gd name="connsiteY12776" fmla="*/ 758340 h 4406158"/>
              <a:gd name="connsiteX12777" fmla="*/ 9132285 w 13581144"/>
              <a:gd name="connsiteY12777" fmla="*/ 782040 h 4406158"/>
              <a:gd name="connsiteX12778" fmla="*/ 9094881 w 13581144"/>
              <a:gd name="connsiteY12778" fmla="*/ 758340 h 4406158"/>
              <a:gd name="connsiteX12779" fmla="*/ 9115276 w 13581144"/>
              <a:gd name="connsiteY12779" fmla="*/ 734643 h 4406158"/>
              <a:gd name="connsiteX12780" fmla="*/ 9033672 w 13581144"/>
              <a:gd name="connsiteY12780" fmla="*/ 734643 h 4406158"/>
              <a:gd name="connsiteX12781" fmla="*/ 9071088 w 13581144"/>
              <a:gd name="connsiteY12781" fmla="*/ 758340 h 4406158"/>
              <a:gd name="connsiteX12782" fmla="*/ 9050682 w 13581144"/>
              <a:gd name="connsiteY12782" fmla="*/ 782040 h 4406158"/>
              <a:gd name="connsiteX12783" fmla="*/ 9013277 w 13581144"/>
              <a:gd name="connsiteY12783" fmla="*/ 758340 h 4406158"/>
              <a:gd name="connsiteX12784" fmla="*/ 9033672 w 13581144"/>
              <a:gd name="connsiteY12784" fmla="*/ 734643 h 4406158"/>
              <a:gd name="connsiteX12785" fmla="*/ 8950369 w 13581144"/>
              <a:gd name="connsiteY12785" fmla="*/ 734643 h 4406158"/>
              <a:gd name="connsiteX12786" fmla="*/ 8987762 w 13581144"/>
              <a:gd name="connsiteY12786" fmla="*/ 758340 h 4406158"/>
              <a:gd name="connsiteX12787" fmla="*/ 8967367 w 13581144"/>
              <a:gd name="connsiteY12787" fmla="*/ 782040 h 4406158"/>
              <a:gd name="connsiteX12788" fmla="*/ 8929962 w 13581144"/>
              <a:gd name="connsiteY12788" fmla="*/ 758340 h 4406158"/>
              <a:gd name="connsiteX12789" fmla="*/ 8950369 w 13581144"/>
              <a:gd name="connsiteY12789" fmla="*/ 734643 h 4406158"/>
              <a:gd name="connsiteX12790" fmla="*/ 8868766 w 13581144"/>
              <a:gd name="connsiteY12790" fmla="*/ 734643 h 4406158"/>
              <a:gd name="connsiteX12791" fmla="*/ 8906170 w 13581144"/>
              <a:gd name="connsiteY12791" fmla="*/ 758340 h 4406158"/>
              <a:gd name="connsiteX12792" fmla="*/ 8885763 w 13581144"/>
              <a:gd name="connsiteY12792" fmla="*/ 782040 h 4406158"/>
              <a:gd name="connsiteX12793" fmla="*/ 8848358 w 13581144"/>
              <a:gd name="connsiteY12793" fmla="*/ 758340 h 4406158"/>
              <a:gd name="connsiteX12794" fmla="*/ 8868766 w 13581144"/>
              <a:gd name="connsiteY12794" fmla="*/ 734643 h 4406158"/>
              <a:gd name="connsiteX12795" fmla="*/ 8785451 w 13581144"/>
              <a:gd name="connsiteY12795" fmla="*/ 734643 h 4406158"/>
              <a:gd name="connsiteX12796" fmla="*/ 8822868 w 13581144"/>
              <a:gd name="connsiteY12796" fmla="*/ 758340 h 4406158"/>
              <a:gd name="connsiteX12797" fmla="*/ 8802460 w 13581144"/>
              <a:gd name="connsiteY12797" fmla="*/ 782040 h 4406158"/>
              <a:gd name="connsiteX12798" fmla="*/ 8765056 w 13581144"/>
              <a:gd name="connsiteY12798" fmla="*/ 758340 h 4406158"/>
              <a:gd name="connsiteX12799" fmla="*/ 8785451 w 13581144"/>
              <a:gd name="connsiteY12799" fmla="*/ 734643 h 4406158"/>
              <a:gd name="connsiteX12800" fmla="*/ 8702136 w 13581144"/>
              <a:gd name="connsiteY12800" fmla="*/ 732949 h 4406158"/>
              <a:gd name="connsiteX12801" fmla="*/ 8737843 w 13581144"/>
              <a:gd name="connsiteY12801" fmla="*/ 756647 h 4406158"/>
              <a:gd name="connsiteX12802" fmla="*/ 8717436 w 13581144"/>
              <a:gd name="connsiteY12802" fmla="*/ 780345 h 4406158"/>
              <a:gd name="connsiteX12803" fmla="*/ 8681741 w 13581144"/>
              <a:gd name="connsiteY12803" fmla="*/ 756647 h 4406158"/>
              <a:gd name="connsiteX12804" fmla="*/ 8702136 w 13581144"/>
              <a:gd name="connsiteY12804" fmla="*/ 732949 h 4406158"/>
              <a:gd name="connsiteX12805" fmla="*/ 8620544 w 13581144"/>
              <a:gd name="connsiteY12805" fmla="*/ 732949 h 4406158"/>
              <a:gd name="connsiteX12806" fmla="*/ 8656239 w 13581144"/>
              <a:gd name="connsiteY12806" fmla="*/ 756647 h 4406158"/>
              <a:gd name="connsiteX12807" fmla="*/ 8634145 w 13581144"/>
              <a:gd name="connsiteY12807" fmla="*/ 780345 h 4406158"/>
              <a:gd name="connsiteX12808" fmla="*/ 8598451 w 13581144"/>
              <a:gd name="connsiteY12808" fmla="*/ 756647 h 4406158"/>
              <a:gd name="connsiteX12809" fmla="*/ 8620544 w 13581144"/>
              <a:gd name="connsiteY12809" fmla="*/ 732949 h 4406158"/>
              <a:gd name="connsiteX12810" fmla="*/ 8538916 w 13581144"/>
              <a:gd name="connsiteY12810" fmla="*/ 732949 h 4406158"/>
              <a:gd name="connsiteX12811" fmla="*/ 8574635 w 13581144"/>
              <a:gd name="connsiteY12811" fmla="*/ 756647 h 4406158"/>
              <a:gd name="connsiteX12812" fmla="*/ 8552517 w 13581144"/>
              <a:gd name="connsiteY12812" fmla="*/ 780345 h 4406158"/>
              <a:gd name="connsiteX12813" fmla="*/ 8516823 w 13581144"/>
              <a:gd name="connsiteY12813" fmla="*/ 756647 h 4406158"/>
              <a:gd name="connsiteX12814" fmla="*/ 8538916 w 13581144"/>
              <a:gd name="connsiteY12814" fmla="*/ 732949 h 4406158"/>
              <a:gd name="connsiteX12815" fmla="*/ 8455614 w 13581144"/>
              <a:gd name="connsiteY12815" fmla="*/ 732949 h 4406158"/>
              <a:gd name="connsiteX12816" fmla="*/ 8491320 w 13581144"/>
              <a:gd name="connsiteY12816" fmla="*/ 756647 h 4406158"/>
              <a:gd name="connsiteX12817" fmla="*/ 8469215 w 13581144"/>
              <a:gd name="connsiteY12817" fmla="*/ 780345 h 4406158"/>
              <a:gd name="connsiteX12818" fmla="*/ 8433521 w 13581144"/>
              <a:gd name="connsiteY12818" fmla="*/ 756647 h 4406158"/>
              <a:gd name="connsiteX12819" fmla="*/ 8455614 w 13581144"/>
              <a:gd name="connsiteY12819" fmla="*/ 732949 h 4406158"/>
              <a:gd name="connsiteX12820" fmla="*/ 8374011 w 13581144"/>
              <a:gd name="connsiteY12820" fmla="*/ 732949 h 4406158"/>
              <a:gd name="connsiteX12821" fmla="*/ 8409717 w 13581144"/>
              <a:gd name="connsiteY12821" fmla="*/ 756647 h 4406158"/>
              <a:gd name="connsiteX12822" fmla="*/ 8387611 w 13581144"/>
              <a:gd name="connsiteY12822" fmla="*/ 780345 h 4406158"/>
              <a:gd name="connsiteX12823" fmla="*/ 8351916 w 13581144"/>
              <a:gd name="connsiteY12823" fmla="*/ 756647 h 4406158"/>
              <a:gd name="connsiteX12824" fmla="*/ 8374011 w 13581144"/>
              <a:gd name="connsiteY12824" fmla="*/ 732949 h 4406158"/>
              <a:gd name="connsiteX12825" fmla="*/ 8292418 w 13581144"/>
              <a:gd name="connsiteY12825" fmla="*/ 732949 h 4406158"/>
              <a:gd name="connsiteX12826" fmla="*/ 8328124 w 13581144"/>
              <a:gd name="connsiteY12826" fmla="*/ 756647 h 4406158"/>
              <a:gd name="connsiteX12827" fmla="*/ 8306019 w 13581144"/>
              <a:gd name="connsiteY12827" fmla="*/ 780345 h 4406158"/>
              <a:gd name="connsiteX12828" fmla="*/ 8270313 w 13581144"/>
              <a:gd name="connsiteY12828" fmla="*/ 756647 h 4406158"/>
              <a:gd name="connsiteX12829" fmla="*/ 8292418 w 13581144"/>
              <a:gd name="connsiteY12829" fmla="*/ 732949 h 4406158"/>
              <a:gd name="connsiteX12830" fmla="*/ 8210815 w 13581144"/>
              <a:gd name="connsiteY12830" fmla="*/ 732949 h 4406158"/>
              <a:gd name="connsiteX12831" fmla="*/ 8246521 w 13581144"/>
              <a:gd name="connsiteY12831" fmla="*/ 756647 h 4406158"/>
              <a:gd name="connsiteX12832" fmla="*/ 8224415 w 13581144"/>
              <a:gd name="connsiteY12832" fmla="*/ 780345 h 4406158"/>
              <a:gd name="connsiteX12833" fmla="*/ 8188709 w 13581144"/>
              <a:gd name="connsiteY12833" fmla="*/ 756647 h 4406158"/>
              <a:gd name="connsiteX12834" fmla="*/ 8210815 w 13581144"/>
              <a:gd name="connsiteY12834" fmla="*/ 732949 h 4406158"/>
              <a:gd name="connsiteX12835" fmla="*/ 8127501 w 13581144"/>
              <a:gd name="connsiteY12835" fmla="*/ 732949 h 4406158"/>
              <a:gd name="connsiteX12836" fmla="*/ 8163195 w 13581144"/>
              <a:gd name="connsiteY12836" fmla="*/ 756647 h 4406158"/>
              <a:gd name="connsiteX12837" fmla="*/ 8141101 w 13581144"/>
              <a:gd name="connsiteY12837" fmla="*/ 780345 h 4406158"/>
              <a:gd name="connsiteX12838" fmla="*/ 8105395 w 13581144"/>
              <a:gd name="connsiteY12838" fmla="*/ 756647 h 4406158"/>
              <a:gd name="connsiteX12839" fmla="*/ 8127501 w 13581144"/>
              <a:gd name="connsiteY12839" fmla="*/ 732949 h 4406158"/>
              <a:gd name="connsiteX12840" fmla="*/ 8045885 w 13581144"/>
              <a:gd name="connsiteY12840" fmla="*/ 732949 h 4406158"/>
              <a:gd name="connsiteX12841" fmla="*/ 8079892 w 13581144"/>
              <a:gd name="connsiteY12841" fmla="*/ 756647 h 4406158"/>
              <a:gd name="connsiteX12842" fmla="*/ 8056088 w 13581144"/>
              <a:gd name="connsiteY12842" fmla="*/ 780345 h 4406158"/>
              <a:gd name="connsiteX12843" fmla="*/ 8022092 w 13581144"/>
              <a:gd name="connsiteY12843" fmla="*/ 756647 h 4406158"/>
              <a:gd name="connsiteX12844" fmla="*/ 8045885 w 13581144"/>
              <a:gd name="connsiteY12844" fmla="*/ 732949 h 4406158"/>
              <a:gd name="connsiteX12845" fmla="*/ 7964280 w 13581144"/>
              <a:gd name="connsiteY12845" fmla="*/ 732949 h 4406158"/>
              <a:gd name="connsiteX12846" fmla="*/ 7998300 w 13581144"/>
              <a:gd name="connsiteY12846" fmla="*/ 756647 h 4406158"/>
              <a:gd name="connsiteX12847" fmla="*/ 7974496 w 13581144"/>
              <a:gd name="connsiteY12847" fmla="*/ 780345 h 4406158"/>
              <a:gd name="connsiteX12848" fmla="*/ 7940488 w 13581144"/>
              <a:gd name="connsiteY12848" fmla="*/ 756647 h 4406158"/>
              <a:gd name="connsiteX12849" fmla="*/ 7964280 w 13581144"/>
              <a:gd name="connsiteY12849" fmla="*/ 732949 h 4406158"/>
              <a:gd name="connsiteX12850" fmla="*/ 7879268 w 13581144"/>
              <a:gd name="connsiteY12850" fmla="*/ 732949 h 4406158"/>
              <a:gd name="connsiteX12851" fmla="*/ 7913275 w 13581144"/>
              <a:gd name="connsiteY12851" fmla="*/ 756647 h 4406158"/>
              <a:gd name="connsiteX12852" fmla="*/ 7889471 w 13581144"/>
              <a:gd name="connsiteY12852" fmla="*/ 780345 h 4406158"/>
              <a:gd name="connsiteX12853" fmla="*/ 7855475 w 13581144"/>
              <a:gd name="connsiteY12853" fmla="*/ 756647 h 4406158"/>
              <a:gd name="connsiteX12854" fmla="*/ 7879268 w 13581144"/>
              <a:gd name="connsiteY12854" fmla="*/ 732949 h 4406158"/>
              <a:gd name="connsiteX12855" fmla="*/ 7795965 w 13581144"/>
              <a:gd name="connsiteY12855" fmla="*/ 732949 h 4406158"/>
              <a:gd name="connsiteX12856" fmla="*/ 7829961 w 13581144"/>
              <a:gd name="connsiteY12856" fmla="*/ 756647 h 4406158"/>
              <a:gd name="connsiteX12857" fmla="*/ 7806169 w 13581144"/>
              <a:gd name="connsiteY12857" fmla="*/ 780345 h 4406158"/>
              <a:gd name="connsiteX12858" fmla="*/ 7772161 w 13581144"/>
              <a:gd name="connsiteY12858" fmla="*/ 756647 h 4406158"/>
              <a:gd name="connsiteX12859" fmla="*/ 7795965 w 13581144"/>
              <a:gd name="connsiteY12859" fmla="*/ 732949 h 4406158"/>
              <a:gd name="connsiteX12860" fmla="*/ 7714361 w 13581144"/>
              <a:gd name="connsiteY12860" fmla="*/ 732949 h 4406158"/>
              <a:gd name="connsiteX12861" fmla="*/ 7748369 w 13581144"/>
              <a:gd name="connsiteY12861" fmla="*/ 756647 h 4406158"/>
              <a:gd name="connsiteX12862" fmla="*/ 7724578 w 13581144"/>
              <a:gd name="connsiteY12862" fmla="*/ 780345 h 4406158"/>
              <a:gd name="connsiteX12863" fmla="*/ 7690558 w 13581144"/>
              <a:gd name="connsiteY12863" fmla="*/ 756647 h 4406158"/>
              <a:gd name="connsiteX12864" fmla="*/ 7714361 w 13581144"/>
              <a:gd name="connsiteY12864" fmla="*/ 732949 h 4406158"/>
              <a:gd name="connsiteX12865" fmla="*/ 7637865 w 13581144"/>
              <a:gd name="connsiteY12865" fmla="*/ 732949 h 4406158"/>
              <a:gd name="connsiteX12866" fmla="*/ 7671862 w 13581144"/>
              <a:gd name="connsiteY12866" fmla="*/ 756647 h 4406158"/>
              <a:gd name="connsiteX12867" fmla="*/ 7648070 w 13581144"/>
              <a:gd name="connsiteY12867" fmla="*/ 780345 h 4406158"/>
              <a:gd name="connsiteX12868" fmla="*/ 7614061 w 13581144"/>
              <a:gd name="connsiteY12868" fmla="*/ 756647 h 4406158"/>
              <a:gd name="connsiteX12869" fmla="*/ 7637865 w 13581144"/>
              <a:gd name="connsiteY12869" fmla="*/ 732949 h 4406158"/>
              <a:gd name="connsiteX12870" fmla="*/ 7554559 w 13581144"/>
              <a:gd name="connsiteY12870" fmla="*/ 732949 h 4406158"/>
              <a:gd name="connsiteX12871" fmla="*/ 7588559 w 13581144"/>
              <a:gd name="connsiteY12871" fmla="*/ 756647 h 4406158"/>
              <a:gd name="connsiteX12872" fmla="*/ 7564759 w 13581144"/>
              <a:gd name="connsiteY12872" fmla="*/ 780345 h 4406158"/>
              <a:gd name="connsiteX12873" fmla="*/ 7530769 w 13581144"/>
              <a:gd name="connsiteY12873" fmla="*/ 756647 h 4406158"/>
              <a:gd name="connsiteX12874" fmla="*/ 7554559 w 13581144"/>
              <a:gd name="connsiteY12874" fmla="*/ 732949 h 4406158"/>
              <a:gd name="connsiteX12875" fmla="*/ 7474647 w 13581144"/>
              <a:gd name="connsiteY12875" fmla="*/ 731253 h 4406158"/>
              <a:gd name="connsiteX12876" fmla="*/ 7506950 w 13581144"/>
              <a:gd name="connsiteY12876" fmla="*/ 754951 h 4406158"/>
              <a:gd name="connsiteX12877" fmla="*/ 7483150 w 13581144"/>
              <a:gd name="connsiteY12877" fmla="*/ 778650 h 4406158"/>
              <a:gd name="connsiteX12878" fmla="*/ 7450840 w 13581144"/>
              <a:gd name="connsiteY12878" fmla="*/ 754951 h 4406158"/>
              <a:gd name="connsiteX12879" fmla="*/ 7474647 w 13581144"/>
              <a:gd name="connsiteY12879" fmla="*/ 731253 h 4406158"/>
              <a:gd name="connsiteX12880" fmla="*/ 7391353 w 13581144"/>
              <a:gd name="connsiteY12880" fmla="*/ 731253 h 4406158"/>
              <a:gd name="connsiteX12881" fmla="*/ 7423651 w 13581144"/>
              <a:gd name="connsiteY12881" fmla="*/ 754951 h 4406158"/>
              <a:gd name="connsiteX12882" fmla="*/ 7398161 w 13581144"/>
              <a:gd name="connsiteY12882" fmla="*/ 778650 h 4406158"/>
              <a:gd name="connsiteX12883" fmla="*/ 7365850 w 13581144"/>
              <a:gd name="connsiteY12883" fmla="*/ 754951 h 4406158"/>
              <a:gd name="connsiteX12884" fmla="*/ 7391353 w 13581144"/>
              <a:gd name="connsiteY12884" fmla="*/ 731253 h 4406158"/>
              <a:gd name="connsiteX12885" fmla="*/ 7309745 w 13581144"/>
              <a:gd name="connsiteY12885" fmla="*/ 731253 h 4406158"/>
              <a:gd name="connsiteX12886" fmla="*/ 7342045 w 13581144"/>
              <a:gd name="connsiteY12886" fmla="*/ 754951 h 4406158"/>
              <a:gd name="connsiteX12887" fmla="*/ 7316556 w 13581144"/>
              <a:gd name="connsiteY12887" fmla="*/ 778650 h 4406158"/>
              <a:gd name="connsiteX12888" fmla="*/ 7284243 w 13581144"/>
              <a:gd name="connsiteY12888" fmla="*/ 754951 h 4406158"/>
              <a:gd name="connsiteX12889" fmla="*/ 7309745 w 13581144"/>
              <a:gd name="connsiteY12889" fmla="*/ 731253 h 4406158"/>
              <a:gd name="connsiteX12890" fmla="*/ 7228129 w 13581144"/>
              <a:gd name="connsiteY12890" fmla="*/ 731253 h 4406158"/>
              <a:gd name="connsiteX12891" fmla="*/ 7260424 w 13581144"/>
              <a:gd name="connsiteY12891" fmla="*/ 754951 h 4406158"/>
              <a:gd name="connsiteX12892" fmla="*/ 7234933 w 13581144"/>
              <a:gd name="connsiteY12892" fmla="*/ 778650 h 4406158"/>
              <a:gd name="connsiteX12893" fmla="*/ 7202613 w 13581144"/>
              <a:gd name="connsiteY12893" fmla="*/ 754951 h 4406158"/>
              <a:gd name="connsiteX12894" fmla="*/ 7228129 w 13581144"/>
              <a:gd name="connsiteY12894" fmla="*/ 731253 h 4406158"/>
              <a:gd name="connsiteX12895" fmla="*/ 7144835 w 13581144"/>
              <a:gd name="connsiteY12895" fmla="*/ 731253 h 4406158"/>
              <a:gd name="connsiteX12896" fmla="*/ 7177135 w 13581144"/>
              <a:gd name="connsiteY12896" fmla="*/ 754951 h 4406158"/>
              <a:gd name="connsiteX12897" fmla="*/ 7151629 w 13581144"/>
              <a:gd name="connsiteY12897" fmla="*/ 778650 h 4406158"/>
              <a:gd name="connsiteX12898" fmla="*/ 7119337 w 13581144"/>
              <a:gd name="connsiteY12898" fmla="*/ 754951 h 4406158"/>
              <a:gd name="connsiteX12899" fmla="*/ 7144835 w 13581144"/>
              <a:gd name="connsiteY12899" fmla="*/ 731253 h 4406158"/>
              <a:gd name="connsiteX12900" fmla="*/ 7061531 w 13581144"/>
              <a:gd name="connsiteY12900" fmla="*/ 731253 h 4406158"/>
              <a:gd name="connsiteX12901" fmla="*/ 7093825 w 13581144"/>
              <a:gd name="connsiteY12901" fmla="*/ 754951 h 4406158"/>
              <a:gd name="connsiteX12902" fmla="*/ 7068337 w 13581144"/>
              <a:gd name="connsiteY12902" fmla="*/ 778650 h 4406158"/>
              <a:gd name="connsiteX12903" fmla="*/ 7036034 w 13581144"/>
              <a:gd name="connsiteY12903" fmla="*/ 754951 h 4406158"/>
              <a:gd name="connsiteX12904" fmla="*/ 7061531 w 13581144"/>
              <a:gd name="connsiteY12904" fmla="*/ 731253 h 4406158"/>
              <a:gd name="connsiteX12905" fmla="*/ 6979923 w 13581144"/>
              <a:gd name="connsiteY12905" fmla="*/ 731253 h 4406158"/>
              <a:gd name="connsiteX12906" fmla="*/ 7012214 w 13581144"/>
              <a:gd name="connsiteY12906" fmla="*/ 754951 h 4406158"/>
              <a:gd name="connsiteX12907" fmla="*/ 6986726 w 13581144"/>
              <a:gd name="connsiteY12907" fmla="*/ 778650 h 4406158"/>
              <a:gd name="connsiteX12908" fmla="*/ 6954437 w 13581144"/>
              <a:gd name="connsiteY12908" fmla="*/ 754951 h 4406158"/>
              <a:gd name="connsiteX12909" fmla="*/ 6979923 w 13581144"/>
              <a:gd name="connsiteY12909" fmla="*/ 731253 h 4406158"/>
              <a:gd name="connsiteX12910" fmla="*/ 6900045 w 13581144"/>
              <a:gd name="connsiteY12910" fmla="*/ 731253 h 4406158"/>
              <a:gd name="connsiteX12911" fmla="*/ 6930638 w 13581144"/>
              <a:gd name="connsiteY12911" fmla="*/ 754951 h 4406158"/>
              <a:gd name="connsiteX12912" fmla="*/ 6905136 w 13581144"/>
              <a:gd name="connsiteY12912" fmla="*/ 778650 h 4406158"/>
              <a:gd name="connsiteX12913" fmla="*/ 6874545 w 13581144"/>
              <a:gd name="connsiteY12913" fmla="*/ 754951 h 4406158"/>
              <a:gd name="connsiteX12914" fmla="*/ 6900045 w 13581144"/>
              <a:gd name="connsiteY12914" fmla="*/ 731253 h 4406158"/>
              <a:gd name="connsiteX12915" fmla="*/ 6818442 w 13581144"/>
              <a:gd name="connsiteY12915" fmla="*/ 731253 h 4406158"/>
              <a:gd name="connsiteX12916" fmla="*/ 6849049 w 13581144"/>
              <a:gd name="connsiteY12916" fmla="*/ 754951 h 4406158"/>
              <a:gd name="connsiteX12917" fmla="*/ 6821855 w 13581144"/>
              <a:gd name="connsiteY12917" fmla="*/ 778650 h 4406158"/>
              <a:gd name="connsiteX12918" fmla="*/ 6791258 w 13581144"/>
              <a:gd name="connsiteY12918" fmla="*/ 754951 h 4406158"/>
              <a:gd name="connsiteX12919" fmla="*/ 6818442 w 13581144"/>
              <a:gd name="connsiteY12919" fmla="*/ 731253 h 4406158"/>
              <a:gd name="connsiteX12920" fmla="*/ 6733510 w 13581144"/>
              <a:gd name="connsiteY12920" fmla="*/ 727870 h 4406158"/>
              <a:gd name="connsiteX12921" fmla="*/ 6764106 w 13581144"/>
              <a:gd name="connsiteY12921" fmla="*/ 751568 h 4406158"/>
              <a:gd name="connsiteX12922" fmla="*/ 6736911 w 13581144"/>
              <a:gd name="connsiteY12922" fmla="*/ 775267 h 4406158"/>
              <a:gd name="connsiteX12923" fmla="*/ 6706306 w 13581144"/>
              <a:gd name="connsiteY12923" fmla="*/ 751568 h 4406158"/>
              <a:gd name="connsiteX12924" fmla="*/ 6733510 w 13581144"/>
              <a:gd name="connsiteY12924" fmla="*/ 727870 h 4406158"/>
              <a:gd name="connsiteX12925" fmla="*/ 6650206 w 13581144"/>
              <a:gd name="connsiteY12925" fmla="*/ 727870 h 4406158"/>
              <a:gd name="connsiteX12926" fmla="*/ 6680800 w 13581144"/>
              <a:gd name="connsiteY12926" fmla="*/ 751568 h 4406158"/>
              <a:gd name="connsiteX12927" fmla="*/ 6653604 w 13581144"/>
              <a:gd name="connsiteY12927" fmla="*/ 775267 h 4406158"/>
              <a:gd name="connsiteX12928" fmla="*/ 6622995 w 13581144"/>
              <a:gd name="connsiteY12928" fmla="*/ 751568 h 4406158"/>
              <a:gd name="connsiteX12929" fmla="*/ 6650206 w 13581144"/>
              <a:gd name="connsiteY12929" fmla="*/ 727870 h 4406158"/>
              <a:gd name="connsiteX12930" fmla="*/ 6568623 w 13581144"/>
              <a:gd name="connsiteY12930" fmla="*/ 727870 h 4406158"/>
              <a:gd name="connsiteX12931" fmla="*/ 6599218 w 13581144"/>
              <a:gd name="connsiteY12931" fmla="*/ 751568 h 4406158"/>
              <a:gd name="connsiteX12932" fmla="*/ 6572038 w 13581144"/>
              <a:gd name="connsiteY12932" fmla="*/ 775267 h 4406158"/>
              <a:gd name="connsiteX12933" fmla="*/ 6541434 w 13581144"/>
              <a:gd name="connsiteY12933" fmla="*/ 751568 h 4406158"/>
              <a:gd name="connsiteX12934" fmla="*/ 6568623 w 13581144"/>
              <a:gd name="connsiteY12934" fmla="*/ 727870 h 4406158"/>
              <a:gd name="connsiteX12935" fmla="*/ 6487016 w 13581144"/>
              <a:gd name="connsiteY12935" fmla="*/ 727870 h 4406158"/>
              <a:gd name="connsiteX12936" fmla="*/ 6517606 w 13581144"/>
              <a:gd name="connsiteY12936" fmla="*/ 751568 h 4406158"/>
              <a:gd name="connsiteX12937" fmla="*/ 6490410 w 13581144"/>
              <a:gd name="connsiteY12937" fmla="*/ 775267 h 4406158"/>
              <a:gd name="connsiteX12938" fmla="*/ 6459813 w 13581144"/>
              <a:gd name="connsiteY12938" fmla="*/ 751568 h 4406158"/>
              <a:gd name="connsiteX12939" fmla="*/ 6487016 w 13581144"/>
              <a:gd name="connsiteY12939" fmla="*/ 727870 h 4406158"/>
              <a:gd name="connsiteX12940" fmla="*/ 6403709 w 13581144"/>
              <a:gd name="connsiteY12940" fmla="*/ 727870 h 4406158"/>
              <a:gd name="connsiteX12941" fmla="*/ 6434308 w 13581144"/>
              <a:gd name="connsiteY12941" fmla="*/ 751568 h 4406158"/>
              <a:gd name="connsiteX12942" fmla="*/ 6407118 w 13581144"/>
              <a:gd name="connsiteY12942" fmla="*/ 775267 h 4406158"/>
              <a:gd name="connsiteX12943" fmla="*/ 6376525 w 13581144"/>
              <a:gd name="connsiteY12943" fmla="*/ 751568 h 4406158"/>
              <a:gd name="connsiteX12944" fmla="*/ 6403709 w 13581144"/>
              <a:gd name="connsiteY12944" fmla="*/ 727870 h 4406158"/>
              <a:gd name="connsiteX12945" fmla="*/ 6322147 w 13581144"/>
              <a:gd name="connsiteY12945" fmla="*/ 727870 h 4406158"/>
              <a:gd name="connsiteX12946" fmla="*/ 6352745 w 13581144"/>
              <a:gd name="connsiteY12946" fmla="*/ 751568 h 4406158"/>
              <a:gd name="connsiteX12947" fmla="*/ 6325549 w 13581144"/>
              <a:gd name="connsiteY12947" fmla="*/ 775267 h 4406158"/>
              <a:gd name="connsiteX12948" fmla="*/ 6294957 w 13581144"/>
              <a:gd name="connsiteY12948" fmla="*/ 751568 h 4406158"/>
              <a:gd name="connsiteX12949" fmla="*/ 6322147 w 13581144"/>
              <a:gd name="connsiteY12949" fmla="*/ 727870 h 4406158"/>
              <a:gd name="connsiteX12950" fmla="*/ 6240555 w 13581144"/>
              <a:gd name="connsiteY12950" fmla="*/ 727870 h 4406158"/>
              <a:gd name="connsiteX12951" fmla="*/ 6269452 w 13581144"/>
              <a:gd name="connsiteY12951" fmla="*/ 751568 h 4406158"/>
              <a:gd name="connsiteX12952" fmla="*/ 6240555 w 13581144"/>
              <a:gd name="connsiteY12952" fmla="*/ 775267 h 4406158"/>
              <a:gd name="connsiteX12953" fmla="*/ 6211661 w 13581144"/>
              <a:gd name="connsiteY12953" fmla="*/ 751568 h 4406158"/>
              <a:gd name="connsiteX12954" fmla="*/ 6240555 w 13581144"/>
              <a:gd name="connsiteY12954" fmla="*/ 727870 h 4406158"/>
              <a:gd name="connsiteX12955" fmla="*/ 5995761 w 13581144"/>
              <a:gd name="connsiteY12955" fmla="*/ 727870 h 4406158"/>
              <a:gd name="connsiteX12956" fmla="*/ 6024651 w 13581144"/>
              <a:gd name="connsiteY12956" fmla="*/ 751568 h 4406158"/>
              <a:gd name="connsiteX12957" fmla="*/ 5995761 w 13581144"/>
              <a:gd name="connsiteY12957" fmla="*/ 775267 h 4406158"/>
              <a:gd name="connsiteX12958" fmla="*/ 5966871 w 13581144"/>
              <a:gd name="connsiteY12958" fmla="*/ 751568 h 4406158"/>
              <a:gd name="connsiteX12959" fmla="*/ 5995761 w 13581144"/>
              <a:gd name="connsiteY12959" fmla="*/ 727870 h 4406158"/>
              <a:gd name="connsiteX12960" fmla="*/ 5912478 w 13581144"/>
              <a:gd name="connsiteY12960" fmla="*/ 727870 h 4406158"/>
              <a:gd name="connsiteX12961" fmla="*/ 5941387 w 13581144"/>
              <a:gd name="connsiteY12961" fmla="*/ 751568 h 4406158"/>
              <a:gd name="connsiteX12962" fmla="*/ 5912478 w 13581144"/>
              <a:gd name="connsiteY12962" fmla="*/ 775267 h 4406158"/>
              <a:gd name="connsiteX12963" fmla="*/ 5883574 w 13581144"/>
              <a:gd name="connsiteY12963" fmla="*/ 751568 h 4406158"/>
              <a:gd name="connsiteX12964" fmla="*/ 5912478 w 13581144"/>
              <a:gd name="connsiteY12964" fmla="*/ 727870 h 4406158"/>
              <a:gd name="connsiteX12965" fmla="*/ 5829072 w 13581144"/>
              <a:gd name="connsiteY12965" fmla="*/ 727870 h 4406158"/>
              <a:gd name="connsiteX12966" fmla="*/ 5858054 w 13581144"/>
              <a:gd name="connsiteY12966" fmla="*/ 751568 h 4406158"/>
              <a:gd name="connsiteX12967" fmla="*/ 5829072 w 13581144"/>
              <a:gd name="connsiteY12967" fmla="*/ 775267 h 4406158"/>
              <a:gd name="connsiteX12968" fmla="*/ 5800164 w 13581144"/>
              <a:gd name="connsiteY12968" fmla="*/ 751568 h 4406158"/>
              <a:gd name="connsiteX12969" fmla="*/ 5829072 w 13581144"/>
              <a:gd name="connsiteY12969" fmla="*/ 727870 h 4406158"/>
              <a:gd name="connsiteX12970" fmla="*/ 5422763 w 13581144"/>
              <a:gd name="connsiteY12970" fmla="*/ 727870 h 4406158"/>
              <a:gd name="connsiteX12971" fmla="*/ 5449965 w 13581144"/>
              <a:gd name="connsiteY12971" fmla="*/ 751568 h 4406158"/>
              <a:gd name="connsiteX12972" fmla="*/ 5419367 w 13581144"/>
              <a:gd name="connsiteY12972" fmla="*/ 775267 h 4406158"/>
              <a:gd name="connsiteX12973" fmla="*/ 5392154 w 13581144"/>
              <a:gd name="connsiteY12973" fmla="*/ 751568 h 4406158"/>
              <a:gd name="connsiteX12974" fmla="*/ 5422763 w 13581144"/>
              <a:gd name="connsiteY12974" fmla="*/ 727870 h 4406158"/>
              <a:gd name="connsiteX12975" fmla="*/ 3200591 w 13581144"/>
              <a:gd name="connsiteY12975" fmla="*/ 726182 h 4406158"/>
              <a:gd name="connsiteX12976" fmla="*/ 3220984 w 13581144"/>
              <a:gd name="connsiteY12976" fmla="*/ 749880 h 4406158"/>
              <a:gd name="connsiteX12977" fmla="*/ 3183582 w 13581144"/>
              <a:gd name="connsiteY12977" fmla="*/ 773578 h 4406158"/>
              <a:gd name="connsiteX12978" fmla="*/ 3163175 w 13581144"/>
              <a:gd name="connsiteY12978" fmla="*/ 749880 h 4406158"/>
              <a:gd name="connsiteX12979" fmla="*/ 3200591 w 13581144"/>
              <a:gd name="connsiteY12979" fmla="*/ 726182 h 4406158"/>
              <a:gd name="connsiteX12980" fmla="*/ 2705828 w 13581144"/>
              <a:gd name="connsiteY12980" fmla="*/ 726182 h 4406158"/>
              <a:gd name="connsiteX12981" fmla="*/ 2726235 w 13581144"/>
              <a:gd name="connsiteY12981" fmla="*/ 749880 h 4406158"/>
              <a:gd name="connsiteX12982" fmla="*/ 2688820 w 13581144"/>
              <a:gd name="connsiteY12982" fmla="*/ 773578 h 4406158"/>
              <a:gd name="connsiteX12983" fmla="*/ 2668424 w 13581144"/>
              <a:gd name="connsiteY12983" fmla="*/ 749880 h 4406158"/>
              <a:gd name="connsiteX12984" fmla="*/ 2705828 w 13581144"/>
              <a:gd name="connsiteY12984" fmla="*/ 726182 h 4406158"/>
              <a:gd name="connsiteX12985" fmla="*/ 2624225 w 13581144"/>
              <a:gd name="connsiteY12985" fmla="*/ 726182 h 4406158"/>
              <a:gd name="connsiteX12986" fmla="*/ 2642922 w 13581144"/>
              <a:gd name="connsiteY12986" fmla="*/ 749880 h 4406158"/>
              <a:gd name="connsiteX12987" fmla="*/ 2603819 w 13581144"/>
              <a:gd name="connsiteY12987" fmla="*/ 773578 h 4406158"/>
              <a:gd name="connsiteX12988" fmla="*/ 2585110 w 13581144"/>
              <a:gd name="connsiteY12988" fmla="*/ 749880 h 4406158"/>
              <a:gd name="connsiteX12989" fmla="*/ 2624225 w 13581144"/>
              <a:gd name="connsiteY12989" fmla="*/ 726182 h 4406158"/>
              <a:gd name="connsiteX12990" fmla="*/ 2546024 w 13581144"/>
              <a:gd name="connsiteY12990" fmla="*/ 726182 h 4406158"/>
              <a:gd name="connsiteX12991" fmla="*/ 2564720 w 13581144"/>
              <a:gd name="connsiteY12991" fmla="*/ 749880 h 4406158"/>
              <a:gd name="connsiteX12992" fmla="*/ 2525617 w 13581144"/>
              <a:gd name="connsiteY12992" fmla="*/ 773578 h 4406158"/>
              <a:gd name="connsiteX12993" fmla="*/ 2506920 w 13581144"/>
              <a:gd name="connsiteY12993" fmla="*/ 749880 h 4406158"/>
              <a:gd name="connsiteX12994" fmla="*/ 2546024 w 13581144"/>
              <a:gd name="connsiteY12994" fmla="*/ 726182 h 4406158"/>
              <a:gd name="connsiteX12995" fmla="*/ 2464421 w 13581144"/>
              <a:gd name="connsiteY12995" fmla="*/ 726182 h 4406158"/>
              <a:gd name="connsiteX12996" fmla="*/ 2483129 w 13581144"/>
              <a:gd name="connsiteY12996" fmla="*/ 749880 h 4406158"/>
              <a:gd name="connsiteX12997" fmla="*/ 2444014 w 13581144"/>
              <a:gd name="connsiteY12997" fmla="*/ 773578 h 4406158"/>
              <a:gd name="connsiteX12998" fmla="*/ 2425317 w 13581144"/>
              <a:gd name="connsiteY12998" fmla="*/ 749880 h 4406158"/>
              <a:gd name="connsiteX12999" fmla="*/ 2464421 w 13581144"/>
              <a:gd name="connsiteY12999" fmla="*/ 726182 h 4406158"/>
              <a:gd name="connsiteX13000" fmla="*/ 2381119 w 13581144"/>
              <a:gd name="connsiteY13000" fmla="*/ 726182 h 4406158"/>
              <a:gd name="connsiteX13001" fmla="*/ 2399826 w 13581144"/>
              <a:gd name="connsiteY13001" fmla="*/ 749880 h 4406158"/>
              <a:gd name="connsiteX13002" fmla="*/ 2360724 w 13581144"/>
              <a:gd name="connsiteY13002" fmla="*/ 773578 h 4406158"/>
              <a:gd name="connsiteX13003" fmla="*/ 2342016 w 13581144"/>
              <a:gd name="connsiteY13003" fmla="*/ 749880 h 4406158"/>
              <a:gd name="connsiteX13004" fmla="*/ 2381119 w 13581144"/>
              <a:gd name="connsiteY13004" fmla="*/ 726182 h 4406158"/>
              <a:gd name="connsiteX13005" fmla="*/ 2297829 w 13581144"/>
              <a:gd name="connsiteY13005" fmla="*/ 726182 h 4406158"/>
              <a:gd name="connsiteX13006" fmla="*/ 2316525 w 13581144"/>
              <a:gd name="connsiteY13006" fmla="*/ 749880 h 4406158"/>
              <a:gd name="connsiteX13007" fmla="*/ 2277422 w 13581144"/>
              <a:gd name="connsiteY13007" fmla="*/ 773578 h 4406158"/>
              <a:gd name="connsiteX13008" fmla="*/ 2258725 w 13581144"/>
              <a:gd name="connsiteY13008" fmla="*/ 749880 h 4406158"/>
              <a:gd name="connsiteX13009" fmla="*/ 2297829 w 13581144"/>
              <a:gd name="connsiteY13009" fmla="*/ 726182 h 4406158"/>
              <a:gd name="connsiteX13010" fmla="*/ 2216203 w 13581144"/>
              <a:gd name="connsiteY13010" fmla="*/ 726182 h 4406158"/>
              <a:gd name="connsiteX13011" fmla="*/ 2234910 w 13581144"/>
              <a:gd name="connsiteY13011" fmla="*/ 749880 h 4406158"/>
              <a:gd name="connsiteX13012" fmla="*/ 2195808 w 13581144"/>
              <a:gd name="connsiteY13012" fmla="*/ 773578 h 4406158"/>
              <a:gd name="connsiteX13013" fmla="*/ 2177099 w 13581144"/>
              <a:gd name="connsiteY13013" fmla="*/ 749880 h 4406158"/>
              <a:gd name="connsiteX13014" fmla="*/ 2216203 w 13581144"/>
              <a:gd name="connsiteY13014" fmla="*/ 726182 h 4406158"/>
              <a:gd name="connsiteX13015" fmla="*/ 2134607 w 13581144"/>
              <a:gd name="connsiteY13015" fmla="*/ 726182 h 4406158"/>
              <a:gd name="connsiteX13016" fmla="*/ 2153304 w 13581144"/>
              <a:gd name="connsiteY13016" fmla="*/ 749880 h 4406158"/>
              <a:gd name="connsiteX13017" fmla="*/ 2114200 w 13581144"/>
              <a:gd name="connsiteY13017" fmla="*/ 773578 h 4406158"/>
              <a:gd name="connsiteX13018" fmla="*/ 2095493 w 13581144"/>
              <a:gd name="connsiteY13018" fmla="*/ 749880 h 4406158"/>
              <a:gd name="connsiteX13019" fmla="*/ 2134607 w 13581144"/>
              <a:gd name="connsiteY13019" fmla="*/ 726182 h 4406158"/>
              <a:gd name="connsiteX13020" fmla="*/ 2056390 w 13581144"/>
              <a:gd name="connsiteY13020" fmla="*/ 726182 h 4406158"/>
              <a:gd name="connsiteX13021" fmla="*/ 2071701 w 13581144"/>
              <a:gd name="connsiteY13021" fmla="*/ 749880 h 4406158"/>
              <a:gd name="connsiteX13022" fmla="*/ 2032598 w 13581144"/>
              <a:gd name="connsiteY13022" fmla="*/ 773578 h 4406158"/>
              <a:gd name="connsiteX13023" fmla="*/ 2015588 w 13581144"/>
              <a:gd name="connsiteY13023" fmla="*/ 749880 h 4406158"/>
              <a:gd name="connsiteX13024" fmla="*/ 2056390 w 13581144"/>
              <a:gd name="connsiteY13024" fmla="*/ 726182 h 4406158"/>
              <a:gd name="connsiteX13025" fmla="*/ 1971378 w 13581144"/>
              <a:gd name="connsiteY13025" fmla="*/ 726182 h 4406158"/>
              <a:gd name="connsiteX13026" fmla="*/ 1988376 w 13581144"/>
              <a:gd name="connsiteY13026" fmla="*/ 749880 h 4406158"/>
              <a:gd name="connsiteX13027" fmla="*/ 1947574 w 13581144"/>
              <a:gd name="connsiteY13027" fmla="*/ 773578 h 4406158"/>
              <a:gd name="connsiteX13028" fmla="*/ 1930576 w 13581144"/>
              <a:gd name="connsiteY13028" fmla="*/ 749880 h 4406158"/>
              <a:gd name="connsiteX13029" fmla="*/ 1971378 w 13581144"/>
              <a:gd name="connsiteY13029" fmla="*/ 726182 h 4406158"/>
              <a:gd name="connsiteX13030" fmla="*/ 1888089 w 13581144"/>
              <a:gd name="connsiteY13030" fmla="*/ 726182 h 4406158"/>
              <a:gd name="connsiteX13031" fmla="*/ 1905097 w 13581144"/>
              <a:gd name="connsiteY13031" fmla="*/ 749880 h 4406158"/>
              <a:gd name="connsiteX13032" fmla="*/ 1864285 w 13581144"/>
              <a:gd name="connsiteY13032" fmla="*/ 773578 h 4406158"/>
              <a:gd name="connsiteX13033" fmla="*/ 1847287 w 13581144"/>
              <a:gd name="connsiteY13033" fmla="*/ 749880 h 4406158"/>
              <a:gd name="connsiteX13034" fmla="*/ 1888089 w 13581144"/>
              <a:gd name="connsiteY13034" fmla="*/ 726182 h 4406158"/>
              <a:gd name="connsiteX13035" fmla="*/ 3528705 w 13581144"/>
              <a:gd name="connsiteY13035" fmla="*/ 724486 h 4406158"/>
              <a:gd name="connsiteX13036" fmla="*/ 3550812 w 13581144"/>
              <a:gd name="connsiteY13036" fmla="*/ 748185 h 4406158"/>
              <a:gd name="connsiteX13037" fmla="*/ 3515105 w 13581144"/>
              <a:gd name="connsiteY13037" fmla="*/ 771883 h 4406158"/>
              <a:gd name="connsiteX13038" fmla="*/ 3492999 w 13581144"/>
              <a:gd name="connsiteY13038" fmla="*/ 748185 h 4406158"/>
              <a:gd name="connsiteX13039" fmla="*/ 3528705 w 13581144"/>
              <a:gd name="connsiteY13039" fmla="*/ 724486 h 4406158"/>
              <a:gd name="connsiteX13040" fmla="*/ 3445403 w 13581144"/>
              <a:gd name="connsiteY13040" fmla="*/ 724486 h 4406158"/>
              <a:gd name="connsiteX13041" fmla="*/ 3467498 w 13581144"/>
              <a:gd name="connsiteY13041" fmla="*/ 748185 h 4406158"/>
              <a:gd name="connsiteX13042" fmla="*/ 3431802 w 13581144"/>
              <a:gd name="connsiteY13042" fmla="*/ 771883 h 4406158"/>
              <a:gd name="connsiteX13043" fmla="*/ 3409697 w 13581144"/>
              <a:gd name="connsiteY13043" fmla="*/ 748185 h 4406158"/>
              <a:gd name="connsiteX13044" fmla="*/ 3445403 w 13581144"/>
              <a:gd name="connsiteY13044" fmla="*/ 724486 h 4406158"/>
              <a:gd name="connsiteX13045" fmla="*/ 3363788 w 13581144"/>
              <a:gd name="connsiteY13045" fmla="*/ 724486 h 4406158"/>
              <a:gd name="connsiteX13046" fmla="*/ 3385893 w 13581144"/>
              <a:gd name="connsiteY13046" fmla="*/ 748185 h 4406158"/>
              <a:gd name="connsiteX13047" fmla="*/ 3350187 w 13581144"/>
              <a:gd name="connsiteY13047" fmla="*/ 771883 h 4406158"/>
              <a:gd name="connsiteX13048" fmla="*/ 3328093 w 13581144"/>
              <a:gd name="connsiteY13048" fmla="*/ 748185 h 4406158"/>
              <a:gd name="connsiteX13049" fmla="*/ 3363788 w 13581144"/>
              <a:gd name="connsiteY13049" fmla="*/ 724486 h 4406158"/>
              <a:gd name="connsiteX13050" fmla="*/ 3282186 w 13581144"/>
              <a:gd name="connsiteY13050" fmla="*/ 724486 h 4406158"/>
              <a:gd name="connsiteX13051" fmla="*/ 3302603 w 13581144"/>
              <a:gd name="connsiteY13051" fmla="*/ 748185 h 4406158"/>
              <a:gd name="connsiteX13052" fmla="*/ 3266888 w 13581144"/>
              <a:gd name="connsiteY13052" fmla="*/ 771883 h 4406158"/>
              <a:gd name="connsiteX13053" fmla="*/ 3246491 w 13581144"/>
              <a:gd name="connsiteY13053" fmla="*/ 748185 h 4406158"/>
              <a:gd name="connsiteX13054" fmla="*/ 3282186 w 13581144"/>
              <a:gd name="connsiteY13054" fmla="*/ 724486 h 4406158"/>
              <a:gd name="connsiteX13055" fmla="*/ 1806485 w 13581144"/>
              <a:gd name="connsiteY13055" fmla="*/ 724486 h 4406158"/>
              <a:gd name="connsiteX13056" fmla="*/ 1823495 w 13581144"/>
              <a:gd name="connsiteY13056" fmla="*/ 749877 h 4406158"/>
              <a:gd name="connsiteX13057" fmla="*/ 1782693 w 13581144"/>
              <a:gd name="connsiteY13057" fmla="*/ 771883 h 4406158"/>
              <a:gd name="connsiteX13058" fmla="*/ 1765696 w 13581144"/>
              <a:gd name="connsiteY13058" fmla="*/ 748185 h 4406158"/>
              <a:gd name="connsiteX13059" fmla="*/ 1806485 w 13581144"/>
              <a:gd name="connsiteY13059" fmla="*/ 724486 h 4406158"/>
              <a:gd name="connsiteX13060" fmla="*/ 1721471 w 13581144"/>
              <a:gd name="connsiteY13060" fmla="*/ 724486 h 4406158"/>
              <a:gd name="connsiteX13061" fmla="*/ 1738469 w 13581144"/>
              <a:gd name="connsiteY13061" fmla="*/ 749877 h 4406158"/>
              <a:gd name="connsiteX13062" fmla="*/ 1697667 w 13581144"/>
              <a:gd name="connsiteY13062" fmla="*/ 771883 h 4406158"/>
              <a:gd name="connsiteX13063" fmla="*/ 1680669 w 13581144"/>
              <a:gd name="connsiteY13063" fmla="*/ 748185 h 4406158"/>
              <a:gd name="connsiteX13064" fmla="*/ 1721471 w 13581144"/>
              <a:gd name="connsiteY13064" fmla="*/ 724486 h 4406158"/>
              <a:gd name="connsiteX13065" fmla="*/ 1638169 w 13581144"/>
              <a:gd name="connsiteY13065" fmla="*/ 724486 h 4406158"/>
              <a:gd name="connsiteX13066" fmla="*/ 1655178 w 13581144"/>
              <a:gd name="connsiteY13066" fmla="*/ 748185 h 4406158"/>
              <a:gd name="connsiteX13067" fmla="*/ 1614364 w 13581144"/>
              <a:gd name="connsiteY13067" fmla="*/ 771883 h 4406158"/>
              <a:gd name="connsiteX13068" fmla="*/ 1597367 w 13581144"/>
              <a:gd name="connsiteY13068" fmla="*/ 748185 h 4406158"/>
              <a:gd name="connsiteX13069" fmla="*/ 1638169 w 13581144"/>
              <a:gd name="connsiteY13069" fmla="*/ 724486 h 4406158"/>
              <a:gd name="connsiteX13070" fmla="*/ 1556565 w 13581144"/>
              <a:gd name="connsiteY13070" fmla="*/ 724486 h 4406158"/>
              <a:gd name="connsiteX13071" fmla="*/ 1573575 w 13581144"/>
              <a:gd name="connsiteY13071" fmla="*/ 748185 h 4406158"/>
              <a:gd name="connsiteX13072" fmla="*/ 1532774 w 13581144"/>
              <a:gd name="connsiteY13072" fmla="*/ 771883 h 4406158"/>
              <a:gd name="connsiteX13073" fmla="*/ 1515764 w 13581144"/>
              <a:gd name="connsiteY13073" fmla="*/ 748185 h 4406158"/>
              <a:gd name="connsiteX13074" fmla="*/ 1556565 w 13581144"/>
              <a:gd name="connsiteY13074" fmla="*/ 724486 h 4406158"/>
              <a:gd name="connsiteX13075" fmla="*/ 1476648 w 13581144"/>
              <a:gd name="connsiteY13075" fmla="*/ 724486 h 4406158"/>
              <a:gd name="connsiteX13076" fmla="*/ 1491947 w 13581144"/>
              <a:gd name="connsiteY13076" fmla="*/ 748185 h 4406158"/>
              <a:gd name="connsiteX13077" fmla="*/ 1451145 w 13581144"/>
              <a:gd name="connsiteY13077" fmla="*/ 771883 h 4406158"/>
              <a:gd name="connsiteX13078" fmla="*/ 1435846 w 13581144"/>
              <a:gd name="connsiteY13078" fmla="*/ 748185 h 4406158"/>
              <a:gd name="connsiteX13079" fmla="*/ 1476648 w 13581144"/>
              <a:gd name="connsiteY13079" fmla="*/ 724486 h 4406158"/>
              <a:gd name="connsiteX13080" fmla="*/ 1395044 w 13581144"/>
              <a:gd name="connsiteY13080" fmla="*/ 724486 h 4406158"/>
              <a:gd name="connsiteX13081" fmla="*/ 1410343 w 13581144"/>
              <a:gd name="connsiteY13081" fmla="*/ 748185 h 4406158"/>
              <a:gd name="connsiteX13082" fmla="*/ 1367842 w 13581144"/>
              <a:gd name="connsiteY13082" fmla="*/ 771883 h 4406158"/>
              <a:gd name="connsiteX13083" fmla="*/ 1352543 w 13581144"/>
              <a:gd name="connsiteY13083" fmla="*/ 748185 h 4406158"/>
              <a:gd name="connsiteX13084" fmla="*/ 1395044 w 13581144"/>
              <a:gd name="connsiteY13084" fmla="*/ 724486 h 4406158"/>
              <a:gd name="connsiteX13085" fmla="*/ 10752178 w 13581144"/>
              <a:gd name="connsiteY13085" fmla="*/ 694715 h 4406158"/>
              <a:gd name="connsiteX13086" fmla="*/ 10801496 w 13581144"/>
              <a:gd name="connsiteY13086" fmla="*/ 718413 h 4406158"/>
              <a:gd name="connsiteX13087" fmla="*/ 10779391 w 13581144"/>
              <a:gd name="connsiteY13087" fmla="*/ 742111 h 4406158"/>
              <a:gd name="connsiteX13088" fmla="*/ 10730085 w 13581144"/>
              <a:gd name="connsiteY13088" fmla="*/ 718413 h 4406158"/>
              <a:gd name="connsiteX13089" fmla="*/ 10752178 w 13581144"/>
              <a:gd name="connsiteY13089" fmla="*/ 694715 h 4406158"/>
              <a:gd name="connsiteX13090" fmla="*/ 11358994 w 13581144"/>
              <a:gd name="connsiteY13090" fmla="*/ 686442 h 4406158"/>
              <a:gd name="connsiteX13091" fmla="*/ 11408242 w 13581144"/>
              <a:gd name="connsiteY13091" fmla="*/ 710141 h 4406158"/>
              <a:gd name="connsiteX13092" fmla="*/ 11386195 w 13581144"/>
              <a:gd name="connsiteY13092" fmla="*/ 733839 h 4406158"/>
              <a:gd name="connsiteX13093" fmla="*/ 11336841 w 13581144"/>
              <a:gd name="connsiteY13093" fmla="*/ 710141 h 4406158"/>
              <a:gd name="connsiteX13094" fmla="*/ 11358994 w 13581144"/>
              <a:gd name="connsiteY13094" fmla="*/ 686442 h 4406158"/>
              <a:gd name="connsiteX13095" fmla="*/ 11255237 w 13581144"/>
              <a:gd name="connsiteY13095" fmla="*/ 686442 h 4406158"/>
              <a:gd name="connsiteX13096" fmla="*/ 11304591 w 13581144"/>
              <a:gd name="connsiteY13096" fmla="*/ 710141 h 4406158"/>
              <a:gd name="connsiteX13097" fmla="*/ 11282438 w 13581144"/>
              <a:gd name="connsiteY13097" fmla="*/ 733839 h 4406158"/>
              <a:gd name="connsiteX13098" fmla="*/ 11233202 w 13581144"/>
              <a:gd name="connsiteY13098" fmla="*/ 710141 h 4406158"/>
              <a:gd name="connsiteX13099" fmla="*/ 11255237 w 13581144"/>
              <a:gd name="connsiteY13099" fmla="*/ 686442 h 4406158"/>
              <a:gd name="connsiteX13100" fmla="*/ 11156647 w 13581144"/>
              <a:gd name="connsiteY13100" fmla="*/ 686442 h 4406158"/>
              <a:gd name="connsiteX13101" fmla="*/ 11206001 w 13581144"/>
              <a:gd name="connsiteY13101" fmla="*/ 710141 h 4406158"/>
              <a:gd name="connsiteX13102" fmla="*/ 11183848 w 13581144"/>
              <a:gd name="connsiteY13102" fmla="*/ 733839 h 4406158"/>
              <a:gd name="connsiteX13103" fmla="*/ 11134601 w 13581144"/>
              <a:gd name="connsiteY13103" fmla="*/ 710141 h 4406158"/>
              <a:gd name="connsiteX13104" fmla="*/ 11156647 w 13581144"/>
              <a:gd name="connsiteY13104" fmla="*/ 686442 h 4406158"/>
              <a:gd name="connsiteX13105" fmla="*/ 11052879 w 13581144"/>
              <a:gd name="connsiteY13105" fmla="*/ 686442 h 4406158"/>
              <a:gd name="connsiteX13106" fmla="*/ 11102232 w 13581144"/>
              <a:gd name="connsiteY13106" fmla="*/ 710141 h 4406158"/>
              <a:gd name="connsiteX13107" fmla="*/ 11080186 w 13581144"/>
              <a:gd name="connsiteY13107" fmla="*/ 733839 h 4406158"/>
              <a:gd name="connsiteX13108" fmla="*/ 11030832 w 13581144"/>
              <a:gd name="connsiteY13108" fmla="*/ 710141 h 4406158"/>
              <a:gd name="connsiteX13109" fmla="*/ 11052879 w 13581144"/>
              <a:gd name="connsiteY13109" fmla="*/ 686442 h 4406158"/>
              <a:gd name="connsiteX13110" fmla="*/ 10480495 w 13581144"/>
              <a:gd name="connsiteY13110" fmla="*/ 668624 h 4406158"/>
              <a:gd name="connsiteX13111" fmla="*/ 10521297 w 13581144"/>
              <a:gd name="connsiteY13111" fmla="*/ 692322 h 4406158"/>
              <a:gd name="connsiteX13112" fmla="*/ 10505998 w 13581144"/>
              <a:gd name="connsiteY13112" fmla="*/ 716020 h 4406158"/>
              <a:gd name="connsiteX13113" fmla="*/ 10465195 w 13581144"/>
              <a:gd name="connsiteY13113" fmla="*/ 692322 h 4406158"/>
              <a:gd name="connsiteX13114" fmla="*/ 10480495 w 13581144"/>
              <a:gd name="connsiteY13114" fmla="*/ 668624 h 4406158"/>
              <a:gd name="connsiteX13115" fmla="*/ 10400578 w 13581144"/>
              <a:gd name="connsiteY13115" fmla="*/ 668624 h 4406158"/>
              <a:gd name="connsiteX13116" fmla="*/ 10441380 w 13581144"/>
              <a:gd name="connsiteY13116" fmla="*/ 692322 h 4406158"/>
              <a:gd name="connsiteX13117" fmla="*/ 10426080 w 13581144"/>
              <a:gd name="connsiteY13117" fmla="*/ 716020 h 4406158"/>
              <a:gd name="connsiteX13118" fmla="*/ 10385279 w 13581144"/>
              <a:gd name="connsiteY13118" fmla="*/ 692322 h 4406158"/>
              <a:gd name="connsiteX13119" fmla="*/ 10400578 w 13581144"/>
              <a:gd name="connsiteY13119" fmla="*/ 668624 h 4406158"/>
              <a:gd name="connsiteX13120" fmla="*/ 7544358 w 13581144"/>
              <a:gd name="connsiteY13120" fmla="*/ 668624 h 4406158"/>
              <a:gd name="connsiteX13121" fmla="*/ 7576653 w 13581144"/>
              <a:gd name="connsiteY13121" fmla="*/ 692322 h 4406158"/>
              <a:gd name="connsiteX13122" fmla="*/ 7552862 w 13581144"/>
              <a:gd name="connsiteY13122" fmla="*/ 716020 h 4406158"/>
              <a:gd name="connsiteX13123" fmla="*/ 7520563 w 13581144"/>
              <a:gd name="connsiteY13123" fmla="*/ 692322 h 4406158"/>
              <a:gd name="connsiteX13124" fmla="*/ 7544358 w 13581144"/>
              <a:gd name="connsiteY13124" fmla="*/ 668624 h 4406158"/>
              <a:gd name="connsiteX13125" fmla="*/ 7462750 w 13581144"/>
              <a:gd name="connsiteY13125" fmla="*/ 668624 h 4406158"/>
              <a:gd name="connsiteX13126" fmla="*/ 7495073 w 13581144"/>
              <a:gd name="connsiteY13126" fmla="*/ 692322 h 4406158"/>
              <a:gd name="connsiteX13127" fmla="*/ 7471272 w 13581144"/>
              <a:gd name="connsiteY13127" fmla="*/ 716020 h 4406158"/>
              <a:gd name="connsiteX13128" fmla="*/ 7438961 w 13581144"/>
              <a:gd name="connsiteY13128" fmla="*/ 692322 h 4406158"/>
              <a:gd name="connsiteX13129" fmla="*/ 7462750 w 13581144"/>
              <a:gd name="connsiteY13129" fmla="*/ 668624 h 4406158"/>
              <a:gd name="connsiteX13130" fmla="*/ 7381160 w 13581144"/>
              <a:gd name="connsiteY13130" fmla="*/ 668624 h 4406158"/>
              <a:gd name="connsiteX13131" fmla="*/ 7413459 w 13581144"/>
              <a:gd name="connsiteY13131" fmla="*/ 692322 h 4406158"/>
              <a:gd name="connsiteX13132" fmla="*/ 7389664 w 13581144"/>
              <a:gd name="connsiteY13132" fmla="*/ 716020 h 4406158"/>
              <a:gd name="connsiteX13133" fmla="*/ 7357355 w 13581144"/>
              <a:gd name="connsiteY13133" fmla="*/ 692322 h 4406158"/>
              <a:gd name="connsiteX13134" fmla="*/ 7381160 w 13581144"/>
              <a:gd name="connsiteY13134" fmla="*/ 668624 h 4406158"/>
              <a:gd name="connsiteX13135" fmla="*/ 7299543 w 13581144"/>
              <a:gd name="connsiteY13135" fmla="*/ 668624 h 4406158"/>
              <a:gd name="connsiteX13136" fmla="*/ 7331841 w 13581144"/>
              <a:gd name="connsiteY13136" fmla="*/ 692322 h 4406158"/>
              <a:gd name="connsiteX13137" fmla="*/ 7306336 w 13581144"/>
              <a:gd name="connsiteY13137" fmla="*/ 716020 h 4406158"/>
              <a:gd name="connsiteX13138" fmla="*/ 7274039 w 13581144"/>
              <a:gd name="connsiteY13138" fmla="*/ 692322 h 4406158"/>
              <a:gd name="connsiteX13139" fmla="*/ 7299543 w 13581144"/>
              <a:gd name="connsiteY13139" fmla="*/ 668624 h 4406158"/>
              <a:gd name="connsiteX13140" fmla="*/ 7217936 w 13581144"/>
              <a:gd name="connsiteY13140" fmla="*/ 668624 h 4406158"/>
              <a:gd name="connsiteX13141" fmla="*/ 7250234 w 13581144"/>
              <a:gd name="connsiteY13141" fmla="*/ 692322 h 4406158"/>
              <a:gd name="connsiteX13142" fmla="*/ 7224731 w 13581144"/>
              <a:gd name="connsiteY13142" fmla="*/ 716020 h 4406158"/>
              <a:gd name="connsiteX13143" fmla="*/ 7192434 w 13581144"/>
              <a:gd name="connsiteY13143" fmla="*/ 692322 h 4406158"/>
              <a:gd name="connsiteX13144" fmla="*/ 7217936 w 13581144"/>
              <a:gd name="connsiteY13144" fmla="*/ 668624 h 4406158"/>
              <a:gd name="connsiteX13145" fmla="*/ 7134632 w 13581144"/>
              <a:gd name="connsiteY13145" fmla="*/ 668624 h 4406158"/>
              <a:gd name="connsiteX13146" fmla="*/ 7166940 w 13581144"/>
              <a:gd name="connsiteY13146" fmla="*/ 692322 h 4406158"/>
              <a:gd name="connsiteX13147" fmla="*/ 7141438 w 13581144"/>
              <a:gd name="connsiteY13147" fmla="*/ 716020 h 4406158"/>
              <a:gd name="connsiteX13148" fmla="*/ 7109134 w 13581144"/>
              <a:gd name="connsiteY13148" fmla="*/ 692322 h 4406158"/>
              <a:gd name="connsiteX13149" fmla="*/ 7134632 w 13581144"/>
              <a:gd name="connsiteY13149" fmla="*/ 668624 h 4406158"/>
              <a:gd name="connsiteX13150" fmla="*/ 7053030 w 13581144"/>
              <a:gd name="connsiteY13150" fmla="*/ 668624 h 4406158"/>
              <a:gd name="connsiteX13151" fmla="*/ 7085335 w 13581144"/>
              <a:gd name="connsiteY13151" fmla="*/ 692322 h 4406158"/>
              <a:gd name="connsiteX13152" fmla="*/ 7059836 w 13581144"/>
              <a:gd name="connsiteY13152" fmla="*/ 716020 h 4406158"/>
              <a:gd name="connsiteX13153" fmla="*/ 7027545 w 13581144"/>
              <a:gd name="connsiteY13153" fmla="*/ 692322 h 4406158"/>
              <a:gd name="connsiteX13154" fmla="*/ 7053030 w 13581144"/>
              <a:gd name="connsiteY13154" fmla="*/ 668624 h 4406158"/>
              <a:gd name="connsiteX13155" fmla="*/ 6973128 w 13581144"/>
              <a:gd name="connsiteY13155" fmla="*/ 668624 h 4406158"/>
              <a:gd name="connsiteX13156" fmla="*/ 7003735 w 13581144"/>
              <a:gd name="connsiteY13156" fmla="*/ 692322 h 4406158"/>
              <a:gd name="connsiteX13157" fmla="*/ 6978222 w 13581144"/>
              <a:gd name="connsiteY13157" fmla="*/ 716020 h 4406158"/>
              <a:gd name="connsiteX13158" fmla="*/ 6947632 w 13581144"/>
              <a:gd name="connsiteY13158" fmla="*/ 692322 h 4406158"/>
              <a:gd name="connsiteX13159" fmla="*/ 6973128 w 13581144"/>
              <a:gd name="connsiteY13159" fmla="*/ 668624 h 4406158"/>
              <a:gd name="connsiteX13160" fmla="*/ 6893250 w 13581144"/>
              <a:gd name="connsiteY13160" fmla="*/ 668624 h 4406158"/>
              <a:gd name="connsiteX13161" fmla="*/ 6923854 w 13581144"/>
              <a:gd name="connsiteY13161" fmla="*/ 692322 h 4406158"/>
              <a:gd name="connsiteX13162" fmla="*/ 6898358 w 13581144"/>
              <a:gd name="connsiteY13162" fmla="*/ 716020 h 4406158"/>
              <a:gd name="connsiteX13163" fmla="*/ 6867755 w 13581144"/>
              <a:gd name="connsiteY13163" fmla="*/ 692322 h 4406158"/>
              <a:gd name="connsiteX13164" fmla="*/ 6893250 w 13581144"/>
              <a:gd name="connsiteY13164" fmla="*/ 668624 h 4406158"/>
              <a:gd name="connsiteX13165" fmla="*/ 6811661 w 13581144"/>
              <a:gd name="connsiteY13165" fmla="*/ 668624 h 4406158"/>
              <a:gd name="connsiteX13166" fmla="*/ 6842256 w 13581144"/>
              <a:gd name="connsiteY13166" fmla="*/ 692322 h 4406158"/>
              <a:gd name="connsiteX13167" fmla="*/ 6816757 w 13581144"/>
              <a:gd name="connsiteY13167" fmla="*/ 716020 h 4406158"/>
              <a:gd name="connsiteX13168" fmla="*/ 6786192 w 13581144"/>
              <a:gd name="connsiteY13168" fmla="*/ 692322 h 4406158"/>
              <a:gd name="connsiteX13169" fmla="*/ 6811661 w 13581144"/>
              <a:gd name="connsiteY13169" fmla="*/ 668624 h 4406158"/>
              <a:gd name="connsiteX13170" fmla="*/ 6730097 w 13581144"/>
              <a:gd name="connsiteY13170" fmla="*/ 668624 h 4406158"/>
              <a:gd name="connsiteX13171" fmla="*/ 6760692 w 13581144"/>
              <a:gd name="connsiteY13171" fmla="*/ 692322 h 4406158"/>
              <a:gd name="connsiteX13172" fmla="*/ 6733510 w 13581144"/>
              <a:gd name="connsiteY13172" fmla="*/ 716020 h 4406158"/>
              <a:gd name="connsiteX13173" fmla="*/ 6702898 w 13581144"/>
              <a:gd name="connsiteY13173" fmla="*/ 692322 h 4406158"/>
              <a:gd name="connsiteX13174" fmla="*/ 6730097 w 13581144"/>
              <a:gd name="connsiteY13174" fmla="*/ 668624 h 4406158"/>
              <a:gd name="connsiteX13175" fmla="*/ 9827628 w 13581144"/>
              <a:gd name="connsiteY13175" fmla="*/ 666935 h 4406158"/>
              <a:gd name="connsiteX13176" fmla="*/ 9866732 w 13581144"/>
              <a:gd name="connsiteY13176" fmla="*/ 690634 h 4406158"/>
              <a:gd name="connsiteX13177" fmla="*/ 9849734 w 13581144"/>
              <a:gd name="connsiteY13177" fmla="*/ 714332 h 4406158"/>
              <a:gd name="connsiteX13178" fmla="*/ 9810631 w 13581144"/>
              <a:gd name="connsiteY13178" fmla="*/ 690634 h 4406158"/>
              <a:gd name="connsiteX13179" fmla="*/ 9827628 w 13581144"/>
              <a:gd name="connsiteY13179" fmla="*/ 666935 h 4406158"/>
              <a:gd name="connsiteX13180" fmla="*/ 9746036 w 13581144"/>
              <a:gd name="connsiteY13180" fmla="*/ 666935 h 4406158"/>
              <a:gd name="connsiteX13181" fmla="*/ 9785128 w 13581144"/>
              <a:gd name="connsiteY13181" fmla="*/ 690634 h 4406158"/>
              <a:gd name="connsiteX13182" fmla="*/ 9766431 w 13581144"/>
              <a:gd name="connsiteY13182" fmla="*/ 714332 h 4406158"/>
              <a:gd name="connsiteX13183" fmla="*/ 9727316 w 13581144"/>
              <a:gd name="connsiteY13183" fmla="*/ 690634 h 4406158"/>
              <a:gd name="connsiteX13184" fmla="*/ 9746036 w 13581144"/>
              <a:gd name="connsiteY13184" fmla="*/ 666935 h 4406158"/>
              <a:gd name="connsiteX13185" fmla="*/ 9664421 w 13581144"/>
              <a:gd name="connsiteY13185" fmla="*/ 666935 h 4406158"/>
              <a:gd name="connsiteX13186" fmla="*/ 9703524 w 13581144"/>
              <a:gd name="connsiteY13186" fmla="*/ 690634 h 4406158"/>
              <a:gd name="connsiteX13187" fmla="*/ 9684816 w 13581144"/>
              <a:gd name="connsiteY13187" fmla="*/ 714332 h 4406158"/>
              <a:gd name="connsiteX13188" fmla="*/ 9645713 w 13581144"/>
              <a:gd name="connsiteY13188" fmla="*/ 690634 h 4406158"/>
              <a:gd name="connsiteX13189" fmla="*/ 9664421 w 13581144"/>
              <a:gd name="connsiteY13189" fmla="*/ 666935 h 4406158"/>
              <a:gd name="connsiteX13190" fmla="*/ 9581118 w 13581144"/>
              <a:gd name="connsiteY13190" fmla="*/ 666935 h 4406158"/>
              <a:gd name="connsiteX13191" fmla="*/ 9620222 w 13581144"/>
              <a:gd name="connsiteY13191" fmla="*/ 690634 h 4406158"/>
              <a:gd name="connsiteX13192" fmla="*/ 9601526 w 13581144"/>
              <a:gd name="connsiteY13192" fmla="*/ 714332 h 4406158"/>
              <a:gd name="connsiteX13193" fmla="*/ 9562422 w 13581144"/>
              <a:gd name="connsiteY13193" fmla="*/ 690634 h 4406158"/>
              <a:gd name="connsiteX13194" fmla="*/ 9581118 w 13581144"/>
              <a:gd name="connsiteY13194" fmla="*/ 666935 h 4406158"/>
              <a:gd name="connsiteX13195" fmla="*/ 9501201 w 13581144"/>
              <a:gd name="connsiteY13195" fmla="*/ 666935 h 4406158"/>
              <a:gd name="connsiteX13196" fmla="*/ 9540293 w 13581144"/>
              <a:gd name="connsiteY13196" fmla="*/ 690634 h 4406158"/>
              <a:gd name="connsiteX13197" fmla="*/ 9521597 w 13581144"/>
              <a:gd name="connsiteY13197" fmla="*/ 714332 h 4406158"/>
              <a:gd name="connsiteX13198" fmla="*/ 9482493 w 13581144"/>
              <a:gd name="connsiteY13198" fmla="*/ 690634 h 4406158"/>
              <a:gd name="connsiteX13199" fmla="*/ 9501201 w 13581144"/>
              <a:gd name="connsiteY13199" fmla="*/ 666935 h 4406158"/>
              <a:gd name="connsiteX13200" fmla="*/ 9416211 w 13581144"/>
              <a:gd name="connsiteY13200" fmla="*/ 666935 h 4406158"/>
              <a:gd name="connsiteX13201" fmla="*/ 9455303 w 13581144"/>
              <a:gd name="connsiteY13201" fmla="*/ 690634 h 4406158"/>
              <a:gd name="connsiteX13202" fmla="*/ 9436607 w 13581144"/>
              <a:gd name="connsiteY13202" fmla="*/ 714332 h 4406158"/>
              <a:gd name="connsiteX13203" fmla="*/ 9397503 w 13581144"/>
              <a:gd name="connsiteY13203" fmla="*/ 690634 h 4406158"/>
              <a:gd name="connsiteX13204" fmla="*/ 9416211 w 13581144"/>
              <a:gd name="connsiteY13204" fmla="*/ 666935 h 4406158"/>
              <a:gd name="connsiteX13205" fmla="*/ 9336283 w 13581144"/>
              <a:gd name="connsiteY13205" fmla="*/ 666935 h 4406158"/>
              <a:gd name="connsiteX13206" fmla="*/ 9373688 w 13581144"/>
              <a:gd name="connsiteY13206" fmla="*/ 690634 h 4406158"/>
              <a:gd name="connsiteX13207" fmla="*/ 9354992 w 13581144"/>
              <a:gd name="connsiteY13207" fmla="*/ 714332 h 4406158"/>
              <a:gd name="connsiteX13208" fmla="*/ 9317587 w 13581144"/>
              <a:gd name="connsiteY13208" fmla="*/ 690634 h 4406158"/>
              <a:gd name="connsiteX13209" fmla="*/ 9336283 w 13581144"/>
              <a:gd name="connsiteY13209" fmla="*/ 666935 h 4406158"/>
              <a:gd name="connsiteX13210" fmla="*/ 9252980 w 13581144"/>
              <a:gd name="connsiteY13210" fmla="*/ 666935 h 4406158"/>
              <a:gd name="connsiteX13211" fmla="*/ 9290385 w 13581144"/>
              <a:gd name="connsiteY13211" fmla="*/ 690634 h 4406158"/>
              <a:gd name="connsiteX13212" fmla="*/ 9271677 w 13581144"/>
              <a:gd name="connsiteY13212" fmla="*/ 714332 h 4406158"/>
              <a:gd name="connsiteX13213" fmla="*/ 9234272 w 13581144"/>
              <a:gd name="connsiteY13213" fmla="*/ 690634 h 4406158"/>
              <a:gd name="connsiteX13214" fmla="*/ 9252980 w 13581144"/>
              <a:gd name="connsiteY13214" fmla="*/ 666935 h 4406158"/>
              <a:gd name="connsiteX13215" fmla="*/ 9171400 w 13581144"/>
              <a:gd name="connsiteY13215" fmla="*/ 666935 h 4406158"/>
              <a:gd name="connsiteX13216" fmla="*/ 9208793 w 13581144"/>
              <a:gd name="connsiteY13216" fmla="*/ 690634 h 4406158"/>
              <a:gd name="connsiteX13217" fmla="*/ 9190096 w 13581144"/>
              <a:gd name="connsiteY13217" fmla="*/ 714332 h 4406158"/>
              <a:gd name="connsiteX13218" fmla="*/ 9152692 w 13581144"/>
              <a:gd name="connsiteY13218" fmla="*/ 690634 h 4406158"/>
              <a:gd name="connsiteX13219" fmla="*/ 9171400 w 13581144"/>
              <a:gd name="connsiteY13219" fmla="*/ 666935 h 4406158"/>
              <a:gd name="connsiteX13220" fmla="*/ 9089772 w 13581144"/>
              <a:gd name="connsiteY13220" fmla="*/ 666935 h 4406158"/>
              <a:gd name="connsiteX13221" fmla="*/ 9127177 w 13581144"/>
              <a:gd name="connsiteY13221" fmla="*/ 690634 h 4406158"/>
              <a:gd name="connsiteX13222" fmla="*/ 9106771 w 13581144"/>
              <a:gd name="connsiteY13222" fmla="*/ 714332 h 4406158"/>
              <a:gd name="connsiteX13223" fmla="*/ 9069377 w 13581144"/>
              <a:gd name="connsiteY13223" fmla="*/ 690634 h 4406158"/>
              <a:gd name="connsiteX13224" fmla="*/ 9089772 w 13581144"/>
              <a:gd name="connsiteY13224" fmla="*/ 666935 h 4406158"/>
              <a:gd name="connsiteX13225" fmla="*/ 9008169 w 13581144"/>
              <a:gd name="connsiteY13225" fmla="*/ 666935 h 4406158"/>
              <a:gd name="connsiteX13226" fmla="*/ 9045585 w 13581144"/>
              <a:gd name="connsiteY13226" fmla="*/ 690634 h 4406158"/>
              <a:gd name="connsiteX13227" fmla="*/ 9025179 w 13581144"/>
              <a:gd name="connsiteY13227" fmla="*/ 714332 h 4406158"/>
              <a:gd name="connsiteX13228" fmla="*/ 8987774 w 13581144"/>
              <a:gd name="connsiteY13228" fmla="*/ 690634 h 4406158"/>
              <a:gd name="connsiteX13229" fmla="*/ 9008169 w 13581144"/>
              <a:gd name="connsiteY13229" fmla="*/ 666935 h 4406158"/>
              <a:gd name="connsiteX13230" fmla="*/ 8926565 w 13581144"/>
              <a:gd name="connsiteY13230" fmla="*/ 666935 h 4406158"/>
              <a:gd name="connsiteX13231" fmla="*/ 8963970 w 13581144"/>
              <a:gd name="connsiteY13231" fmla="*/ 690634 h 4406158"/>
              <a:gd name="connsiteX13232" fmla="*/ 8943563 w 13581144"/>
              <a:gd name="connsiteY13232" fmla="*/ 714332 h 4406158"/>
              <a:gd name="connsiteX13233" fmla="*/ 8906170 w 13581144"/>
              <a:gd name="connsiteY13233" fmla="*/ 690634 h 4406158"/>
              <a:gd name="connsiteX13234" fmla="*/ 8926565 w 13581144"/>
              <a:gd name="connsiteY13234" fmla="*/ 666935 h 4406158"/>
              <a:gd name="connsiteX13235" fmla="*/ 8844961 w 13581144"/>
              <a:gd name="connsiteY13235" fmla="*/ 666935 h 4406158"/>
              <a:gd name="connsiteX13236" fmla="*/ 8882365 w 13581144"/>
              <a:gd name="connsiteY13236" fmla="*/ 690634 h 4406158"/>
              <a:gd name="connsiteX13237" fmla="*/ 8861958 w 13581144"/>
              <a:gd name="connsiteY13237" fmla="*/ 714332 h 4406158"/>
              <a:gd name="connsiteX13238" fmla="*/ 8824566 w 13581144"/>
              <a:gd name="connsiteY13238" fmla="*/ 690634 h 4406158"/>
              <a:gd name="connsiteX13239" fmla="*/ 8844961 w 13581144"/>
              <a:gd name="connsiteY13239" fmla="*/ 666935 h 4406158"/>
              <a:gd name="connsiteX13240" fmla="*/ 8763357 w 13581144"/>
              <a:gd name="connsiteY13240" fmla="*/ 666935 h 4406158"/>
              <a:gd name="connsiteX13241" fmla="*/ 8800762 w 13581144"/>
              <a:gd name="connsiteY13241" fmla="*/ 690634 h 4406158"/>
              <a:gd name="connsiteX13242" fmla="*/ 8780367 w 13581144"/>
              <a:gd name="connsiteY13242" fmla="*/ 714332 h 4406158"/>
              <a:gd name="connsiteX13243" fmla="*/ 8742962 w 13581144"/>
              <a:gd name="connsiteY13243" fmla="*/ 690634 h 4406158"/>
              <a:gd name="connsiteX13244" fmla="*/ 8763357 w 13581144"/>
              <a:gd name="connsiteY13244" fmla="*/ 666935 h 4406158"/>
              <a:gd name="connsiteX13245" fmla="*/ 8680042 w 13581144"/>
              <a:gd name="connsiteY13245" fmla="*/ 666935 h 4406158"/>
              <a:gd name="connsiteX13246" fmla="*/ 8715748 w 13581144"/>
              <a:gd name="connsiteY13246" fmla="*/ 690634 h 4406158"/>
              <a:gd name="connsiteX13247" fmla="*/ 8695342 w 13581144"/>
              <a:gd name="connsiteY13247" fmla="*/ 714332 h 4406158"/>
              <a:gd name="connsiteX13248" fmla="*/ 8659647 w 13581144"/>
              <a:gd name="connsiteY13248" fmla="*/ 690634 h 4406158"/>
              <a:gd name="connsiteX13249" fmla="*/ 8680042 w 13581144"/>
              <a:gd name="connsiteY13249" fmla="*/ 666935 h 4406158"/>
              <a:gd name="connsiteX13250" fmla="*/ 8598439 w 13581144"/>
              <a:gd name="connsiteY13250" fmla="*/ 666935 h 4406158"/>
              <a:gd name="connsiteX13251" fmla="*/ 8634134 w 13581144"/>
              <a:gd name="connsiteY13251" fmla="*/ 690634 h 4406158"/>
              <a:gd name="connsiteX13252" fmla="*/ 8613739 w 13581144"/>
              <a:gd name="connsiteY13252" fmla="*/ 714332 h 4406158"/>
              <a:gd name="connsiteX13253" fmla="*/ 8578044 w 13581144"/>
              <a:gd name="connsiteY13253" fmla="*/ 690634 h 4406158"/>
              <a:gd name="connsiteX13254" fmla="*/ 8598439 w 13581144"/>
              <a:gd name="connsiteY13254" fmla="*/ 666935 h 4406158"/>
              <a:gd name="connsiteX13255" fmla="*/ 8516823 w 13581144"/>
              <a:gd name="connsiteY13255" fmla="*/ 666935 h 4406158"/>
              <a:gd name="connsiteX13256" fmla="*/ 8552529 w 13581144"/>
              <a:gd name="connsiteY13256" fmla="*/ 690634 h 4406158"/>
              <a:gd name="connsiteX13257" fmla="*/ 8530423 w 13581144"/>
              <a:gd name="connsiteY13257" fmla="*/ 714332 h 4406158"/>
              <a:gd name="connsiteX13258" fmla="*/ 8494729 w 13581144"/>
              <a:gd name="connsiteY13258" fmla="*/ 690634 h 4406158"/>
              <a:gd name="connsiteX13259" fmla="*/ 8516823 w 13581144"/>
              <a:gd name="connsiteY13259" fmla="*/ 666935 h 4406158"/>
              <a:gd name="connsiteX13260" fmla="*/ 8435219 w 13581144"/>
              <a:gd name="connsiteY13260" fmla="*/ 666935 h 4406158"/>
              <a:gd name="connsiteX13261" fmla="*/ 8470926 w 13581144"/>
              <a:gd name="connsiteY13261" fmla="*/ 690634 h 4406158"/>
              <a:gd name="connsiteX13262" fmla="*/ 8448832 w 13581144"/>
              <a:gd name="connsiteY13262" fmla="*/ 714332 h 4406158"/>
              <a:gd name="connsiteX13263" fmla="*/ 8413126 w 13581144"/>
              <a:gd name="connsiteY13263" fmla="*/ 690634 h 4406158"/>
              <a:gd name="connsiteX13264" fmla="*/ 8435219 w 13581144"/>
              <a:gd name="connsiteY13264" fmla="*/ 666935 h 4406158"/>
              <a:gd name="connsiteX13265" fmla="*/ 8355314 w 13581144"/>
              <a:gd name="connsiteY13265" fmla="*/ 666935 h 4406158"/>
              <a:gd name="connsiteX13266" fmla="*/ 8391009 w 13581144"/>
              <a:gd name="connsiteY13266" fmla="*/ 690634 h 4406158"/>
              <a:gd name="connsiteX13267" fmla="*/ 8368903 w 13581144"/>
              <a:gd name="connsiteY13267" fmla="*/ 714332 h 4406158"/>
              <a:gd name="connsiteX13268" fmla="*/ 8333208 w 13581144"/>
              <a:gd name="connsiteY13268" fmla="*/ 690634 h 4406158"/>
              <a:gd name="connsiteX13269" fmla="*/ 8355314 w 13581144"/>
              <a:gd name="connsiteY13269" fmla="*/ 666935 h 4406158"/>
              <a:gd name="connsiteX13270" fmla="*/ 8273698 w 13581144"/>
              <a:gd name="connsiteY13270" fmla="*/ 666935 h 4406158"/>
              <a:gd name="connsiteX13271" fmla="*/ 8309404 w 13581144"/>
              <a:gd name="connsiteY13271" fmla="*/ 690634 h 4406158"/>
              <a:gd name="connsiteX13272" fmla="*/ 8287299 w 13581144"/>
              <a:gd name="connsiteY13272" fmla="*/ 714332 h 4406158"/>
              <a:gd name="connsiteX13273" fmla="*/ 8251605 w 13581144"/>
              <a:gd name="connsiteY13273" fmla="*/ 690634 h 4406158"/>
              <a:gd name="connsiteX13274" fmla="*/ 8273698 w 13581144"/>
              <a:gd name="connsiteY13274" fmla="*/ 666935 h 4406158"/>
              <a:gd name="connsiteX13275" fmla="*/ 8192107 w 13581144"/>
              <a:gd name="connsiteY13275" fmla="*/ 665240 h 4406158"/>
              <a:gd name="connsiteX13276" fmla="*/ 8227813 w 13581144"/>
              <a:gd name="connsiteY13276" fmla="*/ 688938 h 4406158"/>
              <a:gd name="connsiteX13277" fmla="*/ 8205695 w 13581144"/>
              <a:gd name="connsiteY13277" fmla="*/ 712636 h 4406158"/>
              <a:gd name="connsiteX13278" fmla="*/ 8170001 w 13581144"/>
              <a:gd name="connsiteY13278" fmla="*/ 688938 h 4406158"/>
              <a:gd name="connsiteX13279" fmla="*/ 8192107 w 13581144"/>
              <a:gd name="connsiteY13279" fmla="*/ 665240 h 4406158"/>
              <a:gd name="connsiteX13280" fmla="*/ 8110502 w 13581144"/>
              <a:gd name="connsiteY13280" fmla="*/ 665240 h 4406158"/>
              <a:gd name="connsiteX13281" fmla="*/ 8144510 w 13581144"/>
              <a:gd name="connsiteY13281" fmla="*/ 688938 h 4406158"/>
              <a:gd name="connsiteX13282" fmla="*/ 8122405 w 13581144"/>
              <a:gd name="connsiteY13282" fmla="*/ 712636 h 4406158"/>
              <a:gd name="connsiteX13283" fmla="*/ 8088397 w 13581144"/>
              <a:gd name="connsiteY13283" fmla="*/ 688938 h 4406158"/>
              <a:gd name="connsiteX13284" fmla="*/ 8110502 w 13581144"/>
              <a:gd name="connsiteY13284" fmla="*/ 665240 h 4406158"/>
              <a:gd name="connsiteX13285" fmla="*/ 8028899 w 13581144"/>
              <a:gd name="connsiteY13285" fmla="*/ 665240 h 4406158"/>
              <a:gd name="connsiteX13286" fmla="*/ 8062895 w 13581144"/>
              <a:gd name="connsiteY13286" fmla="*/ 688938 h 4406158"/>
              <a:gd name="connsiteX13287" fmla="*/ 8040789 w 13581144"/>
              <a:gd name="connsiteY13287" fmla="*/ 712636 h 4406158"/>
              <a:gd name="connsiteX13288" fmla="*/ 8006793 w 13581144"/>
              <a:gd name="connsiteY13288" fmla="*/ 688938 h 4406158"/>
              <a:gd name="connsiteX13289" fmla="*/ 8028899 w 13581144"/>
              <a:gd name="connsiteY13289" fmla="*/ 665240 h 4406158"/>
              <a:gd name="connsiteX13290" fmla="*/ 7947282 w 13581144"/>
              <a:gd name="connsiteY13290" fmla="*/ 665240 h 4406158"/>
              <a:gd name="connsiteX13291" fmla="*/ 7981290 w 13581144"/>
              <a:gd name="connsiteY13291" fmla="*/ 688938 h 4406158"/>
              <a:gd name="connsiteX13292" fmla="*/ 7957486 w 13581144"/>
              <a:gd name="connsiteY13292" fmla="*/ 712636 h 4406158"/>
              <a:gd name="connsiteX13293" fmla="*/ 7923478 w 13581144"/>
              <a:gd name="connsiteY13293" fmla="*/ 688938 h 4406158"/>
              <a:gd name="connsiteX13294" fmla="*/ 7947282 w 13581144"/>
              <a:gd name="connsiteY13294" fmla="*/ 665240 h 4406158"/>
              <a:gd name="connsiteX13295" fmla="*/ 7863968 w 13581144"/>
              <a:gd name="connsiteY13295" fmla="*/ 665240 h 4406158"/>
              <a:gd name="connsiteX13296" fmla="*/ 7897976 w 13581144"/>
              <a:gd name="connsiteY13296" fmla="*/ 688938 h 4406158"/>
              <a:gd name="connsiteX13297" fmla="*/ 7874172 w 13581144"/>
              <a:gd name="connsiteY13297" fmla="*/ 712636 h 4406158"/>
              <a:gd name="connsiteX13298" fmla="*/ 7840176 w 13581144"/>
              <a:gd name="connsiteY13298" fmla="*/ 688938 h 4406158"/>
              <a:gd name="connsiteX13299" fmla="*/ 7863968 w 13581144"/>
              <a:gd name="connsiteY13299" fmla="*/ 665240 h 4406158"/>
              <a:gd name="connsiteX13300" fmla="*/ 7780666 w 13581144"/>
              <a:gd name="connsiteY13300" fmla="*/ 665240 h 4406158"/>
              <a:gd name="connsiteX13301" fmla="*/ 7814662 w 13581144"/>
              <a:gd name="connsiteY13301" fmla="*/ 688938 h 4406158"/>
              <a:gd name="connsiteX13302" fmla="*/ 7790870 w 13581144"/>
              <a:gd name="connsiteY13302" fmla="*/ 712636 h 4406158"/>
              <a:gd name="connsiteX13303" fmla="*/ 7756863 w 13581144"/>
              <a:gd name="connsiteY13303" fmla="*/ 688938 h 4406158"/>
              <a:gd name="connsiteX13304" fmla="*/ 7780666 w 13581144"/>
              <a:gd name="connsiteY13304" fmla="*/ 665240 h 4406158"/>
              <a:gd name="connsiteX13305" fmla="*/ 7700773 w 13581144"/>
              <a:gd name="connsiteY13305" fmla="*/ 665240 h 4406158"/>
              <a:gd name="connsiteX13306" fmla="*/ 7734782 w 13581144"/>
              <a:gd name="connsiteY13306" fmla="*/ 688938 h 4406158"/>
              <a:gd name="connsiteX13307" fmla="*/ 7710965 w 13581144"/>
              <a:gd name="connsiteY13307" fmla="*/ 712636 h 4406158"/>
              <a:gd name="connsiteX13308" fmla="*/ 7676969 w 13581144"/>
              <a:gd name="connsiteY13308" fmla="*/ 688938 h 4406158"/>
              <a:gd name="connsiteX13309" fmla="*/ 7700773 w 13581144"/>
              <a:gd name="connsiteY13309" fmla="*/ 665240 h 4406158"/>
              <a:gd name="connsiteX13310" fmla="*/ 7622555 w 13581144"/>
              <a:gd name="connsiteY13310" fmla="*/ 665240 h 4406158"/>
              <a:gd name="connsiteX13311" fmla="*/ 7656551 w 13581144"/>
              <a:gd name="connsiteY13311" fmla="*/ 688938 h 4406158"/>
              <a:gd name="connsiteX13312" fmla="*/ 7632758 w 13581144"/>
              <a:gd name="connsiteY13312" fmla="*/ 712636 h 4406158"/>
              <a:gd name="connsiteX13313" fmla="*/ 7598742 w 13581144"/>
              <a:gd name="connsiteY13313" fmla="*/ 688938 h 4406158"/>
              <a:gd name="connsiteX13314" fmla="*/ 7622555 w 13581144"/>
              <a:gd name="connsiteY13314" fmla="*/ 665240 h 4406158"/>
              <a:gd name="connsiteX13315" fmla="*/ 6645108 w 13581144"/>
              <a:gd name="connsiteY13315" fmla="*/ 665240 h 4406158"/>
              <a:gd name="connsiteX13316" fmla="*/ 6675716 w 13581144"/>
              <a:gd name="connsiteY13316" fmla="*/ 688938 h 4406158"/>
              <a:gd name="connsiteX13317" fmla="*/ 6648517 w 13581144"/>
              <a:gd name="connsiteY13317" fmla="*/ 712636 h 4406158"/>
              <a:gd name="connsiteX13318" fmla="*/ 6617900 w 13581144"/>
              <a:gd name="connsiteY13318" fmla="*/ 688938 h 4406158"/>
              <a:gd name="connsiteX13319" fmla="*/ 6645108 w 13581144"/>
              <a:gd name="connsiteY13319" fmla="*/ 665240 h 4406158"/>
              <a:gd name="connsiteX13320" fmla="*/ 6563536 w 13581144"/>
              <a:gd name="connsiteY13320" fmla="*/ 665240 h 4406158"/>
              <a:gd name="connsiteX13321" fmla="*/ 6594119 w 13581144"/>
              <a:gd name="connsiteY13321" fmla="*/ 688938 h 4406158"/>
              <a:gd name="connsiteX13322" fmla="*/ 6566933 w 13581144"/>
              <a:gd name="connsiteY13322" fmla="*/ 712636 h 4406158"/>
              <a:gd name="connsiteX13323" fmla="*/ 6536324 w 13581144"/>
              <a:gd name="connsiteY13323" fmla="*/ 688938 h 4406158"/>
              <a:gd name="connsiteX13324" fmla="*/ 6563536 w 13581144"/>
              <a:gd name="connsiteY13324" fmla="*/ 665240 h 4406158"/>
              <a:gd name="connsiteX13325" fmla="*/ 6481914 w 13581144"/>
              <a:gd name="connsiteY13325" fmla="*/ 665240 h 4406158"/>
              <a:gd name="connsiteX13326" fmla="*/ 6512524 w 13581144"/>
              <a:gd name="connsiteY13326" fmla="*/ 688938 h 4406158"/>
              <a:gd name="connsiteX13327" fmla="*/ 6485327 w 13581144"/>
              <a:gd name="connsiteY13327" fmla="*/ 712636 h 4406158"/>
              <a:gd name="connsiteX13328" fmla="*/ 6454721 w 13581144"/>
              <a:gd name="connsiteY13328" fmla="*/ 688938 h 4406158"/>
              <a:gd name="connsiteX13329" fmla="*/ 6481914 w 13581144"/>
              <a:gd name="connsiteY13329" fmla="*/ 665240 h 4406158"/>
              <a:gd name="connsiteX13330" fmla="*/ 6400327 w 13581144"/>
              <a:gd name="connsiteY13330" fmla="*/ 665240 h 4406158"/>
              <a:gd name="connsiteX13331" fmla="*/ 6430927 w 13581144"/>
              <a:gd name="connsiteY13331" fmla="*/ 688938 h 4406158"/>
              <a:gd name="connsiteX13332" fmla="*/ 6403737 w 13581144"/>
              <a:gd name="connsiteY13332" fmla="*/ 712636 h 4406158"/>
              <a:gd name="connsiteX13333" fmla="*/ 6373132 w 13581144"/>
              <a:gd name="connsiteY13333" fmla="*/ 688938 h 4406158"/>
              <a:gd name="connsiteX13334" fmla="*/ 6400327 w 13581144"/>
              <a:gd name="connsiteY13334" fmla="*/ 665240 h 4406158"/>
              <a:gd name="connsiteX13335" fmla="*/ 6320447 w 13581144"/>
              <a:gd name="connsiteY13335" fmla="*/ 665240 h 4406158"/>
              <a:gd name="connsiteX13336" fmla="*/ 6349347 w 13581144"/>
              <a:gd name="connsiteY13336" fmla="*/ 688938 h 4406158"/>
              <a:gd name="connsiteX13337" fmla="*/ 6322149 w 13581144"/>
              <a:gd name="connsiteY13337" fmla="*/ 712636 h 4406158"/>
              <a:gd name="connsiteX13338" fmla="*/ 6293251 w 13581144"/>
              <a:gd name="connsiteY13338" fmla="*/ 688938 h 4406158"/>
              <a:gd name="connsiteX13339" fmla="*/ 6320447 w 13581144"/>
              <a:gd name="connsiteY13339" fmla="*/ 665240 h 4406158"/>
              <a:gd name="connsiteX13340" fmla="*/ 5994069 w 13581144"/>
              <a:gd name="connsiteY13340" fmla="*/ 665240 h 4406158"/>
              <a:gd name="connsiteX13341" fmla="*/ 6022956 w 13581144"/>
              <a:gd name="connsiteY13341" fmla="*/ 688938 h 4406158"/>
              <a:gd name="connsiteX13342" fmla="*/ 5994069 w 13581144"/>
              <a:gd name="connsiteY13342" fmla="*/ 712636 h 4406158"/>
              <a:gd name="connsiteX13343" fmla="*/ 5965169 w 13581144"/>
              <a:gd name="connsiteY13343" fmla="*/ 688938 h 4406158"/>
              <a:gd name="connsiteX13344" fmla="*/ 5994069 w 13581144"/>
              <a:gd name="connsiteY13344" fmla="*/ 665240 h 4406158"/>
              <a:gd name="connsiteX13345" fmla="*/ 5914174 w 13581144"/>
              <a:gd name="connsiteY13345" fmla="*/ 663546 h 4406158"/>
              <a:gd name="connsiteX13346" fmla="*/ 5943084 w 13581144"/>
              <a:gd name="connsiteY13346" fmla="*/ 687244 h 4406158"/>
              <a:gd name="connsiteX13347" fmla="*/ 5914174 w 13581144"/>
              <a:gd name="connsiteY13347" fmla="*/ 710942 h 4406158"/>
              <a:gd name="connsiteX13348" fmla="*/ 5885280 w 13581144"/>
              <a:gd name="connsiteY13348" fmla="*/ 687244 h 4406158"/>
              <a:gd name="connsiteX13349" fmla="*/ 5914174 w 13581144"/>
              <a:gd name="connsiteY13349" fmla="*/ 663546 h 4406158"/>
              <a:gd name="connsiteX13350" fmla="*/ 772756 w 13581144"/>
              <a:gd name="connsiteY13350" fmla="*/ 661851 h 4406158"/>
              <a:gd name="connsiteX13351" fmla="*/ 786357 w 13581144"/>
              <a:gd name="connsiteY13351" fmla="*/ 685549 h 4406158"/>
              <a:gd name="connsiteX13352" fmla="*/ 742154 w 13581144"/>
              <a:gd name="connsiteY13352" fmla="*/ 709247 h 4406158"/>
              <a:gd name="connsiteX13353" fmla="*/ 728554 w 13581144"/>
              <a:gd name="connsiteY13353" fmla="*/ 685549 h 4406158"/>
              <a:gd name="connsiteX13354" fmla="*/ 772756 w 13581144"/>
              <a:gd name="connsiteY13354" fmla="*/ 661851 h 4406158"/>
              <a:gd name="connsiteX13355" fmla="*/ 691155 w 13581144"/>
              <a:gd name="connsiteY13355" fmla="*/ 661851 h 4406158"/>
              <a:gd name="connsiteX13356" fmla="*/ 704756 w 13581144"/>
              <a:gd name="connsiteY13356" fmla="*/ 685549 h 4406158"/>
              <a:gd name="connsiteX13357" fmla="*/ 660552 w 13581144"/>
              <a:gd name="connsiteY13357" fmla="*/ 709247 h 4406158"/>
              <a:gd name="connsiteX13358" fmla="*/ 646951 w 13581144"/>
              <a:gd name="connsiteY13358" fmla="*/ 685549 h 4406158"/>
              <a:gd name="connsiteX13359" fmla="*/ 691155 w 13581144"/>
              <a:gd name="connsiteY13359" fmla="*/ 661851 h 4406158"/>
              <a:gd name="connsiteX13360" fmla="*/ 3222683 w 13581144"/>
              <a:gd name="connsiteY13360" fmla="*/ 660163 h 4406158"/>
              <a:gd name="connsiteX13361" fmla="*/ 3243089 w 13581144"/>
              <a:gd name="connsiteY13361" fmla="*/ 683861 h 4406158"/>
              <a:gd name="connsiteX13362" fmla="*/ 3207387 w 13581144"/>
              <a:gd name="connsiteY13362" fmla="*/ 707559 h 4406158"/>
              <a:gd name="connsiteX13363" fmla="*/ 3186976 w 13581144"/>
              <a:gd name="connsiteY13363" fmla="*/ 683861 h 4406158"/>
              <a:gd name="connsiteX13364" fmla="*/ 3222683 w 13581144"/>
              <a:gd name="connsiteY13364" fmla="*/ 660163 h 4406158"/>
              <a:gd name="connsiteX13365" fmla="*/ 2651427 w 13581144"/>
              <a:gd name="connsiteY13365" fmla="*/ 660163 h 4406158"/>
              <a:gd name="connsiteX13366" fmla="*/ 2670124 w 13581144"/>
              <a:gd name="connsiteY13366" fmla="*/ 683861 h 4406158"/>
              <a:gd name="connsiteX13367" fmla="*/ 2632719 w 13581144"/>
              <a:gd name="connsiteY13367" fmla="*/ 707559 h 4406158"/>
              <a:gd name="connsiteX13368" fmla="*/ 2614022 w 13581144"/>
              <a:gd name="connsiteY13368" fmla="*/ 683861 h 4406158"/>
              <a:gd name="connsiteX13369" fmla="*/ 2651427 w 13581144"/>
              <a:gd name="connsiteY13369" fmla="*/ 660163 h 4406158"/>
              <a:gd name="connsiteX13370" fmla="*/ 2574934 w 13581144"/>
              <a:gd name="connsiteY13370" fmla="*/ 660163 h 4406158"/>
              <a:gd name="connsiteX13371" fmla="*/ 2593631 w 13581144"/>
              <a:gd name="connsiteY13371" fmla="*/ 683861 h 4406158"/>
              <a:gd name="connsiteX13372" fmla="*/ 2554539 w 13581144"/>
              <a:gd name="connsiteY13372" fmla="*/ 707559 h 4406158"/>
              <a:gd name="connsiteX13373" fmla="*/ 2535831 w 13581144"/>
              <a:gd name="connsiteY13373" fmla="*/ 683861 h 4406158"/>
              <a:gd name="connsiteX13374" fmla="*/ 2574934 w 13581144"/>
              <a:gd name="connsiteY13374" fmla="*/ 660163 h 4406158"/>
              <a:gd name="connsiteX13375" fmla="*/ 2493343 w 13581144"/>
              <a:gd name="connsiteY13375" fmla="*/ 660163 h 4406158"/>
              <a:gd name="connsiteX13376" fmla="*/ 2512039 w 13581144"/>
              <a:gd name="connsiteY13376" fmla="*/ 683861 h 4406158"/>
              <a:gd name="connsiteX13377" fmla="*/ 2472937 w 13581144"/>
              <a:gd name="connsiteY13377" fmla="*/ 707559 h 4406158"/>
              <a:gd name="connsiteX13378" fmla="*/ 2454228 w 13581144"/>
              <a:gd name="connsiteY13378" fmla="*/ 683861 h 4406158"/>
              <a:gd name="connsiteX13379" fmla="*/ 2493343 w 13581144"/>
              <a:gd name="connsiteY13379" fmla="*/ 660163 h 4406158"/>
              <a:gd name="connsiteX13380" fmla="*/ 2410031 w 13581144"/>
              <a:gd name="connsiteY13380" fmla="*/ 660163 h 4406158"/>
              <a:gd name="connsiteX13381" fmla="*/ 2428727 w 13581144"/>
              <a:gd name="connsiteY13381" fmla="*/ 683861 h 4406158"/>
              <a:gd name="connsiteX13382" fmla="*/ 2389624 w 13581144"/>
              <a:gd name="connsiteY13382" fmla="*/ 707559 h 4406158"/>
              <a:gd name="connsiteX13383" fmla="*/ 2370927 w 13581144"/>
              <a:gd name="connsiteY13383" fmla="*/ 683861 h 4406158"/>
              <a:gd name="connsiteX13384" fmla="*/ 2410031 w 13581144"/>
              <a:gd name="connsiteY13384" fmla="*/ 660163 h 4406158"/>
              <a:gd name="connsiteX13385" fmla="*/ 2328428 w 13581144"/>
              <a:gd name="connsiteY13385" fmla="*/ 660163 h 4406158"/>
              <a:gd name="connsiteX13386" fmla="*/ 2347123 w 13581144"/>
              <a:gd name="connsiteY13386" fmla="*/ 683861 h 4406158"/>
              <a:gd name="connsiteX13387" fmla="*/ 2308021 w 13581144"/>
              <a:gd name="connsiteY13387" fmla="*/ 707559 h 4406158"/>
              <a:gd name="connsiteX13388" fmla="*/ 2289324 w 13581144"/>
              <a:gd name="connsiteY13388" fmla="*/ 683861 h 4406158"/>
              <a:gd name="connsiteX13389" fmla="*/ 2328428 w 13581144"/>
              <a:gd name="connsiteY13389" fmla="*/ 660163 h 4406158"/>
              <a:gd name="connsiteX13390" fmla="*/ 2246812 w 13581144"/>
              <a:gd name="connsiteY13390" fmla="*/ 660163 h 4406158"/>
              <a:gd name="connsiteX13391" fmla="*/ 2265508 w 13581144"/>
              <a:gd name="connsiteY13391" fmla="*/ 683861 h 4406158"/>
              <a:gd name="connsiteX13392" fmla="*/ 2226394 w 13581144"/>
              <a:gd name="connsiteY13392" fmla="*/ 707559 h 4406158"/>
              <a:gd name="connsiteX13393" fmla="*/ 2207697 w 13581144"/>
              <a:gd name="connsiteY13393" fmla="*/ 683861 h 4406158"/>
              <a:gd name="connsiteX13394" fmla="*/ 2246812 w 13581144"/>
              <a:gd name="connsiteY13394" fmla="*/ 660163 h 4406158"/>
              <a:gd name="connsiteX13395" fmla="*/ 2003687 w 13581144"/>
              <a:gd name="connsiteY13395" fmla="*/ 660163 h 4406158"/>
              <a:gd name="connsiteX13396" fmla="*/ 2020685 w 13581144"/>
              <a:gd name="connsiteY13396" fmla="*/ 682168 h 4406158"/>
              <a:gd name="connsiteX13397" fmla="*/ 1981581 w 13581144"/>
              <a:gd name="connsiteY13397" fmla="*/ 705866 h 4406158"/>
              <a:gd name="connsiteX13398" fmla="*/ 1964584 w 13581144"/>
              <a:gd name="connsiteY13398" fmla="*/ 682168 h 4406158"/>
              <a:gd name="connsiteX13399" fmla="*/ 2003687 w 13581144"/>
              <a:gd name="connsiteY13399" fmla="*/ 660163 h 4406158"/>
              <a:gd name="connsiteX13400" fmla="*/ 3549100 w 13581144"/>
              <a:gd name="connsiteY13400" fmla="*/ 658468 h 4406158"/>
              <a:gd name="connsiteX13401" fmla="*/ 3571194 w 13581144"/>
              <a:gd name="connsiteY13401" fmla="*/ 682166 h 4406158"/>
              <a:gd name="connsiteX13402" fmla="*/ 3535487 w 13581144"/>
              <a:gd name="connsiteY13402" fmla="*/ 705865 h 4406158"/>
              <a:gd name="connsiteX13403" fmla="*/ 3513393 w 13581144"/>
              <a:gd name="connsiteY13403" fmla="*/ 682166 h 4406158"/>
              <a:gd name="connsiteX13404" fmla="*/ 3549100 w 13581144"/>
              <a:gd name="connsiteY13404" fmla="*/ 658468 h 4406158"/>
              <a:gd name="connsiteX13405" fmla="*/ 3465798 w 13581144"/>
              <a:gd name="connsiteY13405" fmla="*/ 658468 h 4406158"/>
              <a:gd name="connsiteX13406" fmla="*/ 3487903 w 13581144"/>
              <a:gd name="connsiteY13406" fmla="*/ 682166 h 4406158"/>
              <a:gd name="connsiteX13407" fmla="*/ 3452209 w 13581144"/>
              <a:gd name="connsiteY13407" fmla="*/ 705865 h 4406158"/>
              <a:gd name="connsiteX13408" fmla="*/ 3430103 w 13581144"/>
              <a:gd name="connsiteY13408" fmla="*/ 682166 h 4406158"/>
              <a:gd name="connsiteX13409" fmla="*/ 3465798 w 13581144"/>
              <a:gd name="connsiteY13409" fmla="*/ 658468 h 4406158"/>
              <a:gd name="connsiteX13410" fmla="*/ 3385880 w 13581144"/>
              <a:gd name="connsiteY13410" fmla="*/ 658468 h 4406158"/>
              <a:gd name="connsiteX13411" fmla="*/ 3406287 w 13581144"/>
              <a:gd name="connsiteY13411" fmla="*/ 682166 h 4406158"/>
              <a:gd name="connsiteX13412" fmla="*/ 3370582 w 13581144"/>
              <a:gd name="connsiteY13412" fmla="*/ 705865 h 4406158"/>
              <a:gd name="connsiteX13413" fmla="*/ 3350187 w 13581144"/>
              <a:gd name="connsiteY13413" fmla="*/ 682166 h 4406158"/>
              <a:gd name="connsiteX13414" fmla="*/ 3385880 w 13581144"/>
              <a:gd name="connsiteY13414" fmla="*/ 658468 h 4406158"/>
              <a:gd name="connsiteX13415" fmla="*/ 3302579 w 13581144"/>
              <a:gd name="connsiteY13415" fmla="*/ 658468 h 4406158"/>
              <a:gd name="connsiteX13416" fmla="*/ 3322975 w 13581144"/>
              <a:gd name="connsiteY13416" fmla="*/ 682166 h 4406158"/>
              <a:gd name="connsiteX13417" fmla="*/ 3287279 w 13581144"/>
              <a:gd name="connsiteY13417" fmla="*/ 705865 h 4406158"/>
              <a:gd name="connsiteX13418" fmla="*/ 3266874 w 13581144"/>
              <a:gd name="connsiteY13418" fmla="*/ 682166 h 4406158"/>
              <a:gd name="connsiteX13419" fmla="*/ 3302579 w 13581144"/>
              <a:gd name="connsiteY13419" fmla="*/ 658468 h 4406158"/>
              <a:gd name="connsiteX13420" fmla="*/ 2166904 w 13581144"/>
              <a:gd name="connsiteY13420" fmla="*/ 658468 h 4406158"/>
              <a:gd name="connsiteX13421" fmla="*/ 2183902 w 13581144"/>
              <a:gd name="connsiteY13421" fmla="*/ 682166 h 4406158"/>
              <a:gd name="connsiteX13422" fmla="*/ 2144811 w 13581144"/>
              <a:gd name="connsiteY13422" fmla="*/ 705865 h 4406158"/>
              <a:gd name="connsiteX13423" fmla="*/ 2127813 w 13581144"/>
              <a:gd name="connsiteY13423" fmla="*/ 682166 h 4406158"/>
              <a:gd name="connsiteX13424" fmla="*/ 2166904 w 13581144"/>
              <a:gd name="connsiteY13424" fmla="*/ 658468 h 4406158"/>
              <a:gd name="connsiteX13425" fmla="*/ 2085302 w 13581144"/>
              <a:gd name="connsiteY13425" fmla="*/ 658468 h 4406158"/>
              <a:gd name="connsiteX13426" fmla="*/ 2102300 w 13581144"/>
              <a:gd name="connsiteY13426" fmla="*/ 682166 h 4406158"/>
              <a:gd name="connsiteX13427" fmla="*/ 2063209 w 13581144"/>
              <a:gd name="connsiteY13427" fmla="*/ 705865 h 4406158"/>
              <a:gd name="connsiteX13428" fmla="*/ 2046211 w 13581144"/>
              <a:gd name="connsiteY13428" fmla="*/ 682166 h 4406158"/>
              <a:gd name="connsiteX13429" fmla="*/ 2085302 w 13581144"/>
              <a:gd name="connsiteY13429" fmla="*/ 658468 h 4406158"/>
              <a:gd name="connsiteX13430" fmla="*/ 1922096 w 13581144"/>
              <a:gd name="connsiteY13430" fmla="*/ 658468 h 4406158"/>
              <a:gd name="connsiteX13431" fmla="*/ 1939094 w 13581144"/>
              <a:gd name="connsiteY13431" fmla="*/ 682166 h 4406158"/>
              <a:gd name="connsiteX13432" fmla="*/ 1898292 w 13581144"/>
              <a:gd name="connsiteY13432" fmla="*/ 705865 h 4406158"/>
              <a:gd name="connsiteX13433" fmla="*/ 1881294 w 13581144"/>
              <a:gd name="connsiteY13433" fmla="*/ 682166 h 4406158"/>
              <a:gd name="connsiteX13434" fmla="*/ 1922096 w 13581144"/>
              <a:gd name="connsiteY13434" fmla="*/ 658468 h 4406158"/>
              <a:gd name="connsiteX13435" fmla="*/ 1840469 w 13581144"/>
              <a:gd name="connsiteY13435" fmla="*/ 658468 h 4406158"/>
              <a:gd name="connsiteX13436" fmla="*/ 1857467 w 13581144"/>
              <a:gd name="connsiteY13436" fmla="*/ 682166 h 4406158"/>
              <a:gd name="connsiteX13437" fmla="*/ 1816666 w 13581144"/>
              <a:gd name="connsiteY13437" fmla="*/ 705865 h 4406158"/>
              <a:gd name="connsiteX13438" fmla="*/ 1799668 w 13581144"/>
              <a:gd name="connsiteY13438" fmla="*/ 682166 h 4406158"/>
              <a:gd name="connsiteX13439" fmla="*/ 1840469 w 13581144"/>
              <a:gd name="connsiteY13439" fmla="*/ 658468 h 4406158"/>
              <a:gd name="connsiteX13440" fmla="*/ 1755478 w 13581144"/>
              <a:gd name="connsiteY13440" fmla="*/ 658468 h 4406158"/>
              <a:gd name="connsiteX13441" fmla="*/ 1772475 w 13581144"/>
              <a:gd name="connsiteY13441" fmla="*/ 682166 h 4406158"/>
              <a:gd name="connsiteX13442" fmla="*/ 1731674 w 13581144"/>
              <a:gd name="connsiteY13442" fmla="*/ 705865 h 4406158"/>
              <a:gd name="connsiteX13443" fmla="*/ 1714676 w 13581144"/>
              <a:gd name="connsiteY13443" fmla="*/ 682166 h 4406158"/>
              <a:gd name="connsiteX13444" fmla="*/ 1755478 w 13581144"/>
              <a:gd name="connsiteY13444" fmla="*/ 658468 h 4406158"/>
              <a:gd name="connsiteX13445" fmla="*/ 1673864 w 13581144"/>
              <a:gd name="connsiteY13445" fmla="*/ 658468 h 4406158"/>
              <a:gd name="connsiteX13446" fmla="*/ 1690861 w 13581144"/>
              <a:gd name="connsiteY13446" fmla="*/ 682166 h 4406158"/>
              <a:gd name="connsiteX13447" fmla="*/ 1650048 w 13581144"/>
              <a:gd name="connsiteY13447" fmla="*/ 705865 h 4406158"/>
              <a:gd name="connsiteX13448" fmla="*/ 1633050 w 13581144"/>
              <a:gd name="connsiteY13448" fmla="*/ 682166 h 4406158"/>
              <a:gd name="connsiteX13449" fmla="*/ 1673864 w 13581144"/>
              <a:gd name="connsiteY13449" fmla="*/ 658468 h 4406158"/>
              <a:gd name="connsiteX13450" fmla="*/ 1593959 w 13581144"/>
              <a:gd name="connsiteY13450" fmla="*/ 658468 h 4406158"/>
              <a:gd name="connsiteX13451" fmla="*/ 1609257 w 13581144"/>
              <a:gd name="connsiteY13451" fmla="*/ 682166 h 4406158"/>
              <a:gd name="connsiteX13452" fmla="*/ 1568455 w 13581144"/>
              <a:gd name="connsiteY13452" fmla="*/ 705865 h 4406158"/>
              <a:gd name="connsiteX13453" fmla="*/ 1553157 w 13581144"/>
              <a:gd name="connsiteY13453" fmla="*/ 682166 h 4406158"/>
              <a:gd name="connsiteX13454" fmla="*/ 1593959 w 13581144"/>
              <a:gd name="connsiteY13454" fmla="*/ 658468 h 4406158"/>
              <a:gd name="connsiteX13455" fmla="*/ 1512365 w 13581144"/>
              <a:gd name="connsiteY13455" fmla="*/ 658468 h 4406158"/>
              <a:gd name="connsiteX13456" fmla="*/ 1527665 w 13581144"/>
              <a:gd name="connsiteY13456" fmla="*/ 682166 h 4406158"/>
              <a:gd name="connsiteX13457" fmla="*/ 1486863 w 13581144"/>
              <a:gd name="connsiteY13457" fmla="*/ 705865 h 4406158"/>
              <a:gd name="connsiteX13458" fmla="*/ 1471564 w 13581144"/>
              <a:gd name="connsiteY13458" fmla="*/ 682166 h 4406158"/>
              <a:gd name="connsiteX13459" fmla="*/ 1512365 w 13581144"/>
              <a:gd name="connsiteY13459" fmla="*/ 658468 h 4406158"/>
              <a:gd name="connsiteX13460" fmla="*/ 1432449 w 13581144"/>
              <a:gd name="connsiteY13460" fmla="*/ 658468 h 4406158"/>
              <a:gd name="connsiteX13461" fmla="*/ 1447748 w 13581144"/>
              <a:gd name="connsiteY13461" fmla="*/ 682166 h 4406158"/>
              <a:gd name="connsiteX13462" fmla="*/ 1406946 w 13581144"/>
              <a:gd name="connsiteY13462" fmla="*/ 705865 h 4406158"/>
              <a:gd name="connsiteX13463" fmla="*/ 1391635 w 13581144"/>
              <a:gd name="connsiteY13463" fmla="*/ 682166 h 4406158"/>
              <a:gd name="connsiteX13464" fmla="*/ 1432449 w 13581144"/>
              <a:gd name="connsiteY13464" fmla="*/ 658468 h 4406158"/>
              <a:gd name="connsiteX13465" fmla="*/ 11013847 w 13581144"/>
              <a:gd name="connsiteY13465" fmla="*/ 618729 h 4406158"/>
              <a:gd name="connsiteX13466" fmla="*/ 11063201 w 13581144"/>
              <a:gd name="connsiteY13466" fmla="*/ 642428 h 4406158"/>
              <a:gd name="connsiteX13467" fmla="*/ 11041048 w 13581144"/>
              <a:gd name="connsiteY13467" fmla="*/ 666126 h 4406158"/>
              <a:gd name="connsiteX13468" fmla="*/ 10991694 w 13581144"/>
              <a:gd name="connsiteY13468" fmla="*/ 642428 h 4406158"/>
              <a:gd name="connsiteX13469" fmla="*/ 11013847 w 13581144"/>
              <a:gd name="connsiteY13469" fmla="*/ 618729 h 4406158"/>
              <a:gd name="connsiteX13470" fmla="*/ 10602901 w 13581144"/>
              <a:gd name="connsiteY13470" fmla="*/ 604299 h 4406158"/>
              <a:gd name="connsiteX13471" fmla="*/ 10643703 w 13581144"/>
              <a:gd name="connsiteY13471" fmla="*/ 627997 h 4406158"/>
              <a:gd name="connsiteX13472" fmla="*/ 10628404 w 13581144"/>
              <a:gd name="connsiteY13472" fmla="*/ 651696 h 4406158"/>
              <a:gd name="connsiteX13473" fmla="*/ 10587601 w 13581144"/>
              <a:gd name="connsiteY13473" fmla="*/ 627997 h 4406158"/>
              <a:gd name="connsiteX13474" fmla="*/ 10602901 w 13581144"/>
              <a:gd name="connsiteY13474" fmla="*/ 604299 h 4406158"/>
              <a:gd name="connsiteX13475" fmla="*/ 10524683 w 13581144"/>
              <a:gd name="connsiteY13475" fmla="*/ 604299 h 4406158"/>
              <a:gd name="connsiteX13476" fmla="*/ 10565484 w 13581144"/>
              <a:gd name="connsiteY13476" fmla="*/ 627997 h 4406158"/>
              <a:gd name="connsiteX13477" fmla="*/ 10550185 w 13581144"/>
              <a:gd name="connsiteY13477" fmla="*/ 651696 h 4406158"/>
              <a:gd name="connsiteX13478" fmla="*/ 10509383 w 13581144"/>
              <a:gd name="connsiteY13478" fmla="*/ 627997 h 4406158"/>
              <a:gd name="connsiteX13479" fmla="*/ 10524683 w 13581144"/>
              <a:gd name="connsiteY13479" fmla="*/ 604299 h 4406158"/>
              <a:gd name="connsiteX13480" fmla="*/ 10443091 w 13581144"/>
              <a:gd name="connsiteY13480" fmla="*/ 604299 h 4406158"/>
              <a:gd name="connsiteX13481" fmla="*/ 10483892 w 13581144"/>
              <a:gd name="connsiteY13481" fmla="*/ 627997 h 4406158"/>
              <a:gd name="connsiteX13482" fmla="*/ 10468593 w 13581144"/>
              <a:gd name="connsiteY13482" fmla="*/ 651696 h 4406158"/>
              <a:gd name="connsiteX13483" fmla="*/ 10427779 w 13581144"/>
              <a:gd name="connsiteY13483" fmla="*/ 627997 h 4406158"/>
              <a:gd name="connsiteX13484" fmla="*/ 10443091 w 13581144"/>
              <a:gd name="connsiteY13484" fmla="*/ 604299 h 4406158"/>
              <a:gd name="connsiteX13485" fmla="*/ 10118362 w 13581144"/>
              <a:gd name="connsiteY13485" fmla="*/ 604299 h 4406158"/>
              <a:gd name="connsiteX13486" fmla="*/ 10159164 w 13581144"/>
              <a:gd name="connsiteY13486" fmla="*/ 627997 h 4406158"/>
              <a:gd name="connsiteX13487" fmla="*/ 10142154 w 13581144"/>
              <a:gd name="connsiteY13487" fmla="*/ 651696 h 4406158"/>
              <a:gd name="connsiteX13488" fmla="*/ 10101352 w 13581144"/>
              <a:gd name="connsiteY13488" fmla="*/ 627997 h 4406158"/>
              <a:gd name="connsiteX13489" fmla="*/ 10118362 w 13581144"/>
              <a:gd name="connsiteY13489" fmla="*/ 604299 h 4406158"/>
              <a:gd name="connsiteX13490" fmla="*/ 10038457 w 13581144"/>
              <a:gd name="connsiteY13490" fmla="*/ 604299 h 4406158"/>
              <a:gd name="connsiteX13491" fmla="*/ 10079259 w 13581144"/>
              <a:gd name="connsiteY13491" fmla="*/ 627997 h 4406158"/>
              <a:gd name="connsiteX13492" fmla="*/ 10062260 w 13581144"/>
              <a:gd name="connsiteY13492" fmla="*/ 651696 h 4406158"/>
              <a:gd name="connsiteX13493" fmla="*/ 10021458 w 13581144"/>
              <a:gd name="connsiteY13493" fmla="*/ 627997 h 4406158"/>
              <a:gd name="connsiteX13494" fmla="*/ 10038457 w 13581144"/>
              <a:gd name="connsiteY13494" fmla="*/ 604299 h 4406158"/>
              <a:gd name="connsiteX13495" fmla="*/ 9958539 w 13581144"/>
              <a:gd name="connsiteY13495" fmla="*/ 604299 h 4406158"/>
              <a:gd name="connsiteX13496" fmla="*/ 9997643 w 13581144"/>
              <a:gd name="connsiteY13496" fmla="*/ 627997 h 4406158"/>
              <a:gd name="connsiteX13497" fmla="*/ 9980633 w 13581144"/>
              <a:gd name="connsiteY13497" fmla="*/ 651696 h 4406158"/>
              <a:gd name="connsiteX13498" fmla="*/ 9941542 w 13581144"/>
              <a:gd name="connsiteY13498" fmla="*/ 627997 h 4406158"/>
              <a:gd name="connsiteX13499" fmla="*/ 9958539 w 13581144"/>
              <a:gd name="connsiteY13499" fmla="*/ 604299 h 4406158"/>
              <a:gd name="connsiteX13500" fmla="*/ 9878634 w 13581144"/>
              <a:gd name="connsiteY13500" fmla="*/ 604299 h 4406158"/>
              <a:gd name="connsiteX13501" fmla="*/ 9917749 w 13581144"/>
              <a:gd name="connsiteY13501" fmla="*/ 627997 h 4406158"/>
              <a:gd name="connsiteX13502" fmla="*/ 9900751 w 13581144"/>
              <a:gd name="connsiteY13502" fmla="*/ 651696 h 4406158"/>
              <a:gd name="connsiteX13503" fmla="*/ 9861636 w 13581144"/>
              <a:gd name="connsiteY13503" fmla="*/ 627997 h 4406158"/>
              <a:gd name="connsiteX13504" fmla="*/ 9878634 w 13581144"/>
              <a:gd name="connsiteY13504" fmla="*/ 604299 h 4406158"/>
              <a:gd name="connsiteX13505" fmla="*/ 9797030 w 13581144"/>
              <a:gd name="connsiteY13505" fmla="*/ 604299 h 4406158"/>
              <a:gd name="connsiteX13506" fmla="*/ 9836134 w 13581144"/>
              <a:gd name="connsiteY13506" fmla="*/ 627997 h 4406158"/>
              <a:gd name="connsiteX13507" fmla="*/ 9819136 w 13581144"/>
              <a:gd name="connsiteY13507" fmla="*/ 651696 h 4406158"/>
              <a:gd name="connsiteX13508" fmla="*/ 9780033 w 13581144"/>
              <a:gd name="connsiteY13508" fmla="*/ 627997 h 4406158"/>
              <a:gd name="connsiteX13509" fmla="*/ 9797030 w 13581144"/>
              <a:gd name="connsiteY13509" fmla="*/ 604299 h 4406158"/>
              <a:gd name="connsiteX13510" fmla="*/ 9717125 w 13581144"/>
              <a:gd name="connsiteY13510" fmla="*/ 604299 h 4406158"/>
              <a:gd name="connsiteX13511" fmla="*/ 9756239 w 13581144"/>
              <a:gd name="connsiteY13511" fmla="*/ 627997 h 4406158"/>
              <a:gd name="connsiteX13512" fmla="*/ 9739242 w 13581144"/>
              <a:gd name="connsiteY13512" fmla="*/ 651696 h 4406158"/>
              <a:gd name="connsiteX13513" fmla="*/ 9700127 w 13581144"/>
              <a:gd name="connsiteY13513" fmla="*/ 627997 h 4406158"/>
              <a:gd name="connsiteX13514" fmla="*/ 9717125 w 13581144"/>
              <a:gd name="connsiteY13514" fmla="*/ 604299 h 4406158"/>
              <a:gd name="connsiteX13515" fmla="*/ 9635509 w 13581144"/>
              <a:gd name="connsiteY13515" fmla="*/ 604299 h 4406158"/>
              <a:gd name="connsiteX13516" fmla="*/ 9674612 w 13581144"/>
              <a:gd name="connsiteY13516" fmla="*/ 627997 h 4406158"/>
              <a:gd name="connsiteX13517" fmla="*/ 9655915 w 13581144"/>
              <a:gd name="connsiteY13517" fmla="*/ 651696 h 4406158"/>
              <a:gd name="connsiteX13518" fmla="*/ 9616801 w 13581144"/>
              <a:gd name="connsiteY13518" fmla="*/ 627997 h 4406158"/>
              <a:gd name="connsiteX13519" fmla="*/ 9635509 w 13581144"/>
              <a:gd name="connsiteY13519" fmla="*/ 604299 h 4406158"/>
              <a:gd name="connsiteX13520" fmla="*/ 9553929 w 13581144"/>
              <a:gd name="connsiteY13520" fmla="*/ 602611 h 4406158"/>
              <a:gd name="connsiteX13521" fmla="*/ 9593021 w 13581144"/>
              <a:gd name="connsiteY13521" fmla="*/ 626309 h 4406158"/>
              <a:gd name="connsiteX13522" fmla="*/ 9574324 w 13581144"/>
              <a:gd name="connsiteY13522" fmla="*/ 650007 h 4406158"/>
              <a:gd name="connsiteX13523" fmla="*/ 9535221 w 13581144"/>
              <a:gd name="connsiteY13523" fmla="*/ 626309 h 4406158"/>
              <a:gd name="connsiteX13524" fmla="*/ 9553929 w 13581144"/>
              <a:gd name="connsiteY13524" fmla="*/ 602611 h 4406158"/>
              <a:gd name="connsiteX13525" fmla="*/ 9472313 w 13581144"/>
              <a:gd name="connsiteY13525" fmla="*/ 602611 h 4406158"/>
              <a:gd name="connsiteX13526" fmla="*/ 9511417 w 13581144"/>
              <a:gd name="connsiteY13526" fmla="*/ 626309 h 4406158"/>
              <a:gd name="connsiteX13527" fmla="*/ 9492708 w 13581144"/>
              <a:gd name="connsiteY13527" fmla="*/ 650007 h 4406158"/>
              <a:gd name="connsiteX13528" fmla="*/ 9453605 w 13581144"/>
              <a:gd name="connsiteY13528" fmla="*/ 626309 h 4406158"/>
              <a:gd name="connsiteX13529" fmla="*/ 9472313 w 13581144"/>
              <a:gd name="connsiteY13529" fmla="*/ 602611 h 4406158"/>
              <a:gd name="connsiteX13530" fmla="*/ 9390710 w 13581144"/>
              <a:gd name="connsiteY13530" fmla="*/ 602611 h 4406158"/>
              <a:gd name="connsiteX13531" fmla="*/ 9428115 w 13581144"/>
              <a:gd name="connsiteY13531" fmla="*/ 626309 h 4406158"/>
              <a:gd name="connsiteX13532" fmla="*/ 9409406 w 13581144"/>
              <a:gd name="connsiteY13532" fmla="*/ 650007 h 4406158"/>
              <a:gd name="connsiteX13533" fmla="*/ 9372001 w 13581144"/>
              <a:gd name="connsiteY13533" fmla="*/ 626309 h 4406158"/>
              <a:gd name="connsiteX13534" fmla="*/ 9390710 w 13581144"/>
              <a:gd name="connsiteY13534" fmla="*/ 602611 h 4406158"/>
              <a:gd name="connsiteX13535" fmla="*/ 9309105 w 13581144"/>
              <a:gd name="connsiteY13535" fmla="*/ 602611 h 4406158"/>
              <a:gd name="connsiteX13536" fmla="*/ 9346499 w 13581144"/>
              <a:gd name="connsiteY13536" fmla="*/ 626309 h 4406158"/>
              <a:gd name="connsiteX13537" fmla="*/ 9327802 w 13581144"/>
              <a:gd name="connsiteY13537" fmla="*/ 650007 h 4406158"/>
              <a:gd name="connsiteX13538" fmla="*/ 9290397 w 13581144"/>
              <a:gd name="connsiteY13538" fmla="*/ 626309 h 4406158"/>
              <a:gd name="connsiteX13539" fmla="*/ 9309105 w 13581144"/>
              <a:gd name="connsiteY13539" fmla="*/ 602611 h 4406158"/>
              <a:gd name="connsiteX13540" fmla="*/ 9227477 w 13581144"/>
              <a:gd name="connsiteY13540" fmla="*/ 602611 h 4406158"/>
              <a:gd name="connsiteX13541" fmla="*/ 9264870 w 13581144"/>
              <a:gd name="connsiteY13541" fmla="*/ 626309 h 4406158"/>
              <a:gd name="connsiteX13542" fmla="*/ 9246174 w 13581144"/>
              <a:gd name="connsiteY13542" fmla="*/ 650007 h 4406158"/>
              <a:gd name="connsiteX13543" fmla="*/ 9208769 w 13581144"/>
              <a:gd name="connsiteY13543" fmla="*/ 626309 h 4406158"/>
              <a:gd name="connsiteX13544" fmla="*/ 9227477 w 13581144"/>
              <a:gd name="connsiteY13544" fmla="*/ 602611 h 4406158"/>
              <a:gd name="connsiteX13545" fmla="*/ 9145886 w 13581144"/>
              <a:gd name="connsiteY13545" fmla="*/ 602611 h 4406158"/>
              <a:gd name="connsiteX13546" fmla="*/ 9183279 w 13581144"/>
              <a:gd name="connsiteY13546" fmla="*/ 626309 h 4406158"/>
              <a:gd name="connsiteX13547" fmla="*/ 9164583 w 13581144"/>
              <a:gd name="connsiteY13547" fmla="*/ 650007 h 4406158"/>
              <a:gd name="connsiteX13548" fmla="*/ 9127166 w 13581144"/>
              <a:gd name="connsiteY13548" fmla="*/ 626309 h 4406158"/>
              <a:gd name="connsiteX13549" fmla="*/ 9145886 w 13581144"/>
              <a:gd name="connsiteY13549" fmla="*/ 602611 h 4406158"/>
              <a:gd name="connsiteX13550" fmla="*/ 9067679 w 13581144"/>
              <a:gd name="connsiteY13550" fmla="*/ 602611 h 4406158"/>
              <a:gd name="connsiteX13551" fmla="*/ 9103385 w 13581144"/>
              <a:gd name="connsiteY13551" fmla="*/ 626309 h 4406158"/>
              <a:gd name="connsiteX13552" fmla="*/ 9084677 w 13581144"/>
              <a:gd name="connsiteY13552" fmla="*/ 650007 h 4406158"/>
              <a:gd name="connsiteX13553" fmla="*/ 9047284 w 13581144"/>
              <a:gd name="connsiteY13553" fmla="*/ 626309 h 4406158"/>
              <a:gd name="connsiteX13554" fmla="*/ 9067679 w 13581144"/>
              <a:gd name="connsiteY13554" fmla="*/ 602611 h 4406158"/>
              <a:gd name="connsiteX13555" fmla="*/ 8984376 w 13581144"/>
              <a:gd name="connsiteY13555" fmla="*/ 602611 h 4406158"/>
              <a:gd name="connsiteX13556" fmla="*/ 9021770 w 13581144"/>
              <a:gd name="connsiteY13556" fmla="*/ 626309 h 4406158"/>
              <a:gd name="connsiteX13557" fmla="*/ 9001374 w 13581144"/>
              <a:gd name="connsiteY13557" fmla="*/ 650007 h 4406158"/>
              <a:gd name="connsiteX13558" fmla="*/ 8963969 w 13581144"/>
              <a:gd name="connsiteY13558" fmla="*/ 626309 h 4406158"/>
              <a:gd name="connsiteX13559" fmla="*/ 8984376 w 13581144"/>
              <a:gd name="connsiteY13559" fmla="*/ 602611 h 4406158"/>
              <a:gd name="connsiteX13560" fmla="*/ 8902749 w 13581144"/>
              <a:gd name="connsiteY13560" fmla="*/ 602611 h 4406158"/>
              <a:gd name="connsiteX13561" fmla="*/ 8940154 w 13581144"/>
              <a:gd name="connsiteY13561" fmla="*/ 626309 h 4406158"/>
              <a:gd name="connsiteX13562" fmla="*/ 8919759 w 13581144"/>
              <a:gd name="connsiteY13562" fmla="*/ 650007 h 4406158"/>
              <a:gd name="connsiteX13563" fmla="*/ 8882342 w 13581144"/>
              <a:gd name="connsiteY13563" fmla="*/ 626309 h 4406158"/>
              <a:gd name="connsiteX13564" fmla="*/ 8902749 w 13581144"/>
              <a:gd name="connsiteY13564" fmla="*/ 602611 h 4406158"/>
              <a:gd name="connsiteX13565" fmla="*/ 8822868 w 13581144"/>
              <a:gd name="connsiteY13565" fmla="*/ 602611 h 4406158"/>
              <a:gd name="connsiteX13566" fmla="*/ 8858562 w 13581144"/>
              <a:gd name="connsiteY13566" fmla="*/ 626309 h 4406158"/>
              <a:gd name="connsiteX13567" fmla="*/ 8838167 w 13581144"/>
              <a:gd name="connsiteY13567" fmla="*/ 650007 h 4406158"/>
              <a:gd name="connsiteX13568" fmla="*/ 8802473 w 13581144"/>
              <a:gd name="connsiteY13568" fmla="*/ 626309 h 4406158"/>
              <a:gd name="connsiteX13569" fmla="*/ 8822868 w 13581144"/>
              <a:gd name="connsiteY13569" fmla="*/ 602611 h 4406158"/>
              <a:gd name="connsiteX13570" fmla="*/ 8742950 w 13581144"/>
              <a:gd name="connsiteY13570" fmla="*/ 602611 h 4406158"/>
              <a:gd name="connsiteX13571" fmla="*/ 8778644 w 13581144"/>
              <a:gd name="connsiteY13571" fmla="*/ 626309 h 4406158"/>
              <a:gd name="connsiteX13572" fmla="*/ 8758249 w 13581144"/>
              <a:gd name="connsiteY13572" fmla="*/ 650007 h 4406158"/>
              <a:gd name="connsiteX13573" fmla="*/ 8722543 w 13581144"/>
              <a:gd name="connsiteY13573" fmla="*/ 626309 h 4406158"/>
              <a:gd name="connsiteX13574" fmla="*/ 8742950 w 13581144"/>
              <a:gd name="connsiteY13574" fmla="*/ 602611 h 4406158"/>
              <a:gd name="connsiteX13575" fmla="*/ 8659636 w 13581144"/>
              <a:gd name="connsiteY13575" fmla="*/ 602611 h 4406158"/>
              <a:gd name="connsiteX13576" fmla="*/ 8695342 w 13581144"/>
              <a:gd name="connsiteY13576" fmla="*/ 626309 h 4406158"/>
              <a:gd name="connsiteX13577" fmla="*/ 8674946 w 13581144"/>
              <a:gd name="connsiteY13577" fmla="*/ 650007 h 4406158"/>
              <a:gd name="connsiteX13578" fmla="*/ 8639228 w 13581144"/>
              <a:gd name="connsiteY13578" fmla="*/ 626309 h 4406158"/>
              <a:gd name="connsiteX13579" fmla="*/ 8659636 w 13581144"/>
              <a:gd name="connsiteY13579" fmla="*/ 602611 h 4406158"/>
              <a:gd name="connsiteX13580" fmla="*/ 8578032 w 13581144"/>
              <a:gd name="connsiteY13580" fmla="*/ 602611 h 4406158"/>
              <a:gd name="connsiteX13581" fmla="*/ 8613727 w 13581144"/>
              <a:gd name="connsiteY13581" fmla="*/ 626309 h 4406158"/>
              <a:gd name="connsiteX13582" fmla="*/ 8593331 w 13581144"/>
              <a:gd name="connsiteY13582" fmla="*/ 650007 h 4406158"/>
              <a:gd name="connsiteX13583" fmla="*/ 8557626 w 13581144"/>
              <a:gd name="connsiteY13583" fmla="*/ 626309 h 4406158"/>
              <a:gd name="connsiteX13584" fmla="*/ 8578032 w 13581144"/>
              <a:gd name="connsiteY13584" fmla="*/ 602611 h 4406158"/>
              <a:gd name="connsiteX13585" fmla="*/ 8496417 w 13581144"/>
              <a:gd name="connsiteY13585" fmla="*/ 602611 h 4406158"/>
              <a:gd name="connsiteX13586" fmla="*/ 8532123 w 13581144"/>
              <a:gd name="connsiteY13586" fmla="*/ 626309 h 4406158"/>
              <a:gd name="connsiteX13587" fmla="*/ 8511728 w 13581144"/>
              <a:gd name="connsiteY13587" fmla="*/ 650007 h 4406158"/>
              <a:gd name="connsiteX13588" fmla="*/ 8476021 w 13581144"/>
              <a:gd name="connsiteY13588" fmla="*/ 626309 h 4406158"/>
              <a:gd name="connsiteX13589" fmla="*/ 8496417 w 13581144"/>
              <a:gd name="connsiteY13589" fmla="*/ 602611 h 4406158"/>
              <a:gd name="connsiteX13590" fmla="*/ 8416510 w 13581144"/>
              <a:gd name="connsiteY13590" fmla="*/ 602611 h 4406158"/>
              <a:gd name="connsiteX13591" fmla="*/ 8452229 w 13581144"/>
              <a:gd name="connsiteY13591" fmla="*/ 626309 h 4406158"/>
              <a:gd name="connsiteX13592" fmla="*/ 8430111 w 13581144"/>
              <a:gd name="connsiteY13592" fmla="*/ 650007 h 4406158"/>
              <a:gd name="connsiteX13593" fmla="*/ 8394417 w 13581144"/>
              <a:gd name="connsiteY13593" fmla="*/ 626309 h 4406158"/>
              <a:gd name="connsiteX13594" fmla="*/ 8416510 w 13581144"/>
              <a:gd name="connsiteY13594" fmla="*/ 602611 h 4406158"/>
              <a:gd name="connsiteX13595" fmla="*/ 8336606 w 13581144"/>
              <a:gd name="connsiteY13595" fmla="*/ 602611 h 4406158"/>
              <a:gd name="connsiteX13596" fmla="*/ 8372312 w 13581144"/>
              <a:gd name="connsiteY13596" fmla="*/ 626309 h 4406158"/>
              <a:gd name="connsiteX13597" fmla="*/ 8350206 w 13581144"/>
              <a:gd name="connsiteY13597" fmla="*/ 650007 h 4406158"/>
              <a:gd name="connsiteX13598" fmla="*/ 8314500 w 13581144"/>
              <a:gd name="connsiteY13598" fmla="*/ 626309 h 4406158"/>
              <a:gd name="connsiteX13599" fmla="*/ 8336606 w 13581144"/>
              <a:gd name="connsiteY13599" fmla="*/ 602611 h 4406158"/>
              <a:gd name="connsiteX13600" fmla="*/ 8255025 w 13581144"/>
              <a:gd name="connsiteY13600" fmla="*/ 602611 h 4406158"/>
              <a:gd name="connsiteX13601" fmla="*/ 8290720 w 13581144"/>
              <a:gd name="connsiteY13601" fmla="*/ 626309 h 4406158"/>
              <a:gd name="connsiteX13602" fmla="*/ 8268615 w 13581144"/>
              <a:gd name="connsiteY13602" fmla="*/ 650007 h 4406158"/>
              <a:gd name="connsiteX13603" fmla="*/ 8232920 w 13581144"/>
              <a:gd name="connsiteY13603" fmla="*/ 626309 h 4406158"/>
              <a:gd name="connsiteX13604" fmla="*/ 8255025 w 13581144"/>
              <a:gd name="connsiteY13604" fmla="*/ 602611 h 4406158"/>
              <a:gd name="connsiteX13605" fmla="*/ 8176818 w 13581144"/>
              <a:gd name="connsiteY13605" fmla="*/ 602611 h 4406158"/>
              <a:gd name="connsiteX13606" fmla="*/ 8210814 w 13581144"/>
              <a:gd name="connsiteY13606" fmla="*/ 626309 h 4406158"/>
              <a:gd name="connsiteX13607" fmla="*/ 8188708 w 13581144"/>
              <a:gd name="connsiteY13607" fmla="*/ 650007 h 4406158"/>
              <a:gd name="connsiteX13608" fmla="*/ 8154701 w 13581144"/>
              <a:gd name="connsiteY13608" fmla="*/ 626309 h 4406158"/>
              <a:gd name="connsiteX13609" fmla="*/ 8176818 w 13581144"/>
              <a:gd name="connsiteY13609" fmla="*/ 602611 h 4406158"/>
              <a:gd name="connsiteX13610" fmla="*/ 8093492 w 13581144"/>
              <a:gd name="connsiteY13610" fmla="*/ 602611 h 4406158"/>
              <a:gd name="connsiteX13611" fmla="*/ 8127500 w 13581144"/>
              <a:gd name="connsiteY13611" fmla="*/ 626309 h 4406158"/>
              <a:gd name="connsiteX13612" fmla="*/ 8105394 w 13581144"/>
              <a:gd name="connsiteY13612" fmla="*/ 650007 h 4406158"/>
              <a:gd name="connsiteX13613" fmla="*/ 8071398 w 13581144"/>
              <a:gd name="connsiteY13613" fmla="*/ 626309 h 4406158"/>
              <a:gd name="connsiteX13614" fmla="*/ 8093492 w 13581144"/>
              <a:gd name="connsiteY13614" fmla="*/ 602611 h 4406158"/>
              <a:gd name="connsiteX13615" fmla="*/ 8011889 w 13581144"/>
              <a:gd name="connsiteY13615" fmla="*/ 602611 h 4406158"/>
              <a:gd name="connsiteX13616" fmla="*/ 8045896 w 13581144"/>
              <a:gd name="connsiteY13616" fmla="*/ 626309 h 4406158"/>
              <a:gd name="connsiteX13617" fmla="*/ 8023791 w 13581144"/>
              <a:gd name="connsiteY13617" fmla="*/ 650007 h 4406158"/>
              <a:gd name="connsiteX13618" fmla="*/ 7989795 w 13581144"/>
              <a:gd name="connsiteY13618" fmla="*/ 626309 h 4406158"/>
              <a:gd name="connsiteX13619" fmla="*/ 8011889 w 13581144"/>
              <a:gd name="connsiteY13619" fmla="*/ 602611 h 4406158"/>
              <a:gd name="connsiteX13620" fmla="*/ 7931972 w 13581144"/>
              <a:gd name="connsiteY13620" fmla="*/ 602611 h 4406158"/>
              <a:gd name="connsiteX13621" fmla="*/ 7965967 w 13581144"/>
              <a:gd name="connsiteY13621" fmla="*/ 626309 h 4406158"/>
              <a:gd name="connsiteX13622" fmla="*/ 7943874 w 13581144"/>
              <a:gd name="connsiteY13622" fmla="*/ 650007 h 4406158"/>
              <a:gd name="connsiteX13623" fmla="*/ 7909866 w 13581144"/>
              <a:gd name="connsiteY13623" fmla="*/ 626309 h 4406158"/>
              <a:gd name="connsiteX13624" fmla="*/ 7931972 w 13581144"/>
              <a:gd name="connsiteY13624" fmla="*/ 602611 h 4406158"/>
              <a:gd name="connsiteX13625" fmla="*/ 7848681 w 13581144"/>
              <a:gd name="connsiteY13625" fmla="*/ 602611 h 4406158"/>
              <a:gd name="connsiteX13626" fmla="*/ 7882688 w 13581144"/>
              <a:gd name="connsiteY13626" fmla="*/ 626309 h 4406158"/>
              <a:gd name="connsiteX13627" fmla="*/ 7858884 w 13581144"/>
              <a:gd name="connsiteY13627" fmla="*/ 650007 h 4406158"/>
              <a:gd name="connsiteX13628" fmla="*/ 7824877 w 13581144"/>
              <a:gd name="connsiteY13628" fmla="*/ 626309 h 4406158"/>
              <a:gd name="connsiteX13629" fmla="*/ 7848681 w 13581144"/>
              <a:gd name="connsiteY13629" fmla="*/ 602611 h 4406158"/>
              <a:gd name="connsiteX13630" fmla="*/ 7767078 w 13581144"/>
              <a:gd name="connsiteY13630" fmla="*/ 602611 h 4406158"/>
              <a:gd name="connsiteX13631" fmla="*/ 7801072 w 13581144"/>
              <a:gd name="connsiteY13631" fmla="*/ 626309 h 4406158"/>
              <a:gd name="connsiteX13632" fmla="*/ 7777269 w 13581144"/>
              <a:gd name="connsiteY13632" fmla="*/ 650007 h 4406158"/>
              <a:gd name="connsiteX13633" fmla="*/ 7743274 w 13581144"/>
              <a:gd name="connsiteY13633" fmla="*/ 626309 h 4406158"/>
              <a:gd name="connsiteX13634" fmla="*/ 7767078 w 13581144"/>
              <a:gd name="connsiteY13634" fmla="*/ 602611 h 4406158"/>
              <a:gd name="connsiteX13635" fmla="*/ 7530769 w 13581144"/>
              <a:gd name="connsiteY13635" fmla="*/ 602611 h 4406158"/>
              <a:gd name="connsiteX13636" fmla="*/ 7563064 w 13581144"/>
              <a:gd name="connsiteY13636" fmla="*/ 626309 h 4406158"/>
              <a:gd name="connsiteX13637" fmla="*/ 7539262 w 13581144"/>
              <a:gd name="connsiteY13637" fmla="*/ 650007 h 4406158"/>
              <a:gd name="connsiteX13638" fmla="*/ 7506966 w 13581144"/>
              <a:gd name="connsiteY13638" fmla="*/ 626309 h 4406158"/>
              <a:gd name="connsiteX13639" fmla="*/ 7530769 w 13581144"/>
              <a:gd name="connsiteY13639" fmla="*/ 602611 h 4406158"/>
              <a:gd name="connsiteX13640" fmla="*/ 7449168 w 13581144"/>
              <a:gd name="connsiteY13640" fmla="*/ 602611 h 4406158"/>
              <a:gd name="connsiteX13641" fmla="*/ 7481476 w 13581144"/>
              <a:gd name="connsiteY13641" fmla="*/ 626309 h 4406158"/>
              <a:gd name="connsiteX13642" fmla="*/ 7457667 w 13581144"/>
              <a:gd name="connsiteY13642" fmla="*/ 650007 h 4406158"/>
              <a:gd name="connsiteX13643" fmla="*/ 7425362 w 13581144"/>
              <a:gd name="connsiteY13643" fmla="*/ 626309 h 4406158"/>
              <a:gd name="connsiteX13644" fmla="*/ 7449168 w 13581144"/>
              <a:gd name="connsiteY13644" fmla="*/ 602611 h 4406158"/>
              <a:gd name="connsiteX13645" fmla="*/ 7369245 w 13581144"/>
              <a:gd name="connsiteY13645" fmla="*/ 602611 h 4406158"/>
              <a:gd name="connsiteX13646" fmla="*/ 7401558 w 13581144"/>
              <a:gd name="connsiteY13646" fmla="*/ 626309 h 4406158"/>
              <a:gd name="connsiteX13647" fmla="*/ 7377753 w 13581144"/>
              <a:gd name="connsiteY13647" fmla="*/ 650007 h 4406158"/>
              <a:gd name="connsiteX13648" fmla="*/ 7345443 w 13581144"/>
              <a:gd name="connsiteY13648" fmla="*/ 626309 h 4406158"/>
              <a:gd name="connsiteX13649" fmla="*/ 7369245 w 13581144"/>
              <a:gd name="connsiteY13649" fmla="*/ 602611 h 4406158"/>
              <a:gd name="connsiteX13650" fmla="*/ 7287640 w 13581144"/>
              <a:gd name="connsiteY13650" fmla="*/ 602611 h 4406158"/>
              <a:gd name="connsiteX13651" fmla="*/ 7319938 w 13581144"/>
              <a:gd name="connsiteY13651" fmla="*/ 626309 h 4406158"/>
              <a:gd name="connsiteX13652" fmla="*/ 7296134 w 13581144"/>
              <a:gd name="connsiteY13652" fmla="*/ 650007 h 4406158"/>
              <a:gd name="connsiteX13653" fmla="*/ 7263837 w 13581144"/>
              <a:gd name="connsiteY13653" fmla="*/ 626309 h 4406158"/>
              <a:gd name="connsiteX13654" fmla="*/ 7287640 w 13581144"/>
              <a:gd name="connsiteY13654" fmla="*/ 602611 h 4406158"/>
              <a:gd name="connsiteX13655" fmla="*/ 7207733 w 13581144"/>
              <a:gd name="connsiteY13655" fmla="*/ 602611 h 4406158"/>
              <a:gd name="connsiteX13656" fmla="*/ 7240030 w 13581144"/>
              <a:gd name="connsiteY13656" fmla="*/ 626309 h 4406158"/>
              <a:gd name="connsiteX13657" fmla="*/ 7214528 w 13581144"/>
              <a:gd name="connsiteY13657" fmla="*/ 650007 h 4406158"/>
              <a:gd name="connsiteX13658" fmla="*/ 7182230 w 13581144"/>
              <a:gd name="connsiteY13658" fmla="*/ 626309 h 4406158"/>
              <a:gd name="connsiteX13659" fmla="*/ 7207733 w 13581144"/>
              <a:gd name="connsiteY13659" fmla="*/ 602611 h 4406158"/>
              <a:gd name="connsiteX13660" fmla="*/ 7687149 w 13581144"/>
              <a:gd name="connsiteY13660" fmla="*/ 600916 h 4406158"/>
              <a:gd name="connsiteX13661" fmla="*/ 7721156 w 13581144"/>
              <a:gd name="connsiteY13661" fmla="*/ 624614 h 4406158"/>
              <a:gd name="connsiteX13662" fmla="*/ 7697353 w 13581144"/>
              <a:gd name="connsiteY13662" fmla="*/ 648313 h 4406158"/>
              <a:gd name="connsiteX13663" fmla="*/ 7663356 w 13581144"/>
              <a:gd name="connsiteY13663" fmla="*/ 624614 h 4406158"/>
              <a:gd name="connsiteX13664" fmla="*/ 7687149 w 13581144"/>
              <a:gd name="connsiteY13664" fmla="*/ 600916 h 4406158"/>
              <a:gd name="connsiteX13665" fmla="*/ 7610666 w 13581144"/>
              <a:gd name="connsiteY13665" fmla="*/ 600916 h 4406158"/>
              <a:gd name="connsiteX13666" fmla="*/ 7642962 w 13581144"/>
              <a:gd name="connsiteY13666" fmla="*/ 624614 h 4406158"/>
              <a:gd name="connsiteX13667" fmla="*/ 7619170 w 13581144"/>
              <a:gd name="connsiteY13667" fmla="*/ 648313 h 4406158"/>
              <a:gd name="connsiteX13668" fmla="*/ 7586861 w 13581144"/>
              <a:gd name="connsiteY13668" fmla="*/ 624614 h 4406158"/>
              <a:gd name="connsiteX13669" fmla="*/ 7610666 w 13581144"/>
              <a:gd name="connsiteY13669" fmla="*/ 600916 h 4406158"/>
              <a:gd name="connsiteX13670" fmla="*/ 7126142 w 13581144"/>
              <a:gd name="connsiteY13670" fmla="*/ 600916 h 4406158"/>
              <a:gd name="connsiteX13671" fmla="*/ 7158436 w 13581144"/>
              <a:gd name="connsiteY13671" fmla="*/ 624614 h 4406158"/>
              <a:gd name="connsiteX13672" fmla="*/ 7132936 w 13581144"/>
              <a:gd name="connsiteY13672" fmla="*/ 648313 h 4406158"/>
              <a:gd name="connsiteX13673" fmla="*/ 7100633 w 13581144"/>
              <a:gd name="connsiteY13673" fmla="*/ 624614 h 4406158"/>
              <a:gd name="connsiteX13674" fmla="*/ 7126142 w 13581144"/>
              <a:gd name="connsiteY13674" fmla="*/ 600916 h 4406158"/>
              <a:gd name="connsiteX13675" fmla="*/ 7046239 w 13581144"/>
              <a:gd name="connsiteY13675" fmla="*/ 600916 h 4406158"/>
              <a:gd name="connsiteX13676" fmla="*/ 7076829 w 13581144"/>
              <a:gd name="connsiteY13676" fmla="*/ 624614 h 4406158"/>
              <a:gd name="connsiteX13677" fmla="*/ 7051343 w 13581144"/>
              <a:gd name="connsiteY13677" fmla="*/ 648313 h 4406158"/>
              <a:gd name="connsiteX13678" fmla="*/ 7020753 w 13581144"/>
              <a:gd name="connsiteY13678" fmla="*/ 624614 h 4406158"/>
              <a:gd name="connsiteX13679" fmla="*/ 7046239 w 13581144"/>
              <a:gd name="connsiteY13679" fmla="*/ 600916 h 4406158"/>
              <a:gd name="connsiteX13680" fmla="*/ 6964625 w 13581144"/>
              <a:gd name="connsiteY13680" fmla="*/ 600916 h 4406158"/>
              <a:gd name="connsiteX13681" fmla="*/ 6995232 w 13581144"/>
              <a:gd name="connsiteY13681" fmla="*/ 624614 h 4406158"/>
              <a:gd name="connsiteX13682" fmla="*/ 6969732 w 13581144"/>
              <a:gd name="connsiteY13682" fmla="*/ 648313 h 4406158"/>
              <a:gd name="connsiteX13683" fmla="*/ 6939142 w 13581144"/>
              <a:gd name="connsiteY13683" fmla="*/ 624614 h 4406158"/>
              <a:gd name="connsiteX13684" fmla="*/ 6964625 w 13581144"/>
              <a:gd name="connsiteY13684" fmla="*/ 600916 h 4406158"/>
              <a:gd name="connsiteX13685" fmla="*/ 6884758 w 13581144"/>
              <a:gd name="connsiteY13685" fmla="*/ 600916 h 4406158"/>
              <a:gd name="connsiteX13686" fmla="*/ 6915354 w 13581144"/>
              <a:gd name="connsiteY13686" fmla="*/ 624614 h 4406158"/>
              <a:gd name="connsiteX13687" fmla="*/ 6889854 w 13581144"/>
              <a:gd name="connsiteY13687" fmla="*/ 648313 h 4406158"/>
              <a:gd name="connsiteX13688" fmla="*/ 6859250 w 13581144"/>
              <a:gd name="connsiteY13688" fmla="*/ 624614 h 4406158"/>
              <a:gd name="connsiteX13689" fmla="*/ 6884758 w 13581144"/>
              <a:gd name="connsiteY13689" fmla="*/ 600916 h 4406158"/>
              <a:gd name="connsiteX13690" fmla="*/ 6804857 w 13581144"/>
              <a:gd name="connsiteY13690" fmla="*/ 600916 h 4406158"/>
              <a:gd name="connsiteX13691" fmla="*/ 6835461 w 13581144"/>
              <a:gd name="connsiteY13691" fmla="*/ 624614 h 4406158"/>
              <a:gd name="connsiteX13692" fmla="*/ 6809966 w 13581144"/>
              <a:gd name="connsiteY13692" fmla="*/ 648313 h 4406158"/>
              <a:gd name="connsiteX13693" fmla="*/ 6779402 w 13581144"/>
              <a:gd name="connsiteY13693" fmla="*/ 624614 h 4406158"/>
              <a:gd name="connsiteX13694" fmla="*/ 6804857 w 13581144"/>
              <a:gd name="connsiteY13694" fmla="*/ 600916 h 4406158"/>
              <a:gd name="connsiteX13695" fmla="*/ 6723314 w 13581144"/>
              <a:gd name="connsiteY13695" fmla="*/ 600916 h 4406158"/>
              <a:gd name="connsiteX13696" fmla="*/ 6753909 w 13581144"/>
              <a:gd name="connsiteY13696" fmla="*/ 624614 h 4406158"/>
              <a:gd name="connsiteX13697" fmla="*/ 6728407 w 13581144"/>
              <a:gd name="connsiteY13697" fmla="*/ 648313 h 4406158"/>
              <a:gd name="connsiteX13698" fmla="*/ 6697816 w 13581144"/>
              <a:gd name="connsiteY13698" fmla="*/ 624614 h 4406158"/>
              <a:gd name="connsiteX13699" fmla="*/ 6723314 w 13581144"/>
              <a:gd name="connsiteY13699" fmla="*/ 600916 h 4406158"/>
              <a:gd name="connsiteX13700" fmla="*/ 6640026 w 13581144"/>
              <a:gd name="connsiteY13700" fmla="*/ 597533 h 4406158"/>
              <a:gd name="connsiteX13701" fmla="*/ 6670624 w 13581144"/>
              <a:gd name="connsiteY13701" fmla="*/ 621231 h 4406158"/>
              <a:gd name="connsiteX13702" fmla="*/ 6643420 w 13581144"/>
              <a:gd name="connsiteY13702" fmla="*/ 644930 h 4406158"/>
              <a:gd name="connsiteX13703" fmla="*/ 6612822 w 13581144"/>
              <a:gd name="connsiteY13703" fmla="*/ 621231 h 4406158"/>
              <a:gd name="connsiteX13704" fmla="*/ 6640026 w 13581144"/>
              <a:gd name="connsiteY13704" fmla="*/ 597533 h 4406158"/>
              <a:gd name="connsiteX13705" fmla="*/ 6558429 w 13581144"/>
              <a:gd name="connsiteY13705" fmla="*/ 597533 h 4406158"/>
              <a:gd name="connsiteX13706" fmla="*/ 6589018 w 13581144"/>
              <a:gd name="connsiteY13706" fmla="*/ 621231 h 4406158"/>
              <a:gd name="connsiteX13707" fmla="*/ 6561819 w 13581144"/>
              <a:gd name="connsiteY13707" fmla="*/ 644930 h 4406158"/>
              <a:gd name="connsiteX13708" fmla="*/ 6531232 w 13581144"/>
              <a:gd name="connsiteY13708" fmla="*/ 621231 h 4406158"/>
              <a:gd name="connsiteX13709" fmla="*/ 6558429 w 13581144"/>
              <a:gd name="connsiteY13709" fmla="*/ 597533 h 4406158"/>
              <a:gd name="connsiteX13710" fmla="*/ 6478531 w 13581144"/>
              <a:gd name="connsiteY13710" fmla="*/ 597533 h 4406158"/>
              <a:gd name="connsiteX13711" fmla="*/ 6509127 w 13581144"/>
              <a:gd name="connsiteY13711" fmla="*/ 621231 h 4406158"/>
              <a:gd name="connsiteX13712" fmla="*/ 6481926 w 13581144"/>
              <a:gd name="connsiteY13712" fmla="*/ 644930 h 4406158"/>
              <a:gd name="connsiteX13713" fmla="*/ 6451329 w 13581144"/>
              <a:gd name="connsiteY13713" fmla="*/ 621231 h 4406158"/>
              <a:gd name="connsiteX13714" fmla="*/ 6478531 w 13581144"/>
              <a:gd name="connsiteY13714" fmla="*/ 597533 h 4406158"/>
              <a:gd name="connsiteX13715" fmla="*/ 6398628 w 13581144"/>
              <a:gd name="connsiteY13715" fmla="*/ 597533 h 4406158"/>
              <a:gd name="connsiteX13716" fmla="*/ 6427529 w 13581144"/>
              <a:gd name="connsiteY13716" fmla="*/ 621231 h 4406158"/>
              <a:gd name="connsiteX13717" fmla="*/ 6400327 w 13581144"/>
              <a:gd name="connsiteY13717" fmla="*/ 644930 h 4406158"/>
              <a:gd name="connsiteX13718" fmla="*/ 6371432 w 13581144"/>
              <a:gd name="connsiteY13718" fmla="*/ 621231 h 4406158"/>
              <a:gd name="connsiteX13719" fmla="*/ 6398628 w 13581144"/>
              <a:gd name="connsiteY13719" fmla="*/ 597533 h 4406158"/>
              <a:gd name="connsiteX13720" fmla="*/ 6318747 w 13581144"/>
              <a:gd name="connsiteY13720" fmla="*/ 597533 h 4406158"/>
              <a:gd name="connsiteX13721" fmla="*/ 6347644 w 13581144"/>
              <a:gd name="connsiteY13721" fmla="*/ 621231 h 4406158"/>
              <a:gd name="connsiteX13722" fmla="*/ 6320447 w 13581144"/>
              <a:gd name="connsiteY13722" fmla="*/ 644930 h 4406158"/>
              <a:gd name="connsiteX13723" fmla="*/ 6291540 w 13581144"/>
              <a:gd name="connsiteY13723" fmla="*/ 621231 h 4406158"/>
              <a:gd name="connsiteX13724" fmla="*/ 6318747 w 13581144"/>
              <a:gd name="connsiteY13724" fmla="*/ 597533 h 4406158"/>
              <a:gd name="connsiteX13725" fmla="*/ 6235449 w 13581144"/>
              <a:gd name="connsiteY13725" fmla="*/ 597533 h 4406158"/>
              <a:gd name="connsiteX13726" fmla="*/ 6264346 w 13581144"/>
              <a:gd name="connsiteY13726" fmla="*/ 621231 h 4406158"/>
              <a:gd name="connsiteX13727" fmla="*/ 6237146 w 13581144"/>
              <a:gd name="connsiteY13727" fmla="*/ 644930 h 4406158"/>
              <a:gd name="connsiteX13728" fmla="*/ 6208252 w 13581144"/>
              <a:gd name="connsiteY13728" fmla="*/ 621231 h 4406158"/>
              <a:gd name="connsiteX13729" fmla="*/ 6235449 w 13581144"/>
              <a:gd name="connsiteY13729" fmla="*/ 597533 h 4406158"/>
              <a:gd name="connsiteX13730" fmla="*/ 6073952 w 13581144"/>
              <a:gd name="connsiteY13730" fmla="*/ 597533 h 4406158"/>
              <a:gd name="connsiteX13731" fmla="*/ 6102847 w 13581144"/>
              <a:gd name="connsiteY13731" fmla="*/ 621231 h 4406158"/>
              <a:gd name="connsiteX13732" fmla="*/ 6073952 w 13581144"/>
              <a:gd name="connsiteY13732" fmla="*/ 644930 h 4406158"/>
              <a:gd name="connsiteX13733" fmla="*/ 6045045 w 13581144"/>
              <a:gd name="connsiteY13733" fmla="*/ 621231 h 4406158"/>
              <a:gd name="connsiteX13734" fmla="*/ 6073952 w 13581144"/>
              <a:gd name="connsiteY13734" fmla="*/ 597533 h 4406158"/>
              <a:gd name="connsiteX13735" fmla="*/ 5994069 w 13581144"/>
              <a:gd name="connsiteY13735" fmla="*/ 597533 h 4406158"/>
              <a:gd name="connsiteX13736" fmla="*/ 6022956 w 13581144"/>
              <a:gd name="connsiteY13736" fmla="*/ 621231 h 4406158"/>
              <a:gd name="connsiteX13737" fmla="*/ 5994069 w 13581144"/>
              <a:gd name="connsiteY13737" fmla="*/ 644930 h 4406158"/>
              <a:gd name="connsiteX13738" fmla="*/ 5965169 w 13581144"/>
              <a:gd name="connsiteY13738" fmla="*/ 621231 h 4406158"/>
              <a:gd name="connsiteX13739" fmla="*/ 5994069 w 13581144"/>
              <a:gd name="connsiteY13739" fmla="*/ 597533 h 4406158"/>
              <a:gd name="connsiteX13740" fmla="*/ 5914174 w 13581144"/>
              <a:gd name="connsiteY13740" fmla="*/ 597533 h 4406158"/>
              <a:gd name="connsiteX13741" fmla="*/ 5943084 w 13581144"/>
              <a:gd name="connsiteY13741" fmla="*/ 621231 h 4406158"/>
              <a:gd name="connsiteX13742" fmla="*/ 5914174 w 13581144"/>
              <a:gd name="connsiteY13742" fmla="*/ 644930 h 4406158"/>
              <a:gd name="connsiteX13743" fmla="*/ 5885280 w 13581144"/>
              <a:gd name="connsiteY13743" fmla="*/ 621231 h 4406158"/>
              <a:gd name="connsiteX13744" fmla="*/ 5914174 w 13581144"/>
              <a:gd name="connsiteY13744" fmla="*/ 597533 h 4406158"/>
              <a:gd name="connsiteX13745" fmla="*/ 5832504 w 13581144"/>
              <a:gd name="connsiteY13745" fmla="*/ 597533 h 4406158"/>
              <a:gd name="connsiteX13746" fmla="*/ 5859730 w 13581144"/>
              <a:gd name="connsiteY13746" fmla="*/ 621231 h 4406158"/>
              <a:gd name="connsiteX13747" fmla="*/ 5830751 w 13581144"/>
              <a:gd name="connsiteY13747" fmla="*/ 644930 h 4406158"/>
              <a:gd name="connsiteX13748" fmla="*/ 5803552 w 13581144"/>
              <a:gd name="connsiteY13748" fmla="*/ 621231 h 4406158"/>
              <a:gd name="connsiteX13749" fmla="*/ 5832504 w 13581144"/>
              <a:gd name="connsiteY13749" fmla="*/ 597533 h 4406158"/>
              <a:gd name="connsiteX13750" fmla="*/ 5749240 w 13581144"/>
              <a:gd name="connsiteY13750" fmla="*/ 597533 h 4406158"/>
              <a:gd name="connsiteX13751" fmla="*/ 5776407 w 13581144"/>
              <a:gd name="connsiteY13751" fmla="*/ 621231 h 4406158"/>
              <a:gd name="connsiteX13752" fmla="*/ 5747553 w 13581144"/>
              <a:gd name="connsiteY13752" fmla="*/ 644930 h 4406158"/>
              <a:gd name="connsiteX13753" fmla="*/ 5720383 w 13581144"/>
              <a:gd name="connsiteY13753" fmla="*/ 621231 h 4406158"/>
              <a:gd name="connsiteX13754" fmla="*/ 5749240 w 13581144"/>
              <a:gd name="connsiteY13754" fmla="*/ 597533 h 4406158"/>
              <a:gd name="connsiteX13755" fmla="*/ 3406299 w 13581144"/>
              <a:gd name="connsiteY13755" fmla="*/ 595838 h 4406158"/>
              <a:gd name="connsiteX13756" fmla="*/ 3426705 w 13581144"/>
              <a:gd name="connsiteY13756" fmla="*/ 619536 h 4406158"/>
              <a:gd name="connsiteX13757" fmla="*/ 3391000 w 13581144"/>
              <a:gd name="connsiteY13757" fmla="*/ 643234 h 4406158"/>
              <a:gd name="connsiteX13758" fmla="*/ 3370592 w 13581144"/>
              <a:gd name="connsiteY13758" fmla="*/ 619536 h 4406158"/>
              <a:gd name="connsiteX13759" fmla="*/ 3406299 w 13581144"/>
              <a:gd name="connsiteY13759" fmla="*/ 595838 h 4406158"/>
              <a:gd name="connsiteX13760" fmla="*/ 3322998 w 13581144"/>
              <a:gd name="connsiteY13760" fmla="*/ 595838 h 4406158"/>
              <a:gd name="connsiteX13761" fmla="*/ 3343404 w 13581144"/>
              <a:gd name="connsiteY13761" fmla="*/ 619536 h 4406158"/>
              <a:gd name="connsiteX13762" fmla="*/ 3307698 w 13581144"/>
              <a:gd name="connsiteY13762" fmla="*/ 643234 h 4406158"/>
              <a:gd name="connsiteX13763" fmla="*/ 3287291 w 13581144"/>
              <a:gd name="connsiteY13763" fmla="*/ 619536 h 4406158"/>
              <a:gd name="connsiteX13764" fmla="*/ 3322998 w 13581144"/>
              <a:gd name="connsiteY13764" fmla="*/ 595838 h 4406158"/>
              <a:gd name="connsiteX13765" fmla="*/ 2676905 w 13581144"/>
              <a:gd name="connsiteY13765" fmla="*/ 595838 h 4406158"/>
              <a:gd name="connsiteX13766" fmla="*/ 2695601 w 13581144"/>
              <a:gd name="connsiteY13766" fmla="*/ 619536 h 4406158"/>
              <a:gd name="connsiteX13767" fmla="*/ 2658208 w 13581144"/>
              <a:gd name="connsiteY13767" fmla="*/ 643234 h 4406158"/>
              <a:gd name="connsiteX13768" fmla="*/ 2639500 w 13581144"/>
              <a:gd name="connsiteY13768" fmla="*/ 619536 h 4406158"/>
              <a:gd name="connsiteX13769" fmla="*/ 2676905 w 13581144"/>
              <a:gd name="connsiteY13769" fmla="*/ 595838 h 4406158"/>
              <a:gd name="connsiteX13770" fmla="*/ 2600421 w 13581144"/>
              <a:gd name="connsiteY13770" fmla="*/ 595838 h 4406158"/>
              <a:gd name="connsiteX13771" fmla="*/ 2619129 w 13581144"/>
              <a:gd name="connsiteY13771" fmla="*/ 619536 h 4406158"/>
              <a:gd name="connsiteX13772" fmla="*/ 2581713 w 13581144"/>
              <a:gd name="connsiteY13772" fmla="*/ 643234 h 4406158"/>
              <a:gd name="connsiteX13773" fmla="*/ 2563016 w 13581144"/>
              <a:gd name="connsiteY13773" fmla="*/ 619536 h 4406158"/>
              <a:gd name="connsiteX13774" fmla="*/ 2600421 w 13581144"/>
              <a:gd name="connsiteY13774" fmla="*/ 595838 h 4406158"/>
              <a:gd name="connsiteX13775" fmla="*/ 2520517 w 13581144"/>
              <a:gd name="connsiteY13775" fmla="*/ 595838 h 4406158"/>
              <a:gd name="connsiteX13776" fmla="*/ 2539213 w 13581144"/>
              <a:gd name="connsiteY13776" fmla="*/ 619536 h 4406158"/>
              <a:gd name="connsiteX13777" fmla="*/ 2500122 w 13581144"/>
              <a:gd name="connsiteY13777" fmla="*/ 643234 h 4406158"/>
              <a:gd name="connsiteX13778" fmla="*/ 2481414 w 13581144"/>
              <a:gd name="connsiteY13778" fmla="*/ 619536 h 4406158"/>
              <a:gd name="connsiteX13779" fmla="*/ 2520517 w 13581144"/>
              <a:gd name="connsiteY13779" fmla="*/ 595838 h 4406158"/>
              <a:gd name="connsiteX13780" fmla="*/ 2438913 w 13581144"/>
              <a:gd name="connsiteY13780" fmla="*/ 595838 h 4406158"/>
              <a:gd name="connsiteX13781" fmla="*/ 2457609 w 13581144"/>
              <a:gd name="connsiteY13781" fmla="*/ 619536 h 4406158"/>
              <a:gd name="connsiteX13782" fmla="*/ 2418507 w 13581144"/>
              <a:gd name="connsiteY13782" fmla="*/ 643234 h 4406158"/>
              <a:gd name="connsiteX13783" fmla="*/ 2399809 w 13581144"/>
              <a:gd name="connsiteY13783" fmla="*/ 619536 h 4406158"/>
              <a:gd name="connsiteX13784" fmla="*/ 2438913 w 13581144"/>
              <a:gd name="connsiteY13784" fmla="*/ 595838 h 4406158"/>
              <a:gd name="connsiteX13785" fmla="*/ 2357310 w 13581144"/>
              <a:gd name="connsiteY13785" fmla="*/ 595838 h 4406158"/>
              <a:gd name="connsiteX13786" fmla="*/ 2376006 w 13581144"/>
              <a:gd name="connsiteY13786" fmla="*/ 619536 h 4406158"/>
              <a:gd name="connsiteX13787" fmla="*/ 2336903 w 13581144"/>
              <a:gd name="connsiteY13787" fmla="*/ 643234 h 4406158"/>
              <a:gd name="connsiteX13788" fmla="*/ 2318207 w 13581144"/>
              <a:gd name="connsiteY13788" fmla="*/ 619536 h 4406158"/>
              <a:gd name="connsiteX13789" fmla="*/ 2357310 w 13581144"/>
              <a:gd name="connsiteY13789" fmla="*/ 595838 h 4406158"/>
              <a:gd name="connsiteX13790" fmla="*/ 2277405 w 13581144"/>
              <a:gd name="connsiteY13790" fmla="*/ 595838 h 4406158"/>
              <a:gd name="connsiteX13791" fmla="*/ 2294403 w 13581144"/>
              <a:gd name="connsiteY13791" fmla="*/ 619536 h 4406158"/>
              <a:gd name="connsiteX13792" fmla="*/ 2255299 w 13581144"/>
              <a:gd name="connsiteY13792" fmla="*/ 643234 h 4406158"/>
              <a:gd name="connsiteX13793" fmla="*/ 2238302 w 13581144"/>
              <a:gd name="connsiteY13793" fmla="*/ 619536 h 4406158"/>
              <a:gd name="connsiteX13794" fmla="*/ 2277405 w 13581144"/>
              <a:gd name="connsiteY13794" fmla="*/ 595838 h 4406158"/>
              <a:gd name="connsiteX13795" fmla="*/ 2197497 w 13581144"/>
              <a:gd name="connsiteY13795" fmla="*/ 595838 h 4406158"/>
              <a:gd name="connsiteX13796" fmla="*/ 2214495 w 13581144"/>
              <a:gd name="connsiteY13796" fmla="*/ 619536 h 4406158"/>
              <a:gd name="connsiteX13797" fmla="*/ 2175393 w 13581144"/>
              <a:gd name="connsiteY13797" fmla="*/ 643234 h 4406158"/>
              <a:gd name="connsiteX13798" fmla="*/ 2158395 w 13581144"/>
              <a:gd name="connsiteY13798" fmla="*/ 619536 h 4406158"/>
              <a:gd name="connsiteX13799" fmla="*/ 2197497 w 13581144"/>
              <a:gd name="connsiteY13799" fmla="*/ 595838 h 4406158"/>
              <a:gd name="connsiteX13800" fmla="*/ 2115906 w 13581144"/>
              <a:gd name="connsiteY13800" fmla="*/ 595838 h 4406158"/>
              <a:gd name="connsiteX13801" fmla="*/ 2132904 w 13581144"/>
              <a:gd name="connsiteY13801" fmla="*/ 619536 h 4406158"/>
              <a:gd name="connsiteX13802" fmla="*/ 2093789 w 13581144"/>
              <a:gd name="connsiteY13802" fmla="*/ 643234 h 4406158"/>
              <a:gd name="connsiteX13803" fmla="*/ 2076792 w 13581144"/>
              <a:gd name="connsiteY13803" fmla="*/ 619536 h 4406158"/>
              <a:gd name="connsiteX13804" fmla="*/ 2115906 w 13581144"/>
              <a:gd name="connsiteY13804" fmla="*/ 595838 h 4406158"/>
              <a:gd name="connsiteX13805" fmla="*/ 2034304 w 13581144"/>
              <a:gd name="connsiteY13805" fmla="*/ 595838 h 4406158"/>
              <a:gd name="connsiteX13806" fmla="*/ 2051301 w 13581144"/>
              <a:gd name="connsiteY13806" fmla="*/ 619536 h 4406158"/>
              <a:gd name="connsiteX13807" fmla="*/ 2012197 w 13581144"/>
              <a:gd name="connsiteY13807" fmla="*/ 643234 h 4406158"/>
              <a:gd name="connsiteX13808" fmla="*/ 1995189 w 13581144"/>
              <a:gd name="connsiteY13808" fmla="*/ 619536 h 4406158"/>
              <a:gd name="connsiteX13809" fmla="*/ 2034304 w 13581144"/>
              <a:gd name="connsiteY13809" fmla="*/ 595838 h 4406158"/>
              <a:gd name="connsiteX13810" fmla="*/ 1952689 w 13581144"/>
              <a:gd name="connsiteY13810" fmla="*/ 595838 h 4406158"/>
              <a:gd name="connsiteX13811" fmla="*/ 1969686 w 13581144"/>
              <a:gd name="connsiteY13811" fmla="*/ 619536 h 4406158"/>
              <a:gd name="connsiteX13812" fmla="*/ 1928884 w 13581144"/>
              <a:gd name="connsiteY13812" fmla="*/ 643234 h 4406158"/>
              <a:gd name="connsiteX13813" fmla="*/ 1911888 w 13581144"/>
              <a:gd name="connsiteY13813" fmla="*/ 619536 h 4406158"/>
              <a:gd name="connsiteX13814" fmla="*/ 1952689 w 13581144"/>
              <a:gd name="connsiteY13814" fmla="*/ 595838 h 4406158"/>
              <a:gd name="connsiteX13815" fmla="*/ 1872772 w 13581144"/>
              <a:gd name="connsiteY13815" fmla="*/ 595838 h 4406158"/>
              <a:gd name="connsiteX13816" fmla="*/ 1889770 w 13581144"/>
              <a:gd name="connsiteY13816" fmla="*/ 619536 h 4406158"/>
              <a:gd name="connsiteX13817" fmla="*/ 1848968 w 13581144"/>
              <a:gd name="connsiteY13817" fmla="*/ 643234 h 4406158"/>
              <a:gd name="connsiteX13818" fmla="*/ 1831970 w 13581144"/>
              <a:gd name="connsiteY13818" fmla="*/ 619536 h 4406158"/>
              <a:gd name="connsiteX13819" fmla="*/ 1872772 w 13581144"/>
              <a:gd name="connsiteY13819" fmla="*/ 595838 h 4406158"/>
              <a:gd name="connsiteX13820" fmla="*/ 1789468 w 13581144"/>
              <a:gd name="connsiteY13820" fmla="*/ 595838 h 4406158"/>
              <a:gd name="connsiteX13821" fmla="*/ 1806466 w 13581144"/>
              <a:gd name="connsiteY13821" fmla="*/ 619536 h 4406158"/>
              <a:gd name="connsiteX13822" fmla="*/ 1765664 w 13581144"/>
              <a:gd name="connsiteY13822" fmla="*/ 643234 h 4406158"/>
              <a:gd name="connsiteX13823" fmla="*/ 1748654 w 13581144"/>
              <a:gd name="connsiteY13823" fmla="*/ 619536 h 4406158"/>
              <a:gd name="connsiteX13824" fmla="*/ 1789468 w 13581144"/>
              <a:gd name="connsiteY13824" fmla="*/ 595838 h 4406158"/>
              <a:gd name="connsiteX13825" fmla="*/ 1709564 w 13581144"/>
              <a:gd name="connsiteY13825" fmla="*/ 595838 h 4406158"/>
              <a:gd name="connsiteX13826" fmla="*/ 1724863 w 13581144"/>
              <a:gd name="connsiteY13826" fmla="*/ 619536 h 4406158"/>
              <a:gd name="connsiteX13827" fmla="*/ 1684073 w 13581144"/>
              <a:gd name="connsiteY13827" fmla="*/ 643234 h 4406158"/>
              <a:gd name="connsiteX13828" fmla="*/ 1668774 w 13581144"/>
              <a:gd name="connsiteY13828" fmla="*/ 619536 h 4406158"/>
              <a:gd name="connsiteX13829" fmla="*/ 1709564 w 13581144"/>
              <a:gd name="connsiteY13829" fmla="*/ 595838 h 4406158"/>
              <a:gd name="connsiteX13830" fmla="*/ 1627961 w 13581144"/>
              <a:gd name="connsiteY13830" fmla="*/ 595838 h 4406158"/>
              <a:gd name="connsiteX13831" fmla="*/ 1643259 w 13581144"/>
              <a:gd name="connsiteY13831" fmla="*/ 619536 h 4406158"/>
              <a:gd name="connsiteX13832" fmla="*/ 1602470 w 13581144"/>
              <a:gd name="connsiteY13832" fmla="*/ 643234 h 4406158"/>
              <a:gd name="connsiteX13833" fmla="*/ 1587171 w 13581144"/>
              <a:gd name="connsiteY13833" fmla="*/ 619536 h 4406158"/>
              <a:gd name="connsiteX13834" fmla="*/ 1627961 w 13581144"/>
              <a:gd name="connsiteY13834" fmla="*/ 595838 h 4406158"/>
              <a:gd name="connsiteX13835" fmla="*/ 1548054 w 13581144"/>
              <a:gd name="connsiteY13835" fmla="*/ 595838 h 4406158"/>
              <a:gd name="connsiteX13836" fmla="*/ 1563354 w 13581144"/>
              <a:gd name="connsiteY13836" fmla="*/ 619536 h 4406158"/>
              <a:gd name="connsiteX13837" fmla="*/ 1522540 w 13581144"/>
              <a:gd name="connsiteY13837" fmla="*/ 643234 h 4406158"/>
              <a:gd name="connsiteX13838" fmla="*/ 1507241 w 13581144"/>
              <a:gd name="connsiteY13838" fmla="*/ 619536 h 4406158"/>
              <a:gd name="connsiteX13839" fmla="*/ 1548054 w 13581144"/>
              <a:gd name="connsiteY13839" fmla="*/ 595838 h 4406158"/>
              <a:gd name="connsiteX13840" fmla="*/ 1466439 w 13581144"/>
              <a:gd name="connsiteY13840" fmla="*/ 595838 h 4406158"/>
              <a:gd name="connsiteX13841" fmla="*/ 1481738 w 13581144"/>
              <a:gd name="connsiteY13841" fmla="*/ 619536 h 4406158"/>
              <a:gd name="connsiteX13842" fmla="*/ 1440937 w 13581144"/>
              <a:gd name="connsiteY13842" fmla="*/ 643234 h 4406158"/>
              <a:gd name="connsiteX13843" fmla="*/ 1425638 w 13581144"/>
              <a:gd name="connsiteY13843" fmla="*/ 619536 h 4406158"/>
              <a:gd name="connsiteX13844" fmla="*/ 1466439 w 13581144"/>
              <a:gd name="connsiteY13844" fmla="*/ 595838 h 4406158"/>
              <a:gd name="connsiteX13845" fmla="*/ 1383109 w 13581144"/>
              <a:gd name="connsiteY13845" fmla="*/ 595838 h 4406158"/>
              <a:gd name="connsiteX13846" fmla="*/ 1398409 w 13581144"/>
              <a:gd name="connsiteY13846" fmla="*/ 619536 h 4406158"/>
              <a:gd name="connsiteX13847" fmla="*/ 1357607 w 13581144"/>
              <a:gd name="connsiteY13847" fmla="*/ 643234 h 4406158"/>
              <a:gd name="connsiteX13848" fmla="*/ 1342308 w 13581144"/>
              <a:gd name="connsiteY13848" fmla="*/ 619536 h 4406158"/>
              <a:gd name="connsiteX13849" fmla="*/ 1383109 w 13581144"/>
              <a:gd name="connsiteY13849" fmla="*/ 595838 h 4406158"/>
              <a:gd name="connsiteX13850" fmla="*/ 1301505 w 13581144"/>
              <a:gd name="connsiteY13850" fmla="*/ 595838 h 4406158"/>
              <a:gd name="connsiteX13851" fmla="*/ 1316804 w 13581144"/>
              <a:gd name="connsiteY13851" fmla="*/ 619536 h 4406158"/>
              <a:gd name="connsiteX13852" fmla="*/ 1274292 w 13581144"/>
              <a:gd name="connsiteY13852" fmla="*/ 643234 h 4406158"/>
              <a:gd name="connsiteX13853" fmla="*/ 1258993 w 13581144"/>
              <a:gd name="connsiteY13853" fmla="*/ 619536 h 4406158"/>
              <a:gd name="connsiteX13854" fmla="*/ 1301505 w 13581144"/>
              <a:gd name="connsiteY13854" fmla="*/ 595838 h 4406158"/>
              <a:gd name="connsiteX13855" fmla="*/ 4217408 w 13581144"/>
              <a:gd name="connsiteY13855" fmla="*/ 594143 h 4406158"/>
              <a:gd name="connsiteX13856" fmla="*/ 4241208 w 13581144"/>
              <a:gd name="connsiteY13856" fmla="*/ 617842 h 4406158"/>
              <a:gd name="connsiteX13857" fmla="*/ 4207203 w 13581144"/>
              <a:gd name="connsiteY13857" fmla="*/ 641540 h 4406158"/>
              <a:gd name="connsiteX13858" fmla="*/ 4183412 w 13581144"/>
              <a:gd name="connsiteY13858" fmla="*/ 617842 h 4406158"/>
              <a:gd name="connsiteX13859" fmla="*/ 4217408 w 13581144"/>
              <a:gd name="connsiteY13859" fmla="*/ 594143 h 4406158"/>
              <a:gd name="connsiteX13860" fmla="*/ 1058373 w 13581144"/>
              <a:gd name="connsiteY13860" fmla="*/ 592455 h 4406158"/>
              <a:gd name="connsiteX13861" fmla="*/ 1071973 w 13581144"/>
              <a:gd name="connsiteY13861" fmla="*/ 616153 h 4406158"/>
              <a:gd name="connsiteX13862" fmla="*/ 1029470 w 13581144"/>
              <a:gd name="connsiteY13862" fmla="*/ 639851 h 4406158"/>
              <a:gd name="connsiteX13863" fmla="*/ 1015870 w 13581144"/>
              <a:gd name="connsiteY13863" fmla="*/ 616153 h 4406158"/>
              <a:gd name="connsiteX13864" fmla="*/ 1058373 w 13581144"/>
              <a:gd name="connsiteY13864" fmla="*/ 592455 h 4406158"/>
              <a:gd name="connsiteX13865" fmla="*/ 978475 w 13581144"/>
              <a:gd name="connsiteY13865" fmla="*/ 592455 h 4406158"/>
              <a:gd name="connsiteX13866" fmla="*/ 992077 w 13581144"/>
              <a:gd name="connsiteY13866" fmla="*/ 616153 h 4406158"/>
              <a:gd name="connsiteX13867" fmla="*/ 949574 w 13581144"/>
              <a:gd name="connsiteY13867" fmla="*/ 639851 h 4406158"/>
              <a:gd name="connsiteX13868" fmla="*/ 935972 w 13581144"/>
              <a:gd name="connsiteY13868" fmla="*/ 616153 h 4406158"/>
              <a:gd name="connsiteX13869" fmla="*/ 978475 w 13581144"/>
              <a:gd name="connsiteY13869" fmla="*/ 592455 h 4406158"/>
              <a:gd name="connsiteX13870" fmla="*/ 896870 w 13581144"/>
              <a:gd name="connsiteY13870" fmla="*/ 592455 h 4406158"/>
              <a:gd name="connsiteX13871" fmla="*/ 910471 w 13581144"/>
              <a:gd name="connsiteY13871" fmla="*/ 616153 h 4406158"/>
              <a:gd name="connsiteX13872" fmla="*/ 867968 w 13581144"/>
              <a:gd name="connsiteY13872" fmla="*/ 639851 h 4406158"/>
              <a:gd name="connsiteX13873" fmla="*/ 854367 w 13581144"/>
              <a:gd name="connsiteY13873" fmla="*/ 616153 h 4406158"/>
              <a:gd name="connsiteX13874" fmla="*/ 896870 w 13581144"/>
              <a:gd name="connsiteY13874" fmla="*/ 592455 h 4406158"/>
              <a:gd name="connsiteX13875" fmla="*/ 816972 w 13581144"/>
              <a:gd name="connsiteY13875" fmla="*/ 592455 h 4406158"/>
              <a:gd name="connsiteX13876" fmla="*/ 830574 w 13581144"/>
              <a:gd name="connsiteY13876" fmla="*/ 616153 h 4406158"/>
              <a:gd name="connsiteX13877" fmla="*/ 788071 w 13581144"/>
              <a:gd name="connsiteY13877" fmla="*/ 639851 h 4406158"/>
              <a:gd name="connsiteX13878" fmla="*/ 774469 w 13581144"/>
              <a:gd name="connsiteY13878" fmla="*/ 616153 h 4406158"/>
              <a:gd name="connsiteX13879" fmla="*/ 816972 w 13581144"/>
              <a:gd name="connsiteY13879" fmla="*/ 592455 h 4406158"/>
              <a:gd name="connsiteX13880" fmla="*/ 737059 w 13581144"/>
              <a:gd name="connsiteY13880" fmla="*/ 592455 h 4406158"/>
              <a:gd name="connsiteX13881" fmla="*/ 750661 w 13581144"/>
              <a:gd name="connsiteY13881" fmla="*/ 616153 h 4406158"/>
              <a:gd name="connsiteX13882" fmla="*/ 706457 w 13581144"/>
              <a:gd name="connsiteY13882" fmla="*/ 639851 h 4406158"/>
              <a:gd name="connsiteX13883" fmla="*/ 692857 w 13581144"/>
              <a:gd name="connsiteY13883" fmla="*/ 616153 h 4406158"/>
              <a:gd name="connsiteX13884" fmla="*/ 737059 w 13581144"/>
              <a:gd name="connsiteY13884" fmla="*/ 592455 h 4406158"/>
              <a:gd name="connsiteX13885" fmla="*/ 10718513 w 13581144"/>
              <a:gd name="connsiteY13885" fmla="*/ 536592 h 4406158"/>
              <a:gd name="connsiteX13886" fmla="*/ 10761013 w 13581144"/>
              <a:gd name="connsiteY13886" fmla="*/ 560290 h 4406158"/>
              <a:gd name="connsiteX13887" fmla="*/ 10747413 w 13581144"/>
              <a:gd name="connsiteY13887" fmla="*/ 583988 h 4406158"/>
              <a:gd name="connsiteX13888" fmla="*/ 10704912 w 13581144"/>
              <a:gd name="connsiteY13888" fmla="*/ 560290 h 4406158"/>
              <a:gd name="connsiteX13889" fmla="*/ 10718513 w 13581144"/>
              <a:gd name="connsiteY13889" fmla="*/ 536592 h 4406158"/>
              <a:gd name="connsiteX13890" fmla="*/ 10645390 w 13581144"/>
              <a:gd name="connsiteY13890" fmla="*/ 536592 h 4406158"/>
              <a:gd name="connsiteX13891" fmla="*/ 10686192 w 13581144"/>
              <a:gd name="connsiteY13891" fmla="*/ 560290 h 4406158"/>
              <a:gd name="connsiteX13892" fmla="*/ 10670893 w 13581144"/>
              <a:gd name="connsiteY13892" fmla="*/ 583988 h 4406158"/>
              <a:gd name="connsiteX13893" fmla="*/ 10630091 w 13581144"/>
              <a:gd name="connsiteY13893" fmla="*/ 560290 h 4406158"/>
              <a:gd name="connsiteX13894" fmla="*/ 10645390 w 13581144"/>
              <a:gd name="connsiteY13894" fmla="*/ 536592 h 4406158"/>
              <a:gd name="connsiteX13895" fmla="*/ 10563797 w 13581144"/>
              <a:gd name="connsiteY13895" fmla="*/ 536592 h 4406158"/>
              <a:gd name="connsiteX13896" fmla="*/ 10604600 w 13581144"/>
              <a:gd name="connsiteY13896" fmla="*/ 560290 h 4406158"/>
              <a:gd name="connsiteX13897" fmla="*/ 10589288 w 13581144"/>
              <a:gd name="connsiteY13897" fmla="*/ 583988 h 4406158"/>
              <a:gd name="connsiteX13898" fmla="*/ 10548486 w 13581144"/>
              <a:gd name="connsiteY13898" fmla="*/ 560290 h 4406158"/>
              <a:gd name="connsiteX13899" fmla="*/ 10563797 w 13581144"/>
              <a:gd name="connsiteY13899" fmla="*/ 536592 h 4406158"/>
              <a:gd name="connsiteX13900" fmla="*/ 10485591 w 13581144"/>
              <a:gd name="connsiteY13900" fmla="*/ 536592 h 4406158"/>
              <a:gd name="connsiteX13901" fmla="*/ 10526393 w 13581144"/>
              <a:gd name="connsiteY13901" fmla="*/ 560290 h 4406158"/>
              <a:gd name="connsiteX13902" fmla="*/ 10511094 w 13581144"/>
              <a:gd name="connsiteY13902" fmla="*/ 583988 h 4406158"/>
              <a:gd name="connsiteX13903" fmla="*/ 10470291 w 13581144"/>
              <a:gd name="connsiteY13903" fmla="*/ 560290 h 4406158"/>
              <a:gd name="connsiteX13904" fmla="*/ 10485591 w 13581144"/>
              <a:gd name="connsiteY13904" fmla="*/ 536592 h 4406158"/>
              <a:gd name="connsiteX13905" fmla="*/ 10405662 w 13581144"/>
              <a:gd name="connsiteY13905" fmla="*/ 536592 h 4406158"/>
              <a:gd name="connsiteX13906" fmla="*/ 10446464 w 13581144"/>
              <a:gd name="connsiteY13906" fmla="*/ 560290 h 4406158"/>
              <a:gd name="connsiteX13907" fmla="*/ 10431165 w 13581144"/>
              <a:gd name="connsiteY13907" fmla="*/ 583988 h 4406158"/>
              <a:gd name="connsiteX13908" fmla="*/ 10390362 w 13581144"/>
              <a:gd name="connsiteY13908" fmla="*/ 560290 h 4406158"/>
              <a:gd name="connsiteX13909" fmla="*/ 10405662 w 13581144"/>
              <a:gd name="connsiteY13909" fmla="*/ 536592 h 4406158"/>
              <a:gd name="connsiteX13910" fmla="*/ 10325769 w 13581144"/>
              <a:gd name="connsiteY13910" fmla="*/ 536592 h 4406158"/>
              <a:gd name="connsiteX13911" fmla="*/ 10366582 w 13581144"/>
              <a:gd name="connsiteY13911" fmla="*/ 560290 h 4406158"/>
              <a:gd name="connsiteX13912" fmla="*/ 10351283 w 13581144"/>
              <a:gd name="connsiteY13912" fmla="*/ 583988 h 4406158"/>
              <a:gd name="connsiteX13913" fmla="*/ 10310470 w 13581144"/>
              <a:gd name="connsiteY13913" fmla="*/ 560290 h 4406158"/>
              <a:gd name="connsiteX13914" fmla="*/ 10325769 w 13581144"/>
              <a:gd name="connsiteY13914" fmla="*/ 536592 h 4406158"/>
              <a:gd name="connsiteX13915" fmla="*/ 10245876 w 13581144"/>
              <a:gd name="connsiteY13915" fmla="*/ 536592 h 4406158"/>
              <a:gd name="connsiteX13916" fmla="*/ 10286666 w 13581144"/>
              <a:gd name="connsiteY13916" fmla="*/ 560290 h 4406158"/>
              <a:gd name="connsiteX13917" fmla="*/ 10271367 w 13581144"/>
              <a:gd name="connsiteY13917" fmla="*/ 583988 h 4406158"/>
              <a:gd name="connsiteX13918" fmla="*/ 10230577 w 13581144"/>
              <a:gd name="connsiteY13918" fmla="*/ 560290 h 4406158"/>
              <a:gd name="connsiteX13919" fmla="*/ 10245876 w 13581144"/>
              <a:gd name="connsiteY13919" fmla="*/ 536592 h 4406158"/>
              <a:gd name="connsiteX13920" fmla="*/ 10164272 w 13581144"/>
              <a:gd name="connsiteY13920" fmla="*/ 536592 h 4406158"/>
              <a:gd name="connsiteX13921" fmla="*/ 10205062 w 13581144"/>
              <a:gd name="connsiteY13921" fmla="*/ 560290 h 4406158"/>
              <a:gd name="connsiteX13922" fmla="*/ 10189763 w 13581144"/>
              <a:gd name="connsiteY13922" fmla="*/ 583988 h 4406158"/>
              <a:gd name="connsiteX13923" fmla="*/ 10148972 w 13581144"/>
              <a:gd name="connsiteY13923" fmla="*/ 560290 h 4406158"/>
              <a:gd name="connsiteX13924" fmla="*/ 10164272 w 13581144"/>
              <a:gd name="connsiteY13924" fmla="*/ 536592 h 4406158"/>
              <a:gd name="connsiteX13925" fmla="*/ 10084355 w 13581144"/>
              <a:gd name="connsiteY13925" fmla="*/ 536592 h 4406158"/>
              <a:gd name="connsiteX13926" fmla="*/ 10125168 w 13581144"/>
              <a:gd name="connsiteY13926" fmla="*/ 560290 h 4406158"/>
              <a:gd name="connsiteX13927" fmla="*/ 10108170 w 13581144"/>
              <a:gd name="connsiteY13927" fmla="*/ 583988 h 4406158"/>
              <a:gd name="connsiteX13928" fmla="*/ 10067356 w 13581144"/>
              <a:gd name="connsiteY13928" fmla="*/ 560290 h 4406158"/>
              <a:gd name="connsiteX13929" fmla="*/ 10084355 w 13581144"/>
              <a:gd name="connsiteY13929" fmla="*/ 536592 h 4406158"/>
              <a:gd name="connsiteX13930" fmla="*/ 10006148 w 13581144"/>
              <a:gd name="connsiteY13930" fmla="*/ 536592 h 4406158"/>
              <a:gd name="connsiteX13931" fmla="*/ 10045239 w 13581144"/>
              <a:gd name="connsiteY13931" fmla="*/ 560290 h 4406158"/>
              <a:gd name="connsiteX13932" fmla="*/ 10028241 w 13581144"/>
              <a:gd name="connsiteY13932" fmla="*/ 583988 h 4406158"/>
              <a:gd name="connsiteX13933" fmla="*/ 9989138 w 13581144"/>
              <a:gd name="connsiteY13933" fmla="*/ 560290 h 4406158"/>
              <a:gd name="connsiteX13934" fmla="*/ 10006148 w 13581144"/>
              <a:gd name="connsiteY13934" fmla="*/ 536592 h 4406158"/>
              <a:gd name="connsiteX13935" fmla="*/ 9926230 w 13581144"/>
              <a:gd name="connsiteY13935" fmla="*/ 536592 h 4406158"/>
              <a:gd name="connsiteX13936" fmla="*/ 9965334 w 13581144"/>
              <a:gd name="connsiteY13936" fmla="*/ 560290 h 4406158"/>
              <a:gd name="connsiteX13937" fmla="*/ 9948336 w 13581144"/>
              <a:gd name="connsiteY13937" fmla="*/ 583988 h 4406158"/>
              <a:gd name="connsiteX13938" fmla="*/ 9909233 w 13581144"/>
              <a:gd name="connsiteY13938" fmla="*/ 560290 h 4406158"/>
              <a:gd name="connsiteX13939" fmla="*/ 9926230 w 13581144"/>
              <a:gd name="connsiteY13939" fmla="*/ 536592 h 4406158"/>
              <a:gd name="connsiteX13940" fmla="*/ 9846336 w 13581144"/>
              <a:gd name="connsiteY13940" fmla="*/ 536592 h 4406158"/>
              <a:gd name="connsiteX13941" fmla="*/ 9885452 w 13581144"/>
              <a:gd name="connsiteY13941" fmla="*/ 560290 h 4406158"/>
              <a:gd name="connsiteX13942" fmla="*/ 9868442 w 13581144"/>
              <a:gd name="connsiteY13942" fmla="*/ 583988 h 4406158"/>
              <a:gd name="connsiteX13943" fmla="*/ 9829339 w 13581144"/>
              <a:gd name="connsiteY13943" fmla="*/ 560290 h 4406158"/>
              <a:gd name="connsiteX13944" fmla="*/ 9846336 w 13581144"/>
              <a:gd name="connsiteY13944" fmla="*/ 536592 h 4406158"/>
              <a:gd name="connsiteX13945" fmla="*/ 9764734 w 13581144"/>
              <a:gd name="connsiteY13945" fmla="*/ 536592 h 4406158"/>
              <a:gd name="connsiteX13946" fmla="*/ 9803825 w 13581144"/>
              <a:gd name="connsiteY13946" fmla="*/ 560290 h 4406158"/>
              <a:gd name="connsiteX13947" fmla="*/ 9786827 w 13581144"/>
              <a:gd name="connsiteY13947" fmla="*/ 583988 h 4406158"/>
              <a:gd name="connsiteX13948" fmla="*/ 9747735 w 13581144"/>
              <a:gd name="connsiteY13948" fmla="*/ 560290 h 4406158"/>
              <a:gd name="connsiteX13949" fmla="*/ 9764734 w 13581144"/>
              <a:gd name="connsiteY13949" fmla="*/ 536592 h 4406158"/>
              <a:gd name="connsiteX13950" fmla="*/ 9684828 w 13581144"/>
              <a:gd name="connsiteY13950" fmla="*/ 536592 h 4406158"/>
              <a:gd name="connsiteX13951" fmla="*/ 9723932 w 13581144"/>
              <a:gd name="connsiteY13951" fmla="*/ 560290 h 4406158"/>
              <a:gd name="connsiteX13952" fmla="*/ 9706933 w 13581144"/>
              <a:gd name="connsiteY13952" fmla="*/ 583988 h 4406158"/>
              <a:gd name="connsiteX13953" fmla="*/ 9667830 w 13581144"/>
              <a:gd name="connsiteY13953" fmla="*/ 560290 h 4406158"/>
              <a:gd name="connsiteX13954" fmla="*/ 9684828 w 13581144"/>
              <a:gd name="connsiteY13954" fmla="*/ 536592 h 4406158"/>
              <a:gd name="connsiteX13955" fmla="*/ 9604910 w 13581144"/>
              <a:gd name="connsiteY13955" fmla="*/ 536592 h 4406158"/>
              <a:gd name="connsiteX13956" fmla="*/ 9644014 w 13581144"/>
              <a:gd name="connsiteY13956" fmla="*/ 560290 h 4406158"/>
              <a:gd name="connsiteX13957" fmla="*/ 9627004 w 13581144"/>
              <a:gd name="connsiteY13957" fmla="*/ 583988 h 4406158"/>
              <a:gd name="connsiteX13958" fmla="*/ 9587913 w 13581144"/>
              <a:gd name="connsiteY13958" fmla="*/ 560290 h 4406158"/>
              <a:gd name="connsiteX13959" fmla="*/ 9604910 w 13581144"/>
              <a:gd name="connsiteY13959" fmla="*/ 536592 h 4406158"/>
              <a:gd name="connsiteX13960" fmla="*/ 9523319 w 13581144"/>
              <a:gd name="connsiteY13960" fmla="*/ 536592 h 4406158"/>
              <a:gd name="connsiteX13961" fmla="*/ 9562410 w 13581144"/>
              <a:gd name="connsiteY13961" fmla="*/ 560290 h 4406158"/>
              <a:gd name="connsiteX13962" fmla="*/ 9543714 w 13581144"/>
              <a:gd name="connsiteY13962" fmla="*/ 583988 h 4406158"/>
              <a:gd name="connsiteX13963" fmla="*/ 9504610 w 13581144"/>
              <a:gd name="connsiteY13963" fmla="*/ 560290 h 4406158"/>
              <a:gd name="connsiteX13964" fmla="*/ 9523319 w 13581144"/>
              <a:gd name="connsiteY13964" fmla="*/ 536592 h 4406158"/>
              <a:gd name="connsiteX13965" fmla="*/ 9445101 w 13581144"/>
              <a:gd name="connsiteY13965" fmla="*/ 536592 h 4406158"/>
              <a:gd name="connsiteX13966" fmla="*/ 9482493 w 13581144"/>
              <a:gd name="connsiteY13966" fmla="*/ 560290 h 4406158"/>
              <a:gd name="connsiteX13967" fmla="*/ 9463797 w 13581144"/>
              <a:gd name="connsiteY13967" fmla="*/ 583988 h 4406158"/>
              <a:gd name="connsiteX13968" fmla="*/ 9426404 w 13581144"/>
              <a:gd name="connsiteY13968" fmla="*/ 560290 h 4406158"/>
              <a:gd name="connsiteX13969" fmla="*/ 9445101 w 13581144"/>
              <a:gd name="connsiteY13969" fmla="*/ 536592 h 4406158"/>
              <a:gd name="connsiteX13970" fmla="*/ 9361785 w 13581144"/>
              <a:gd name="connsiteY13970" fmla="*/ 536592 h 4406158"/>
              <a:gd name="connsiteX13971" fmla="*/ 9399202 w 13581144"/>
              <a:gd name="connsiteY13971" fmla="*/ 560290 h 4406158"/>
              <a:gd name="connsiteX13972" fmla="*/ 9380494 w 13581144"/>
              <a:gd name="connsiteY13972" fmla="*/ 583988 h 4406158"/>
              <a:gd name="connsiteX13973" fmla="*/ 9343089 w 13581144"/>
              <a:gd name="connsiteY13973" fmla="*/ 560290 h 4406158"/>
              <a:gd name="connsiteX13974" fmla="*/ 9361785 w 13581144"/>
              <a:gd name="connsiteY13974" fmla="*/ 536592 h 4406158"/>
              <a:gd name="connsiteX13975" fmla="*/ 9281893 w 13581144"/>
              <a:gd name="connsiteY13975" fmla="*/ 536592 h 4406158"/>
              <a:gd name="connsiteX13976" fmla="*/ 9319297 w 13581144"/>
              <a:gd name="connsiteY13976" fmla="*/ 560290 h 4406158"/>
              <a:gd name="connsiteX13977" fmla="*/ 9300589 w 13581144"/>
              <a:gd name="connsiteY13977" fmla="*/ 583988 h 4406158"/>
              <a:gd name="connsiteX13978" fmla="*/ 9263196 w 13581144"/>
              <a:gd name="connsiteY13978" fmla="*/ 560290 h 4406158"/>
              <a:gd name="connsiteX13979" fmla="*/ 9281893 w 13581144"/>
              <a:gd name="connsiteY13979" fmla="*/ 536592 h 4406158"/>
              <a:gd name="connsiteX13980" fmla="*/ 9200289 w 13581144"/>
              <a:gd name="connsiteY13980" fmla="*/ 536592 h 4406158"/>
              <a:gd name="connsiteX13981" fmla="*/ 9237693 w 13581144"/>
              <a:gd name="connsiteY13981" fmla="*/ 560290 h 4406158"/>
              <a:gd name="connsiteX13982" fmla="*/ 9218985 w 13581144"/>
              <a:gd name="connsiteY13982" fmla="*/ 583988 h 4406158"/>
              <a:gd name="connsiteX13983" fmla="*/ 9181592 w 13581144"/>
              <a:gd name="connsiteY13983" fmla="*/ 560290 h 4406158"/>
              <a:gd name="connsiteX13984" fmla="*/ 9200289 w 13581144"/>
              <a:gd name="connsiteY13984" fmla="*/ 536592 h 4406158"/>
              <a:gd name="connsiteX13985" fmla="*/ 9120371 w 13581144"/>
              <a:gd name="connsiteY13985" fmla="*/ 536592 h 4406158"/>
              <a:gd name="connsiteX13986" fmla="*/ 9157776 w 13581144"/>
              <a:gd name="connsiteY13986" fmla="*/ 560290 h 4406158"/>
              <a:gd name="connsiteX13987" fmla="*/ 9139079 w 13581144"/>
              <a:gd name="connsiteY13987" fmla="*/ 583988 h 4406158"/>
              <a:gd name="connsiteX13988" fmla="*/ 9101663 w 13581144"/>
              <a:gd name="connsiteY13988" fmla="*/ 560290 h 4406158"/>
              <a:gd name="connsiteX13989" fmla="*/ 9120371 w 13581144"/>
              <a:gd name="connsiteY13989" fmla="*/ 536592 h 4406158"/>
              <a:gd name="connsiteX13990" fmla="*/ 9040478 w 13581144"/>
              <a:gd name="connsiteY13990" fmla="*/ 534903 h 4406158"/>
              <a:gd name="connsiteX13991" fmla="*/ 9077883 w 13581144"/>
              <a:gd name="connsiteY13991" fmla="*/ 558601 h 4406158"/>
              <a:gd name="connsiteX13992" fmla="*/ 9059174 w 13581144"/>
              <a:gd name="connsiteY13992" fmla="*/ 582299 h 4406158"/>
              <a:gd name="connsiteX13993" fmla="*/ 9021770 w 13581144"/>
              <a:gd name="connsiteY13993" fmla="*/ 558601 h 4406158"/>
              <a:gd name="connsiteX13994" fmla="*/ 9040478 w 13581144"/>
              <a:gd name="connsiteY13994" fmla="*/ 534903 h 4406158"/>
              <a:gd name="connsiteX13995" fmla="*/ 8960572 w 13581144"/>
              <a:gd name="connsiteY13995" fmla="*/ 534903 h 4406158"/>
              <a:gd name="connsiteX13996" fmla="*/ 8997966 w 13581144"/>
              <a:gd name="connsiteY13996" fmla="*/ 558601 h 4406158"/>
              <a:gd name="connsiteX13997" fmla="*/ 8979269 w 13581144"/>
              <a:gd name="connsiteY13997" fmla="*/ 582299 h 4406158"/>
              <a:gd name="connsiteX13998" fmla="*/ 8941864 w 13581144"/>
              <a:gd name="connsiteY13998" fmla="*/ 558601 h 4406158"/>
              <a:gd name="connsiteX13999" fmla="*/ 8960572 w 13581144"/>
              <a:gd name="connsiteY13999" fmla="*/ 534903 h 4406158"/>
              <a:gd name="connsiteX14000" fmla="*/ 8880643 w 13581144"/>
              <a:gd name="connsiteY14000" fmla="*/ 534903 h 4406158"/>
              <a:gd name="connsiteX14001" fmla="*/ 8916350 w 13581144"/>
              <a:gd name="connsiteY14001" fmla="*/ 558601 h 4406158"/>
              <a:gd name="connsiteX14002" fmla="*/ 8895943 w 13581144"/>
              <a:gd name="connsiteY14002" fmla="*/ 582299 h 4406158"/>
              <a:gd name="connsiteX14003" fmla="*/ 8860248 w 13581144"/>
              <a:gd name="connsiteY14003" fmla="*/ 558601 h 4406158"/>
              <a:gd name="connsiteX14004" fmla="*/ 8880643 w 13581144"/>
              <a:gd name="connsiteY14004" fmla="*/ 534903 h 4406158"/>
              <a:gd name="connsiteX14005" fmla="*/ 8799064 w 13581144"/>
              <a:gd name="connsiteY14005" fmla="*/ 534903 h 4406158"/>
              <a:gd name="connsiteX14006" fmla="*/ 8834770 w 13581144"/>
              <a:gd name="connsiteY14006" fmla="*/ 558601 h 4406158"/>
              <a:gd name="connsiteX14007" fmla="*/ 8814363 w 13581144"/>
              <a:gd name="connsiteY14007" fmla="*/ 582299 h 4406158"/>
              <a:gd name="connsiteX14008" fmla="*/ 8778669 w 13581144"/>
              <a:gd name="connsiteY14008" fmla="*/ 558601 h 4406158"/>
              <a:gd name="connsiteX14009" fmla="*/ 8799064 w 13581144"/>
              <a:gd name="connsiteY14009" fmla="*/ 534903 h 4406158"/>
              <a:gd name="connsiteX14010" fmla="*/ 8719146 w 13581144"/>
              <a:gd name="connsiteY14010" fmla="*/ 534903 h 4406158"/>
              <a:gd name="connsiteX14011" fmla="*/ 8754840 w 13581144"/>
              <a:gd name="connsiteY14011" fmla="*/ 558601 h 4406158"/>
              <a:gd name="connsiteX14012" fmla="*/ 8734445 w 13581144"/>
              <a:gd name="connsiteY14012" fmla="*/ 582299 h 4406158"/>
              <a:gd name="connsiteX14013" fmla="*/ 8698751 w 13581144"/>
              <a:gd name="connsiteY14013" fmla="*/ 558601 h 4406158"/>
              <a:gd name="connsiteX14014" fmla="*/ 8719146 w 13581144"/>
              <a:gd name="connsiteY14014" fmla="*/ 534903 h 4406158"/>
              <a:gd name="connsiteX14015" fmla="*/ 8635832 w 13581144"/>
              <a:gd name="connsiteY14015" fmla="*/ 534903 h 4406158"/>
              <a:gd name="connsiteX14016" fmla="*/ 8671526 w 13581144"/>
              <a:gd name="connsiteY14016" fmla="*/ 558601 h 4406158"/>
              <a:gd name="connsiteX14017" fmla="*/ 8651131 w 13581144"/>
              <a:gd name="connsiteY14017" fmla="*/ 582299 h 4406158"/>
              <a:gd name="connsiteX14018" fmla="*/ 8615425 w 13581144"/>
              <a:gd name="connsiteY14018" fmla="*/ 558601 h 4406158"/>
              <a:gd name="connsiteX14019" fmla="*/ 8635832 w 13581144"/>
              <a:gd name="connsiteY14019" fmla="*/ 534903 h 4406158"/>
              <a:gd name="connsiteX14020" fmla="*/ 8555938 w 13581144"/>
              <a:gd name="connsiteY14020" fmla="*/ 534903 h 4406158"/>
              <a:gd name="connsiteX14021" fmla="*/ 8591644 w 13581144"/>
              <a:gd name="connsiteY14021" fmla="*/ 558601 h 4406158"/>
              <a:gd name="connsiteX14022" fmla="*/ 8571237 w 13581144"/>
              <a:gd name="connsiteY14022" fmla="*/ 582299 h 4406158"/>
              <a:gd name="connsiteX14023" fmla="*/ 8535532 w 13581144"/>
              <a:gd name="connsiteY14023" fmla="*/ 558601 h 4406158"/>
              <a:gd name="connsiteX14024" fmla="*/ 8555938 w 13581144"/>
              <a:gd name="connsiteY14024" fmla="*/ 534903 h 4406158"/>
              <a:gd name="connsiteX14025" fmla="*/ 8476033 w 13581144"/>
              <a:gd name="connsiteY14025" fmla="*/ 534903 h 4406158"/>
              <a:gd name="connsiteX14026" fmla="*/ 8511728 w 13581144"/>
              <a:gd name="connsiteY14026" fmla="*/ 558601 h 4406158"/>
              <a:gd name="connsiteX14027" fmla="*/ 8491333 w 13581144"/>
              <a:gd name="connsiteY14027" fmla="*/ 582299 h 4406158"/>
              <a:gd name="connsiteX14028" fmla="*/ 8455638 w 13581144"/>
              <a:gd name="connsiteY14028" fmla="*/ 558601 h 4406158"/>
              <a:gd name="connsiteX14029" fmla="*/ 8476033 w 13581144"/>
              <a:gd name="connsiteY14029" fmla="*/ 534903 h 4406158"/>
              <a:gd name="connsiteX14030" fmla="*/ 8396116 w 13581144"/>
              <a:gd name="connsiteY14030" fmla="*/ 534903 h 4406158"/>
              <a:gd name="connsiteX14031" fmla="*/ 8431822 w 13581144"/>
              <a:gd name="connsiteY14031" fmla="*/ 558601 h 4406158"/>
              <a:gd name="connsiteX14032" fmla="*/ 8411415 w 13581144"/>
              <a:gd name="connsiteY14032" fmla="*/ 582299 h 4406158"/>
              <a:gd name="connsiteX14033" fmla="*/ 8375709 w 13581144"/>
              <a:gd name="connsiteY14033" fmla="*/ 558601 h 4406158"/>
              <a:gd name="connsiteX14034" fmla="*/ 8396116 w 13581144"/>
              <a:gd name="connsiteY14034" fmla="*/ 534903 h 4406158"/>
              <a:gd name="connsiteX14035" fmla="*/ 8316211 w 13581144"/>
              <a:gd name="connsiteY14035" fmla="*/ 534903 h 4406158"/>
              <a:gd name="connsiteX14036" fmla="*/ 8351917 w 13581144"/>
              <a:gd name="connsiteY14036" fmla="*/ 558601 h 4406158"/>
              <a:gd name="connsiteX14037" fmla="*/ 8329812 w 13581144"/>
              <a:gd name="connsiteY14037" fmla="*/ 582299 h 4406158"/>
              <a:gd name="connsiteX14038" fmla="*/ 8294105 w 13581144"/>
              <a:gd name="connsiteY14038" fmla="*/ 558601 h 4406158"/>
              <a:gd name="connsiteX14039" fmla="*/ 8316211 w 13581144"/>
              <a:gd name="connsiteY14039" fmla="*/ 534903 h 4406158"/>
              <a:gd name="connsiteX14040" fmla="*/ 8237992 w 13581144"/>
              <a:gd name="connsiteY14040" fmla="*/ 534903 h 4406158"/>
              <a:gd name="connsiteX14041" fmla="*/ 8272000 w 13581144"/>
              <a:gd name="connsiteY14041" fmla="*/ 558601 h 4406158"/>
              <a:gd name="connsiteX14042" fmla="*/ 8249894 w 13581144"/>
              <a:gd name="connsiteY14042" fmla="*/ 582299 h 4406158"/>
              <a:gd name="connsiteX14043" fmla="*/ 8215898 w 13581144"/>
              <a:gd name="connsiteY14043" fmla="*/ 558601 h 4406158"/>
              <a:gd name="connsiteX14044" fmla="*/ 8237992 w 13581144"/>
              <a:gd name="connsiteY14044" fmla="*/ 534903 h 4406158"/>
              <a:gd name="connsiteX14045" fmla="*/ 8158099 w 13581144"/>
              <a:gd name="connsiteY14045" fmla="*/ 534903 h 4406158"/>
              <a:gd name="connsiteX14046" fmla="*/ 8192106 w 13581144"/>
              <a:gd name="connsiteY14046" fmla="*/ 558601 h 4406158"/>
              <a:gd name="connsiteX14047" fmla="*/ 8170000 w 13581144"/>
              <a:gd name="connsiteY14047" fmla="*/ 582299 h 4406158"/>
              <a:gd name="connsiteX14048" fmla="*/ 8135993 w 13581144"/>
              <a:gd name="connsiteY14048" fmla="*/ 558601 h 4406158"/>
              <a:gd name="connsiteX14049" fmla="*/ 8158099 w 13581144"/>
              <a:gd name="connsiteY14049" fmla="*/ 534903 h 4406158"/>
              <a:gd name="connsiteX14050" fmla="*/ 8076494 w 13581144"/>
              <a:gd name="connsiteY14050" fmla="*/ 534903 h 4406158"/>
              <a:gd name="connsiteX14051" fmla="*/ 8110502 w 13581144"/>
              <a:gd name="connsiteY14051" fmla="*/ 558601 h 4406158"/>
              <a:gd name="connsiteX14052" fmla="*/ 8088397 w 13581144"/>
              <a:gd name="connsiteY14052" fmla="*/ 582299 h 4406158"/>
              <a:gd name="connsiteX14053" fmla="*/ 8054389 w 13581144"/>
              <a:gd name="connsiteY14053" fmla="*/ 558601 h 4406158"/>
              <a:gd name="connsiteX14054" fmla="*/ 8076494 w 13581144"/>
              <a:gd name="connsiteY14054" fmla="*/ 534903 h 4406158"/>
              <a:gd name="connsiteX14055" fmla="*/ 7994891 w 13581144"/>
              <a:gd name="connsiteY14055" fmla="*/ 534903 h 4406158"/>
              <a:gd name="connsiteX14056" fmla="*/ 8028887 w 13581144"/>
              <a:gd name="connsiteY14056" fmla="*/ 558601 h 4406158"/>
              <a:gd name="connsiteX14057" fmla="*/ 8006792 w 13581144"/>
              <a:gd name="connsiteY14057" fmla="*/ 582299 h 4406158"/>
              <a:gd name="connsiteX14058" fmla="*/ 7972785 w 13581144"/>
              <a:gd name="connsiteY14058" fmla="*/ 558601 h 4406158"/>
              <a:gd name="connsiteX14059" fmla="*/ 7994891 w 13581144"/>
              <a:gd name="connsiteY14059" fmla="*/ 534903 h 4406158"/>
              <a:gd name="connsiteX14060" fmla="*/ 7914986 w 13581144"/>
              <a:gd name="connsiteY14060" fmla="*/ 534903 h 4406158"/>
              <a:gd name="connsiteX14061" fmla="*/ 7948993 w 13581144"/>
              <a:gd name="connsiteY14061" fmla="*/ 558601 h 4406158"/>
              <a:gd name="connsiteX14062" fmla="*/ 7926887 w 13581144"/>
              <a:gd name="connsiteY14062" fmla="*/ 582299 h 4406158"/>
              <a:gd name="connsiteX14063" fmla="*/ 7892891 w 13581144"/>
              <a:gd name="connsiteY14063" fmla="*/ 558601 h 4406158"/>
              <a:gd name="connsiteX14064" fmla="*/ 7914986 w 13581144"/>
              <a:gd name="connsiteY14064" fmla="*/ 534903 h 4406158"/>
              <a:gd name="connsiteX14065" fmla="*/ 7833358 w 13581144"/>
              <a:gd name="connsiteY14065" fmla="*/ 534903 h 4406158"/>
              <a:gd name="connsiteX14066" fmla="*/ 7867378 w 13581144"/>
              <a:gd name="connsiteY14066" fmla="*/ 558601 h 4406158"/>
              <a:gd name="connsiteX14067" fmla="*/ 7845272 w 13581144"/>
              <a:gd name="connsiteY14067" fmla="*/ 582299 h 4406158"/>
              <a:gd name="connsiteX14068" fmla="*/ 7811264 w 13581144"/>
              <a:gd name="connsiteY14068" fmla="*/ 558601 h 4406158"/>
              <a:gd name="connsiteX14069" fmla="*/ 7833358 w 13581144"/>
              <a:gd name="connsiteY14069" fmla="*/ 534903 h 4406158"/>
              <a:gd name="connsiteX14070" fmla="*/ 7751767 w 13581144"/>
              <a:gd name="connsiteY14070" fmla="*/ 534903 h 4406158"/>
              <a:gd name="connsiteX14071" fmla="*/ 7785763 w 13581144"/>
              <a:gd name="connsiteY14071" fmla="*/ 558601 h 4406158"/>
              <a:gd name="connsiteX14072" fmla="*/ 7761958 w 13581144"/>
              <a:gd name="connsiteY14072" fmla="*/ 582299 h 4406158"/>
              <a:gd name="connsiteX14073" fmla="*/ 7727951 w 13581144"/>
              <a:gd name="connsiteY14073" fmla="*/ 558601 h 4406158"/>
              <a:gd name="connsiteX14074" fmla="*/ 7751767 w 13581144"/>
              <a:gd name="connsiteY14074" fmla="*/ 534903 h 4406158"/>
              <a:gd name="connsiteX14075" fmla="*/ 7673559 w 13581144"/>
              <a:gd name="connsiteY14075" fmla="*/ 534903 h 4406158"/>
              <a:gd name="connsiteX14076" fmla="*/ 7705858 w 13581144"/>
              <a:gd name="connsiteY14076" fmla="*/ 558601 h 4406158"/>
              <a:gd name="connsiteX14077" fmla="*/ 7682054 w 13581144"/>
              <a:gd name="connsiteY14077" fmla="*/ 582299 h 4406158"/>
              <a:gd name="connsiteX14078" fmla="*/ 7649755 w 13581144"/>
              <a:gd name="connsiteY14078" fmla="*/ 558601 h 4406158"/>
              <a:gd name="connsiteX14079" fmla="*/ 7673559 w 13581144"/>
              <a:gd name="connsiteY14079" fmla="*/ 534903 h 4406158"/>
              <a:gd name="connsiteX14080" fmla="*/ 7597064 w 13581144"/>
              <a:gd name="connsiteY14080" fmla="*/ 534903 h 4406158"/>
              <a:gd name="connsiteX14081" fmla="*/ 7629373 w 13581144"/>
              <a:gd name="connsiteY14081" fmla="*/ 558601 h 4406158"/>
              <a:gd name="connsiteX14082" fmla="*/ 7605568 w 13581144"/>
              <a:gd name="connsiteY14082" fmla="*/ 582299 h 4406158"/>
              <a:gd name="connsiteX14083" fmla="*/ 7573266 w 13581144"/>
              <a:gd name="connsiteY14083" fmla="*/ 558601 h 4406158"/>
              <a:gd name="connsiteX14084" fmla="*/ 7597064 w 13581144"/>
              <a:gd name="connsiteY14084" fmla="*/ 534903 h 4406158"/>
              <a:gd name="connsiteX14085" fmla="*/ 5834182 w 13581144"/>
              <a:gd name="connsiteY14085" fmla="*/ 533209 h 4406158"/>
              <a:gd name="connsiteX14086" fmla="*/ 5861470 w 13581144"/>
              <a:gd name="connsiteY14086" fmla="*/ 556907 h 4406158"/>
              <a:gd name="connsiteX14087" fmla="*/ 5832504 w 13581144"/>
              <a:gd name="connsiteY14087" fmla="*/ 580605 h 4406158"/>
              <a:gd name="connsiteX14088" fmla="*/ 5805237 w 13581144"/>
              <a:gd name="connsiteY14088" fmla="*/ 556907 h 4406158"/>
              <a:gd name="connsiteX14089" fmla="*/ 5834182 w 13581144"/>
              <a:gd name="connsiteY14089" fmla="*/ 533209 h 4406158"/>
              <a:gd name="connsiteX14090" fmla="*/ 5752649 w 13581144"/>
              <a:gd name="connsiteY14090" fmla="*/ 533209 h 4406158"/>
              <a:gd name="connsiteX14091" fmla="*/ 5779805 w 13581144"/>
              <a:gd name="connsiteY14091" fmla="*/ 556907 h 4406158"/>
              <a:gd name="connsiteX14092" fmla="*/ 5750948 w 13581144"/>
              <a:gd name="connsiteY14092" fmla="*/ 580605 h 4406158"/>
              <a:gd name="connsiteX14093" fmla="*/ 5723792 w 13581144"/>
              <a:gd name="connsiteY14093" fmla="*/ 556907 h 4406158"/>
              <a:gd name="connsiteX14094" fmla="*/ 5752649 w 13581144"/>
              <a:gd name="connsiteY14094" fmla="*/ 533209 h 4406158"/>
              <a:gd name="connsiteX14095" fmla="*/ 7517157 w 13581144"/>
              <a:gd name="connsiteY14095" fmla="*/ 531514 h 4406158"/>
              <a:gd name="connsiteX14096" fmla="*/ 7549452 w 13581144"/>
              <a:gd name="connsiteY14096" fmla="*/ 555212 h 4406158"/>
              <a:gd name="connsiteX14097" fmla="*/ 7525651 w 13581144"/>
              <a:gd name="connsiteY14097" fmla="*/ 578911 h 4406158"/>
              <a:gd name="connsiteX14098" fmla="*/ 7493351 w 13581144"/>
              <a:gd name="connsiteY14098" fmla="*/ 555212 h 4406158"/>
              <a:gd name="connsiteX14099" fmla="*/ 7517157 w 13581144"/>
              <a:gd name="connsiteY14099" fmla="*/ 531514 h 4406158"/>
              <a:gd name="connsiteX14100" fmla="*/ 7437251 w 13581144"/>
              <a:gd name="connsiteY14100" fmla="*/ 531514 h 4406158"/>
              <a:gd name="connsiteX14101" fmla="*/ 7469548 w 13581144"/>
              <a:gd name="connsiteY14101" fmla="*/ 555212 h 4406158"/>
              <a:gd name="connsiteX14102" fmla="*/ 7445758 w 13581144"/>
              <a:gd name="connsiteY14102" fmla="*/ 578911 h 4406158"/>
              <a:gd name="connsiteX14103" fmla="*/ 7413462 w 13581144"/>
              <a:gd name="connsiteY14103" fmla="*/ 555212 h 4406158"/>
              <a:gd name="connsiteX14104" fmla="*/ 7437251 w 13581144"/>
              <a:gd name="connsiteY14104" fmla="*/ 531514 h 4406158"/>
              <a:gd name="connsiteX14105" fmla="*/ 7357368 w 13581144"/>
              <a:gd name="connsiteY14105" fmla="*/ 531514 h 4406158"/>
              <a:gd name="connsiteX14106" fmla="*/ 7389664 w 13581144"/>
              <a:gd name="connsiteY14106" fmla="*/ 555212 h 4406158"/>
              <a:gd name="connsiteX14107" fmla="*/ 7365859 w 13581144"/>
              <a:gd name="connsiteY14107" fmla="*/ 578911 h 4406158"/>
              <a:gd name="connsiteX14108" fmla="*/ 7333551 w 13581144"/>
              <a:gd name="connsiteY14108" fmla="*/ 555212 h 4406158"/>
              <a:gd name="connsiteX14109" fmla="*/ 7357368 w 13581144"/>
              <a:gd name="connsiteY14109" fmla="*/ 531514 h 4406158"/>
              <a:gd name="connsiteX14110" fmla="*/ 7275749 w 13581144"/>
              <a:gd name="connsiteY14110" fmla="*/ 531514 h 4406158"/>
              <a:gd name="connsiteX14111" fmla="*/ 7308048 w 13581144"/>
              <a:gd name="connsiteY14111" fmla="*/ 555212 h 4406158"/>
              <a:gd name="connsiteX14112" fmla="*/ 7284243 w 13581144"/>
              <a:gd name="connsiteY14112" fmla="*/ 578911 h 4406158"/>
              <a:gd name="connsiteX14113" fmla="*/ 7251946 w 13581144"/>
              <a:gd name="connsiteY14113" fmla="*/ 555212 h 4406158"/>
              <a:gd name="connsiteX14114" fmla="*/ 7275749 w 13581144"/>
              <a:gd name="connsiteY14114" fmla="*/ 531514 h 4406158"/>
              <a:gd name="connsiteX14115" fmla="*/ 7195817 w 13581144"/>
              <a:gd name="connsiteY14115" fmla="*/ 531514 h 4406158"/>
              <a:gd name="connsiteX14116" fmla="*/ 7228129 w 13581144"/>
              <a:gd name="connsiteY14116" fmla="*/ 555212 h 4406158"/>
              <a:gd name="connsiteX14117" fmla="*/ 7204323 w 13581144"/>
              <a:gd name="connsiteY14117" fmla="*/ 578911 h 4406158"/>
              <a:gd name="connsiteX14118" fmla="*/ 7172025 w 13581144"/>
              <a:gd name="connsiteY14118" fmla="*/ 555212 h 4406158"/>
              <a:gd name="connsiteX14119" fmla="*/ 7195817 w 13581144"/>
              <a:gd name="connsiteY14119" fmla="*/ 531514 h 4406158"/>
              <a:gd name="connsiteX14120" fmla="*/ 7117638 w 13581144"/>
              <a:gd name="connsiteY14120" fmla="*/ 531514 h 4406158"/>
              <a:gd name="connsiteX14121" fmla="*/ 7148235 w 13581144"/>
              <a:gd name="connsiteY14121" fmla="*/ 555212 h 4406158"/>
              <a:gd name="connsiteX14122" fmla="*/ 7122734 w 13581144"/>
              <a:gd name="connsiteY14122" fmla="*/ 578911 h 4406158"/>
              <a:gd name="connsiteX14123" fmla="*/ 7092130 w 13581144"/>
              <a:gd name="connsiteY14123" fmla="*/ 555212 h 4406158"/>
              <a:gd name="connsiteX14124" fmla="*/ 7117638 w 13581144"/>
              <a:gd name="connsiteY14124" fmla="*/ 531514 h 4406158"/>
              <a:gd name="connsiteX14125" fmla="*/ 6073952 w 13581144"/>
              <a:gd name="connsiteY14125" fmla="*/ 531514 h 4406158"/>
              <a:gd name="connsiteX14126" fmla="*/ 6102847 w 13581144"/>
              <a:gd name="connsiteY14126" fmla="*/ 555212 h 4406158"/>
              <a:gd name="connsiteX14127" fmla="*/ 6075664 w 13581144"/>
              <a:gd name="connsiteY14127" fmla="*/ 578911 h 4406158"/>
              <a:gd name="connsiteX14128" fmla="*/ 6046756 w 13581144"/>
              <a:gd name="connsiteY14128" fmla="*/ 555212 h 4406158"/>
              <a:gd name="connsiteX14129" fmla="*/ 6073952 w 13581144"/>
              <a:gd name="connsiteY14129" fmla="*/ 531514 h 4406158"/>
              <a:gd name="connsiteX14130" fmla="*/ 3588201 w 13581144"/>
              <a:gd name="connsiteY14130" fmla="*/ 531514 h 4406158"/>
              <a:gd name="connsiteX14131" fmla="*/ 3608596 w 13581144"/>
              <a:gd name="connsiteY14131" fmla="*/ 555212 h 4406158"/>
              <a:gd name="connsiteX14132" fmla="*/ 3572901 w 13581144"/>
              <a:gd name="connsiteY14132" fmla="*/ 578911 h 4406158"/>
              <a:gd name="connsiteX14133" fmla="*/ 3552484 w 13581144"/>
              <a:gd name="connsiteY14133" fmla="*/ 555212 h 4406158"/>
              <a:gd name="connsiteX14134" fmla="*/ 3588201 w 13581144"/>
              <a:gd name="connsiteY14134" fmla="*/ 531514 h 4406158"/>
              <a:gd name="connsiteX14135" fmla="*/ 7036051 w 13581144"/>
              <a:gd name="connsiteY14135" fmla="*/ 529826 h 4406158"/>
              <a:gd name="connsiteX14136" fmla="*/ 7066639 w 13581144"/>
              <a:gd name="connsiteY14136" fmla="*/ 553524 h 4406158"/>
              <a:gd name="connsiteX14137" fmla="*/ 7041145 w 13581144"/>
              <a:gd name="connsiteY14137" fmla="*/ 577222 h 4406158"/>
              <a:gd name="connsiteX14138" fmla="*/ 7010540 w 13581144"/>
              <a:gd name="connsiteY14138" fmla="*/ 553524 h 4406158"/>
              <a:gd name="connsiteX14139" fmla="*/ 7036051 w 13581144"/>
              <a:gd name="connsiteY14139" fmla="*/ 529826 h 4406158"/>
              <a:gd name="connsiteX14140" fmla="*/ 6956156 w 13581144"/>
              <a:gd name="connsiteY14140" fmla="*/ 529826 h 4406158"/>
              <a:gd name="connsiteX14141" fmla="*/ 6986752 w 13581144"/>
              <a:gd name="connsiteY14141" fmla="*/ 553524 h 4406158"/>
              <a:gd name="connsiteX14142" fmla="*/ 6961253 w 13581144"/>
              <a:gd name="connsiteY14142" fmla="*/ 577222 h 4406158"/>
              <a:gd name="connsiteX14143" fmla="*/ 6930662 w 13581144"/>
              <a:gd name="connsiteY14143" fmla="*/ 553524 h 4406158"/>
              <a:gd name="connsiteX14144" fmla="*/ 6956156 w 13581144"/>
              <a:gd name="connsiteY14144" fmla="*/ 529826 h 4406158"/>
              <a:gd name="connsiteX14145" fmla="*/ 6877954 w 13581144"/>
              <a:gd name="connsiteY14145" fmla="*/ 529826 h 4406158"/>
              <a:gd name="connsiteX14146" fmla="*/ 6908556 w 13581144"/>
              <a:gd name="connsiteY14146" fmla="*/ 553524 h 4406158"/>
              <a:gd name="connsiteX14147" fmla="*/ 6883050 w 13581144"/>
              <a:gd name="connsiteY14147" fmla="*/ 577222 h 4406158"/>
              <a:gd name="connsiteX14148" fmla="*/ 6852457 w 13581144"/>
              <a:gd name="connsiteY14148" fmla="*/ 553524 h 4406158"/>
              <a:gd name="connsiteX14149" fmla="*/ 6877954 w 13581144"/>
              <a:gd name="connsiteY14149" fmla="*/ 529826 h 4406158"/>
              <a:gd name="connsiteX14150" fmla="*/ 6798055 w 13581144"/>
              <a:gd name="connsiteY14150" fmla="*/ 529826 h 4406158"/>
              <a:gd name="connsiteX14151" fmla="*/ 6828646 w 13581144"/>
              <a:gd name="connsiteY14151" fmla="*/ 553524 h 4406158"/>
              <a:gd name="connsiteX14152" fmla="*/ 6803162 w 13581144"/>
              <a:gd name="connsiteY14152" fmla="*/ 577222 h 4406158"/>
              <a:gd name="connsiteX14153" fmla="*/ 6772586 w 13581144"/>
              <a:gd name="connsiteY14153" fmla="*/ 553524 h 4406158"/>
              <a:gd name="connsiteX14154" fmla="*/ 6798055 w 13581144"/>
              <a:gd name="connsiteY14154" fmla="*/ 529826 h 4406158"/>
              <a:gd name="connsiteX14155" fmla="*/ 6718193 w 13581144"/>
              <a:gd name="connsiteY14155" fmla="*/ 529826 h 4406158"/>
              <a:gd name="connsiteX14156" fmla="*/ 6748793 w 13581144"/>
              <a:gd name="connsiteY14156" fmla="*/ 553524 h 4406158"/>
              <a:gd name="connsiteX14157" fmla="*/ 6723288 w 13581144"/>
              <a:gd name="connsiteY14157" fmla="*/ 577222 h 4406158"/>
              <a:gd name="connsiteX14158" fmla="*/ 6692695 w 13581144"/>
              <a:gd name="connsiteY14158" fmla="*/ 553524 h 4406158"/>
              <a:gd name="connsiteX14159" fmla="*/ 6718193 w 13581144"/>
              <a:gd name="connsiteY14159" fmla="*/ 529826 h 4406158"/>
              <a:gd name="connsiteX14160" fmla="*/ 6631517 w 13581144"/>
              <a:gd name="connsiteY14160" fmla="*/ 529826 h 4406158"/>
              <a:gd name="connsiteX14161" fmla="*/ 6662119 w 13581144"/>
              <a:gd name="connsiteY14161" fmla="*/ 553524 h 4406158"/>
              <a:gd name="connsiteX14162" fmla="*/ 6636619 w 13581144"/>
              <a:gd name="connsiteY14162" fmla="*/ 577222 h 4406158"/>
              <a:gd name="connsiteX14163" fmla="*/ 6606027 w 13581144"/>
              <a:gd name="connsiteY14163" fmla="*/ 553524 h 4406158"/>
              <a:gd name="connsiteX14164" fmla="*/ 6631517 w 13581144"/>
              <a:gd name="connsiteY14164" fmla="*/ 529826 h 4406158"/>
              <a:gd name="connsiteX14165" fmla="*/ 6553322 w 13581144"/>
              <a:gd name="connsiteY14165" fmla="*/ 529826 h 4406158"/>
              <a:gd name="connsiteX14166" fmla="*/ 6583915 w 13581144"/>
              <a:gd name="connsiteY14166" fmla="*/ 553524 h 4406158"/>
              <a:gd name="connsiteX14167" fmla="*/ 6556714 w 13581144"/>
              <a:gd name="connsiteY14167" fmla="*/ 577222 h 4406158"/>
              <a:gd name="connsiteX14168" fmla="*/ 6526113 w 13581144"/>
              <a:gd name="connsiteY14168" fmla="*/ 553524 h 4406158"/>
              <a:gd name="connsiteX14169" fmla="*/ 6553322 w 13581144"/>
              <a:gd name="connsiteY14169" fmla="*/ 529826 h 4406158"/>
              <a:gd name="connsiteX14170" fmla="*/ 6475124 w 13581144"/>
              <a:gd name="connsiteY14170" fmla="*/ 529826 h 4406158"/>
              <a:gd name="connsiteX14171" fmla="*/ 6504021 w 13581144"/>
              <a:gd name="connsiteY14171" fmla="*/ 553524 h 4406158"/>
              <a:gd name="connsiteX14172" fmla="*/ 6476826 w 13581144"/>
              <a:gd name="connsiteY14172" fmla="*/ 577222 h 4406158"/>
              <a:gd name="connsiteX14173" fmla="*/ 6447925 w 13581144"/>
              <a:gd name="connsiteY14173" fmla="*/ 553524 h 4406158"/>
              <a:gd name="connsiteX14174" fmla="*/ 6475124 w 13581144"/>
              <a:gd name="connsiteY14174" fmla="*/ 529826 h 4406158"/>
              <a:gd name="connsiteX14175" fmla="*/ 6395222 w 13581144"/>
              <a:gd name="connsiteY14175" fmla="*/ 529826 h 4406158"/>
              <a:gd name="connsiteX14176" fmla="*/ 6424110 w 13581144"/>
              <a:gd name="connsiteY14176" fmla="*/ 553524 h 4406158"/>
              <a:gd name="connsiteX14177" fmla="*/ 6396918 w 13581144"/>
              <a:gd name="connsiteY14177" fmla="*/ 577222 h 4406158"/>
              <a:gd name="connsiteX14178" fmla="*/ 6368023 w 13581144"/>
              <a:gd name="connsiteY14178" fmla="*/ 553524 h 4406158"/>
              <a:gd name="connsiteX14179" fmla="*/ 6395222 w 13581144"/>
              <a:gd name="connsiteY14179" fmla="*/ 529826 h 4406158"/>
              <a:gd name="connsiteX14180" fmla="*/ 6315339 w 13581144"/>
              <a:gd name="connsiteY14180" fmla="*/ 529826 h 4406158"/>
              <a:gd name="connsiteX14181" fmla="*/ 6344235 w 13581144"/>
              <a:gd name="connsiteY14181" fmla="*/ 553524 h 4406158"/>
              <a:gd name="connsiteX14182" fmla="*/ 6317040 w 13581144"/>
              <a:gd name="connsiteY14182" fmla="*/ 577222 h 4406158"/>
              <a:gd name="connsiteX14183" fmla="*/ 6288126 w 13581144"/>
              <a:gd name="connsiteY14183" fmla="*/ 553524 h 4406158"/>
              <a:gd name="connsiteX14184" fmla="*/ 6315339 w 13581144"/>
              <a:gd name="connsiteY14184" fmla="*/ 529826 h 4406158"/>
              <a:gd name="connsiteX14185" fmla="*/ 6235449 w 13581144"/>
              <a:gd name="connsiteY14185" fmla="*/ 529826 h 4406158"/>
              <a:gd name="connsiteX14186" fmla="*/ 6264346 w 13581144"/>
              <a:gd name="connsiteY14186" fmla="*/ 553524 h 4406158"/>
              <a:gd name="connsiteX14187" fmla="*/ 6237146 w 13581144"/>
              <a:gd name="connsiteY14187" fmla="*/ 577222 h 4406158"/>
              <a:gd name="connsiteX14188" fmla="*/ 6208252 w 13581144"/>
              <a:gd name="connsiteY14188" fmla="*/ 553524 h 4406158"/>
              <a:gd name="connsiteX14189" fmla="*/ 6235449 w 13581144"/>
              <a:gd name="connsiteY14189" fmla="*/ 529826 h 4406158"/>
              <a:gd name="connsiteX14190" fmla="*/ 5994069 w 13581144"/>
              <a:gd name="connsiteY14190" fmla="*/ 529826 h 4406158"/>
              <a:gd name="connsiteX14191" fmla="*/ 6022956 w 13581144"/>
              <a:gd name="connsiteY14191" fmla="*/ 553524 h 4406158"/>
              <a:gd name="connsiteX14192" fmla="*/ 5994069 w 13581144"/>
              <a:gd name="connsiteY14192" fmla="*/ 577222 h 4406158"/>
              <a:gd name="connsiteX14193" fmla="*/ 5965169 w 13581144"/>
              <a:gd name="connsiteY14193" fmla="*/ 553524 h 4406158"/>
              <a:gd name="connsiteX14194" fmla="*/ 5994069 w 13581144"/>
              <a:gd name="connsiteY14194" fmla="*/ 529826 h 4406158"/>
              <a:gd name="connsiteX14195" fmla="*/ 5915879 w 13581144"/>
              <a:gd name="connsiteY14195" fmla="*/ 529826 h 4406158"/>
              <a:gd name="connsiteX14196" fmla="*/ 5943092 w 13581144"/>
              <a:gd name="connsiteY14196" fmla="*/ 553524 h 4406158"/>
              <a:gd name="connsiteX14197" fmla="*/ 5914188 w 13581144"/>
              <a:gd name="connsiteY14197" fmla="*/ 577222 h 4406158"/>
              <a:gd name="connsiteX14198" fmla="*/ 5886985 w 13581144"/>
              <a:gd name="connsiteY14198" fmla="*/ 553524 h 4406158"/>
              <a:gd name="connsiteX14199" fmla="*/ 5915879 w 13581144"/>
              <a:gd name="connsiteY14199" fmla="*/ 529826 h 4406158"/>
              <a:gd name="connsiteX14200" fmla="*/ 2785721 w 13581144"/>
              <a:gd name="connsiteY14200" fmla="*/ 529826 h 4406158"/>
              <a:gd name="connsiteX14201" fmla="*/ 2804434 w 13581144"/>
              <a:gd name="connsiteY14201" fmla="*/ 553524 h 4406158"/>
              <a:gd name="connsiteX14202" fmla="*/ 2767014 w 13581144"/>
              <a:gd name="connsiteY14202" fmla="*/ 577222 h 4406158"/>
              <a:gd name="connsiteX14203" fmla="*/ 2748317 w 13581144"/>
              <a:gd name="connsiteY14203" fmla="*/ 553524 h 4406158"/>
              <a:gd name="connsiteX14204" fmla="*/ 2785721 w 13581144"/>
              <a:gd name="connsiteY14204" fmla="*/ 529826 h 4406158"/>
              <a:gd name="connsiteX14205" fmla="*/ 2704118 w 13581144"/>
              <a:gd name="connsiteY14205" fmla="*/ 529826 h 4406158"/>
              <a:gd name="connsiteX14206" fmla="*/ 2722815 w 13581144"/>
              <a:gd name="connsiteY14206" fmla="*/ 553524 h 4406158"/>
              <a:gd name="connsiteX14207" fmla="*/ 2685410 w 13581144"/>
              <a:gd name="connsiteY14207" fmla="*/ 577222 h 4406158"/>
              <a:gd name="connsiteX14208" fmla="*/ 2666713 w 13581144"/>
              <a:gd name="connsiteY14208" fmla="*/ 553524 h 4406158"/>
              <a:gd name="connsiteX14209" fmla="*/ 2704118 w 13581144"/>
              <a:gd name="connsiteY14209" fmla="*/ 529826 h 4406158"/>
              <a:gd name="connsiteX14210" fmla="*/ 2629332 w 13581144"/>
              <a:gd name="connsiteY14210" fmla="*/ 529826 h 4406158"/>
              <a:gd name="connsiteX14211" fmla="*/ 2648029 w 13581144"/>
              <a:gd name="connsiteY14211" fmla="*/ 553524 h 4406158"/>
              <a:gd name="connsiteX14212" fmla="*/ 2610624 w 13581144"/>
              <a:gd name="connsiteY14212" fmla="*/ 577222 h 4406158"/>
              <a:gd name="connsiteX14213" fmla="*/ 2591927 w 13581144"/>
              <a:gd name="connsiteY14213" fmla="*/ 553524 h 4406158"/>
              <a:gd name="connsiteX14214" fmla="*/ 2629332 w 13581144"/>
              <a:gd name="connsiteY14214" fmla="*/ 529826 h 4406158"/>
              <a:gd name="connsiteX14215" fmla="*/ 2549427 w 13581144"/>
              <a:gd name="connsiteY14215" fmla="*/ 529826 h 4406158"/>
              <a:gd name="connsiteX14216" fmla="*/ 2568135 w 13581144"/>
              <a:gd name="connsiteY14216" fmla="*/ 553524 h 4406158"/>
              <a:gd name="connsiteX14217" fmla="*/ 2530731 w 13581144"/>
              <a:gd name="connsiteY14217" fmla="*/ 577222 h 4406158"/>
              <a:gd name="connsiteX14218" fmla="*/ 2512035 w 13581144"/>
              <a:gd name="connsiteY14218" fmla="*/ 553524 h 4406158"/>
              <a:gd name="connsiteX14219" fmla="*/ 2549427 w 13581144"/>
              <a:gd name="connsiteY14219" fmla="*/ 529826 h 4406158"/>
              <a:gd name="connsiteX14220" fmla="*/ 2467824 w 13581144"/>
              <a:gd name="connsiteY14220" fmla="*/ 529826 h 4406158"/>
              <a:gd name="connsiteX14221" fmla="*/ 2486533 w 13581144"/>
              <a:gd name="connsiteY14221" fmla="*/ 553524 h 4406158"/>
              <a:gd name="connsiteX14222" fmla="*/ 2447429 w 13581144"/>
              <a:gd name="connsiteY14222" fmla="*/ 577222 h 4406158"/>
              <a:gd name="connsiteX14223" fmla="*/ 2428722 w 13581144"/>
              <a:gd name="connsiteY14223" fmla="*/ 553524 h 4406158"/>
              <a:gd name="connsiteX14224" fmla="*/ 2467824 w 13581144"/>
              <a:gd name="connsiteY14224" fmla="*/ 529826 h 4406158"/>
              <a:gd name="connsiteX14225" fmla="*/ 2387920 w 13581144"/>
              <a:gd name="connsiteY14225" fmla="*/ 529826 h 4406158"/>
              <a:gd name="connsiteX14226" fmla="*/ 2404930 w 13581144"/>
              <a:gd name="connsiteY14226" fmla="*/ 553524 h 4406158"/>
              <a:gd name="connsiteX14227" fmla="*/ 2365826 w 13581144"/>
              <a:gd name="connsiteY14227" fmla="*/ 577222 h 4406158"/>
              <a:gd name="connsiteX14228" fmla="*/ 2348817 w 13581144"/>
              <a:gd name="connsiteY14228" fmla="*/ 553524 h 4406158"/>
              <a:gd name="connsiteX14229" fmla="*/ 2387920 w 13581144"/>
              <a:gd name="connsiteY14229" fmla="*/ 529826 h 4406158"/>
              <a:gd name="connsiteX14230" fmla="*/ 2308015 w 13581144"/>
              <a:gd name="connsiteY14230" fmla="*/ 529826 h 4406158"/>
              <a:gd name="connsiteX14231" fmla="*/ 2325013 w 13581144"/>
              <a:gd name="connsiteY14231" fmla="*/ 553524 h 4406158"/>
              <a:gd name="connsiteX14232" fmla="*/ 2285922 w 13581144"/>
              <a:gd name="connsiteY14232" fmla="*/ 577222 h 4406158"/>
              <a:gd name="connsiteX14233" fmla="*/ 2268912 w 13581144"/>
              <a:gd name="connsiteY14233" fmla="*/ 553524 h 4406158"/>
              <a:gd name="connsiteX14234" fmla="*/ 2308015 w 13581144"/>
              <a:gd name="connsiteY14234" fmla="*/ 529826 h 4406158"/>
              <a:gd name="connsiteX14235" fmla="*/ 2228097 w 13581144"/>
              <a:gd name="connsiteY14235" fmla="*/ 529826 h 4406158"/>
              <a:gd name="connsiteX14236" fmla="*/ 2245106 w 13581144"/>
              <a:gd name="connsiteY14236" fmla="*/ 553524 h 4406158"/>
              <a:gd name="connsiteX14237" fmla="*/ 2205992 w 13581144"/>
              <a:gd name="connsiteY14237" fmla="*/ 577222 h 4406158"/>
              <a:gd name="connsiteX14238" fmla="*/ 2188994 w 13581144"/>
              <a:gd name="connsiteY14238" fmla="*/ 553524 h 4406158"/>
              <a:gd name="connsiteX14239" fmla="*/ 2228097 w 13581144"/>
              <a:gd name="connsiteY14239" fmla="*/ 529826 h 4406158"/>
              <a:gd name="connsiteX14240" fmla="*/ 2148203 w 13581144"/>
              <a:gd name="connsiteY14240" fmla="*/ 529826 h 4406158"/>
              <a:gd name="connsiteX14241" fmla="*/ 2165201 w 13581144"/>
              <a:gd name="connsiteY14241" fmla="*/ 553524 h 4406158"/>
              <a:gd name="connsiteX14242" fmla="*/ 2126099 w 13581144"/>
              <a:gd name="connsiteY14242" fmla="*/ 577222 h 4406158"/>
              <a:gd name="connsiteX14243" fmla="*/ 2109100 w 13581144"/>
              <a:gd name="connsiteY14243" fmla="*/ 553524 h 4406158"/>
              <a:gd name="connsiteX14244" fmla="*/ 2148203 w 13581144"/>
              <a:gd name="connsiteY14244" fmla="*/ 529826 h 4406158"/>
              <a:gd name="connsiteX14245" fmla="*/ 2066588 w 13581144"/>
              <a:gd name="connsiteY14245" fmla="*/ 529826 h 4406158"/>
              <a:gd name="connsiteX14246" fmla="*/ 2083586 w 13581144"/>
              <a:gd name="connsiteY14246" fmla="*/ 553524 h 4406158"/>
              <a:gd name="connsiteX14247" fmla="*/ 2044496 w 13581144"/>
              <a:gd name="connsiteY14247" fmla="*/ 577222 h 4406158"/>
              <a:gd name="connsiteX14248" fmla="*/ 2027497 w 13581144"/>
              <a:gd name="connsiteY14248" fmla="*/ 553524 h 4406158"/>
              <a:gd name="connsiteX14249" fmla="*/ 2066588 w 13581144"/>
              <a:gd name="connsiteY14249" fmla="*/ 529826 h 4406158"/>
              <a:gd name="connsiteX14250" fmla="*/ 1986696 w 13581144"/>
              <a:gd name="connsiteY14250" fmla="*/ 529826 h 4406158"/>
              <a:gd name="connsiteX14251" fmla="*/ 2003694 w 13581144"/>
              <a:gd name="connsiteY14251" fmla="*/ 553524 h 4406158"/>
              <a:gd name="connsiteX14252" fmla="*/ 1964591 w 13581144"/>
              <a:gd name="connsiteY14252" fmla="*/ 577222 h 4406158"/>
              <a:gd name="connsiteX14253" fmla="*/ 1947593 w 13581144"/>
              <a:gd name="connsiteY14253" fmla="*/ 553524 h 4406158"/>
              <a:gd name="connsiteX14254" fmla="*/ 1986696 w 13581144"/>
              <a:gd name="connsiteY14254" fmla="*/ 529826 h 4406158"/>
              <a:gd name="connsiteX14255" fmla="*/ 1906780 w 13581144"/>
              <a:gd name="connsiteY14255" fmla="*/ 529826 h 4406158"/>
              <a:gd name="connsiteX14256" fmla="*/ 1923777 w 13581144"/>
              <a:gd name="connsiteY14256" fmla="*/ 553524 h 4406158"/>
              <a:gd name="connsiteX14257" fmla="*/ 1882975 w 13581144"/>
              <a:gd name="connsiteY14257" fmla="*/ 577222 h 4406158"/>
              <a:gd name="connsiteX14258" fmla="*/ 1865966 w 13581144"/>
              <a:gd name="connsiteY14258" fmla="*/ 553524 h 4406158"/>
              <a:gd name="connsiteX14259" fmla="*/ 1906780 w 13581144"/>
              <a:gd name="connsiteY14259" fmla="*/ 529826 h 4406158"/>
              <a:gd name="connsiteX14260" fmla="*/ 1745257 w 13581144"/>
              <a:gd name="connsiteY14260" fmla="*/ 529826 h 4406158"/>
              <a:gd name="connsiteX14261" fmla="*/ 1760556 w 13581144"/>
              <a:gd name="connsiteY14261" fmla="*/ 553524 h 4406158"/>
              <a:gd name="connsiteX14262" fmla="*/ 1719755 w 13581144"/>
              <a:gd name="connsiteY14262" fmla="*/ 577222 h 4406158"/>
              <a:gd name="connsiteX14263" fmla="*/ 1704455 w 13581144"/>
              <a:gd name="connsiteY14263" fmla="*/ 553524 h 4406158"/>
              <a:gd name="connsiteX14264" fmla="*/ 1745257 w 13581144"/>
              <a:gd name="connsiteY14264" fmla="*/ 529826 h 4406158"/>
              <a:gd name="connsiteX14265" fmla="*/ 4310920 w 13581144"/>
              <a:gd name="connsiteY14265" fmla="*/ 528130 h 4406158"/>
              <a:gd name="connsiteX14266" fmla="*/ 4334721 w 13581144"/>
              <a:gd name="connsiteY14266" fmla="*/ 551828 h 4406158"/>
              <a:gd name="connsiteX14267" fmla="*/ 4302421 w 13581144"/>
              <a:gd name="connsiteY14267" fmla="*/ 575526 h 4406158"/>
              <a:gd name="connsiteX14268" fmla="*/ 4278627 w 13581144"/>
              <a:gd name="connsiteY14268" fmla="*/ 551828 h 4406158"/>
              <a:gd name="connsiteX14269" fmla="*/ 4310920 w 13581144"/>
              <a:gd name="connsiteY14269" fmla="*/ 528130 h 4406158"/>
              <a:gd name="connsiteX14270" fmla="*/ 4230986 w 13581144"/>
              <a:gd name="connsiteY14270" fmla="*/ 528130 h 4406158"/>
              <a:gd name="connsiteX14271" fmla="*/ 4254795 w 13581144"/>
              <a:gd name="connsiteY14271" fmla="*/ 551828 h 4406158"/>
              <a:gd name="connsiteX14272" fmla="*/ 4220804 w 13581144"/>
              <a:gd name="connsiteY14272" fmla="*/ 575526 h 4406158"/>
              <a:gd name="connsiteX14273" fmla="*/ 4196996 w 13581144"/>
              <a:gd name="connsiteY14273" fmla="*/ 551828 h 4406158"/>
              <a:gd name="connsiteX14274" fmla="*/ 4230986 w 13581144"/>
              <a:gd name="connsiteY14274" fmla="*/ 528130 h 4406158"/>
              <a:gd name="connsiteX14275" fmla="*/ 4152803 w 13581144"/>
              <a:gd name="connsiteY14275" fmla="*/ 528130 h 4406158"/>
              <a:gd name="connsiteX14276" fmla="*/ 4174906 w 13581144"/>
              <a:gd name="connsiteY14276" fmla="*/ 551828 h 4406158"/>
              <a:gd name="connsiteX14277" fmla="*/ 4140894 w 13581144"/>
              <a:gd name="connsiteY14277" fmla="*/ 575526 h 4406158"/>
              <a:gd name="connsiteX14278" fmla="*/ 4118787 w 13581144"/>
              <a:gd name="connsiteY14278" fmla="*/ 551828 h 4406158"/>
              <a:gd name="connsiteX14279" fmla="*/ 4152803 w 13581144"/>
              <a:gd name="connsiteY14279" fmla="*/ 528130 h 4406158"/>
              <a:gd name="connsiteX14280" fmla="*/ 1825174 w 13581144"/>
              <a:gd name="connsiteY14280" fmla="*/ 528130 h 4406158"/>
              <a:gd name="connsiteX14281" fmla="*/ 1840474 w 13581144"/>
              <a:gd name="connsiteY14281" fmla="*/ 553522 h 4406158"/>
              <a:gd name="connsiteX14282" fmla="*/ 1799672 w 13581144"/>
              <a:gd name="connsiteY14282" fmla="*/ 575526 h 4406158"/>
              <a:gd name="connsiteX14283" fmla="*/ 1784373 w 13581144"/>
              <a:gd name="connsiteY14283" fmla="*/ 551828 h 4406158"/>
              <a:gd name="connsiteX14284" fmla="*/ 1825174 w 13581144"/>
              <a:gd name="connsiteY14284" fmla="*/ 528130 h 4406158"/>
              <a:gd name="connsiteX14285" fmla="*/ 1665364 w 13581144"/>
              <a:gd name="connsiteY14285" fmla="*/ 528130 h 4406158"/>
              <a:gd name="connsiteX14286" fmla="*/ 1680664 w 13581144"/>
              <a:gd name="connsiteY14286" fmla="*/ 551828 h 4406158"/>
              <a:gd name="connsiteX14287" fmla="*/ 1639863 w 13581144"/>
              <a:gd name="connsiteY14287" fmla="*/ 575526 h 4406158"/>
              <a:gd name="connsiteX14288" fmla="*/ 1624564 w 13581144"/>
              <a:gd name="connsiteY14288" fmla="*/ 551828 h 4406158"/>
              <a:gd name="connsiteX14289" fmla="*/ 1665364 w 13581144"/>
              <a:gd name="connsiteY14289" fmla="*/ 528130 h 4406158"/>
              <a:gd name="connsiteX14290" fmla="*/ 1583749 w 13581144"/>
              <a:gd name="connsiteY14290" fmla="*/ 528130 h 4406158"/>
              <a:gd name="connsiteX14291" fmla="*/ 1599048 w 13581144"/>
              <a:gd name="connsiteY14291" fmla="*/ 551828 h 4406158"/>
              <a:gd name="connsiteX14292" fmla="*/ 1558258 w 13581144"/>
              <a:gd name="connsiteY14292" fmla="*/ 575526 h 4406158"/>
              <a:gd name="connsiteX14293" fmla="*/ 1542959 w 13581144"/>
              <a:gd name="connsiteY14293" fmla="*/ 551828 h 4406158"/>
              <a:gd name="connsiteX14294" fmla="*/ 1583749 w 13581144"/>
              <a:gd name="connsiteY14294" fmla="*/ 528130 h 4406158"/>
              <a:gd name="connsiteX14295" fmla="*/ 1503856 w 13581144"/>
              <a:gd name="connsiteY14295" fmla="*/ 528130 h 4406158"/>
              <a:gd name="connsiteX14296" fmla="*/ 1519155 w 13581144"/>
              <a:gd name="connsiteY14296" fmla="*/ 551828 h 4406158"/>
              <a:gd name="connsiteX14297" fmla="*/ 1478354 w 13581144"/>
              <a:gd name="connsiteY14297" fmla="*/ 575526 h 4406158"/>
              <a:gd name="connsiteX14298" fmla="*/ 1463054 w 13581144"/>
              <a:gd name="connsiteY14298" fmla="*/ 551828 h 4406158"/>
              <a:gd name="connsiteX14299" fmla="*/ 1503856 w 13581144"/>
              <a:gd name="connsiteY14299" fmla="*/ 528130 h 4406158"/>
              <a:gd name="connsiteX14300" fmla="*/ 1420526 w 13581144"/>
              <a:gd name="connsiteY14300" fmla="*/ 528130 h 4406158"/>
              <a:gd name="connsiteX14301" fmla="*/ 1435825 w 13581144"/>
              <a:gd name="connsiteY14301" fmla="*/ 551828 h 4406158"/>
              <a:gd name="connsiteX14302" fmla="*/ 1395023 w 13581144"/>
              <a:gd name="connsiteY14302" fmla="*/ 575526 h 4406158"/>
              <a:gd name="connsiteX14303" fmla="*/ 1379724 w 13581144"/>
              <a:gd name="connsiteY14303" fmla="*/ 551828 h 4406158"/>
              <a:gd name="connsiteX14304" fmla="*/ 1420526 w 13581144"/>
              <a:gd name="connsiteY14304" fmla="*/ 528130 h 4406158"/>
              <a:gd name="connsiteX14305" fmla="*/ 1340620 w 13581144"/>
              <a:gd name="connsiteY14305" fmla="*/ 528130 h 4406158"/>
              <a:gd name="connsiteX14306" fmla="*/ 1355919 w 13581144"/>
              <a:gd name="connsiteY14306" fmla="*/ 551828 h 4406158"/>
              <a:gd name="connsiteX14307" fmla="*/ 1315118 w 13581144"/>
              <a:gd name="connsiteY14307" fmla="*/ 575526 h 4406158"/>
              <a:gd name="connsiteX14308" fmla="*/ 1299819 w 13581144"/>
              <a:gd name="connsiteY14308" fmla="*/ 551828 h 4406158"/>
              <a:gd name="connsiteX14309" fmla="*/ 1340620 w 13581144"/>
              <a:gd name="connsiteY14309" fmla="*/ 528130 h 4406158"/>
              <a:gd name="connsiteX14310" fmla="*/ 1260691 w 13581144"/>
              <a:gd name="connsiteY14310" fmla="*/ 528130 h 4406158"/>
              <a:gd name="connsiteX14311" fmla="*/ 1275990 w 13581144"/>
              <a:gd name="connsiteY14311" fmla="*/ 551828 h 4406158"/>
              <a:gd name="connsiteX14312" fmla="*/ 1233490 w 13581144"/>
              <a:gd name="connsiteY14312" fmla="*/ 575526 h 4406158"/>
              <a:gd name="connsiteX14313" fmla="*/ 1218191 w 13581144"/>
              <a:gd name="connsiteY14313" fmla="*/ 551828 h 4406158"/>
              <a:gd name="connsiteX14314" fmla="*/ 1260691 w 13581144"/>
              <a:gd name="connsiteY14314" fmla="*/ 528130 h 4406158"/>
              <a:gd name="connsiteX14315" fmla="*/ 1179108 w 13581144"/>
              <a:gd name="connsiteY14315" fmla="*/ 528130 h 4406158"/>
              <a:gd name="connsiteX14316" fmla="*/ 1192711 w 13581144"/>
              <a:gd name="connsiteY14316" fmla="*/ 551828 h 4406158"/>
              <a:gd name="connsiteX14317" fmla="*/ 1150197 w 13581144"/>
              <a:gd name="connsiteY14317" fmla="*/ 575526 h 4406158"/>
              <a:gd name="connsiteX14318" fmla="*/ 1136597 w 13581144"/>
              <a:gd name="connsiteY14318" fmla="*/ 551828 h 4406158"/>
              <a:gd name="connsiteX14319" fmla="*/ 1179108 w 13581144"/>
              <a:gd name="connsiteY14319" fmla="*/ 528130 h 4406158"/>
              <a:gd name="connsiteX14320" fmla="*/ 1099179 w 13581144"/>
              <a:gd name="connsiteY14320" fmla="*/ 528130 h 4406158"/>
              <a:gd name="connsiteX14321" fmla="*/ 1111079 w 13581144"/>
              <a:gd name="connsiteY14321" fmla="*/ 551828 h 4406158"/>
              <a:gd name="connsiteX14322" fmla="*/ 1070277 w 13581144"/>
              <a:gd name="connsiteY14322" fmla="*/ 575526 h 4406158"/>
              <a:gd name="connsiteX14323" fmla="*/ 1056676 w 13581144"/>
              <a:gd name="connsiteY14323" fmla="*/ 551828 h 4406158"/>
              <a:gd name="connsiteX14324" fmla="*/ 1099179 w 13581144"/>
              <a:gd name="connsiteY14324" fmla="*/ 528130 h 4406158"/>
              <a:gd name="connsiteX14325" fmla="*/ 1017575 w 13581144"/>
              <a:gd name="connsiteY14325" fmla="*/ 528130 h 4406158"/>
              <a:gd name="connsiteX14326" fmla="*/ 1031177 w 13581144"/>
              <a:gd name="connsiteY14326" fmla="*/ 551828 h 4406158"/>
              <a:gd name="connsiteX14327" fmla="*/ 988673 w 13581144"/>
              <a:gd name="connsiteY14327" fmla="*/ 575526 h 4406158"/>
              <a:gd name="connsiteX14328" fmla="*/ 975072 w 13581144"/>
              <a:gd name="connsiteY14328" fmla="*/ 551828 h 4406158"/>
              <a:gd name="connsiteX14329" fmla="*/ 1017575 w 13581144"/>
              <a:gd name="connsiteY14329" fmla="*/ 528130 h 4406158"/>
              <a:gd name="connsiteX14330" fmla="*/ 937674 w 13581144"/>
              <a:gd name="connsiteY14330" fmla="*/ 528130 h 4406158"/>
              <a:gd name="connsiteX14331" fmla="*/ 951274 w 13581144"/>
              <a:gd name="connsiteY14331" fmla="*/ 551828 h 4406158"/>
              <a:gd name="connsiteX14332" fmla="*/ 908771 w 13581144"/>
              <a:gd name="connsiteY14332" fmla="*/ 575526 h 4406158"/>
              <a:gd name="connsiteX14333" fmla="*/ 895172 w 13581144"/>
              <a:gd name="connsiteY14333" fmla="*/ 551828 h 4406158"/>
              <a:gd name="connsiteX14334" fmla="*/ 937674 w 13581144"/>
              <a:gd name="connsiteY14334" fmla="*/ 528130 h 4406158"/>
              <a:gd name="connsiteX14335" fmla="*/ 857775 w 13581144"/>
              <a:gd name="connsiteY14335" fmla="*/ 528130 h 4406158"/>
              <a:gd name="connsiteX14336" fmla="*/ 871376 w 13581144"/>
              <a:gd name="connsiteY14336" fmla="*/ 551828 h 4406158"/>
              <a:gd name="connsiteX14337" fmla="*/ 828872 w 13581144"/>
              <a:gd name="connsiteY14337" fmla="*/ 575526 h 4406158"/>
              <a:gd name="connsiteX14338" fmla="*/ 815271 w 13581144"/>
              <a:gd name="connsiteY14338" fmla="*/ 551828 h 4406158"/>
              <a:gd name="connsiteX14339" fmla="*/ 857775 w 13581144"/>
              <a:gd name="connsiteY14339" fmla="*/ 528130 h 4406158"/>
              <a:gd name="connsiteX14340" fmla="*/ 779555 w 13581144"/>
              <a:gd name="connsiteY14340" fmla="*/ 528130 h 4406158"/>
              <a:gd name="connsiteX14341" fmla="*/ 791456 w 13581144"/>
              <a:gd name="connsiteY14341" fmla="*/ 551828 h 4406158"/>
              <a:gd name="connsiteX14342" fmla="*/ 748953 w 13581144"/>
              <a:gd name="connsiteY14342" fmla="*/ 575526 h 4406158"/>
              <a:gd name="connsiteX14343" fmla="*/ 735351 w 13581144"/>
              <a:gd name="connsiteY14343" fmla="*/ 551828 h 4406158"/>
              <a:gd name="connsiteX14344" fmla="*/ 779555 w 13581144"/>
              <a:gd name="connsiteY14344" fmla="*/ 528130 h 4406158"/>
              <a:gd name="connsiteX14345" fmla="*/ 10524683 w 13581144"/>
              <a:gd name="connsiteY14345" fmla="*/ 467189 h 4406158"/>
              <a:gd name="connsiteX14346" fmla="*/ 10565484 w 13581144"/>
              <a:gd name="connsiteY14346" fmla="*/ 490888 h 4406158"/>
              <a:gd name="connsiteX14347" fmla="*/ 10550185 w 13581144"/>
              <a:gd name="connsiteY14347" fmla="*/ 514586 h 4406158"/>
              <a:gd name="connsiteX14348" fmla="*/ 10509383 w 13581144"/>
              <a:gd name="connsiteY14348" fmla="*/ 490888 h 4406158"/>
              <a:gd name="connsiteX14349" fmla="*/ 10524683 w 13581144"/>
              <a:gd name="connsiteY14349" fmla="*/ 467189 h 4406158"/>
              <a:gd name="connsiteX14350" fmla="*/ 10446465 w 13581144"/>
              <a:gd name="connsiteY14350" fmla="*/ 467189 h 4406158"/>
              <a:gd name="connsiteX14351" fmla="*/ 10487278 w 13581144"/>
              <a:gd name="connsiteY14351" fmla="*/ 490888 h 4406158"/>
              <a:gd name="connsiteX14352" fmla="*/ 10471968 w 13581144"/>
              <a:gd name="connsiteY14352" fmla="*/ 514586 h 4406158"/>
              <a:gd name="connsiteX14353" fmla="*/ 10431166 w 13581144"/>
              <a:gd name="connsiteY14353" fmla="*/ 490888 h 4406158"/>
              <a:gd name="connsiteX14354" fmla="*/ 10446465 w 13581144"/>
              <a:gd name="connsiteY14354" fmla="*/ 467189 h 4406158"/>
              <a:gd name="connsiteX14355" fmla="*/ 10366571 w 13581144"/>
              <a:gd name="connsiteY14355" fmla="*/ 467189 h 4406158"/>
              <a:gd name="connsiteX14356" fmla="*/ 10407373 w 13581144"/>
              <a:gd name="connsiteY14356" fmla="*/ 490888 h 4406158"/>
              <a:gd name="connsiteX14357" fmla="*/ 10392073 w 13581144"/>
              <a:gd name="connsiteY14357" fmla="*/ 514586 h 4406158"/>
              <a:gd name="connsiteX14358" fmla="*/ 10351272 w 13581144"/>
              <a:gd name="connsiteY14358" fmla="*/ 490888 h 4406158"/>
              <a:gd name="connsiteX14359" fmla="*/ 10366571 w 13581144"/>
              <a:gd name="connsiteY14359" fmla="*/ 467189 h 4406158"/>
              <a:gd name="connsiteX14360" fmla="*/ 10288376 w 13581144"/>
              <a:gd name="connsiteY14360" fmla="*/ 467189 h 4406158"/>
              <a:gd name="connsiteX14361" fmla="*/ 10329178 w 13581144"/>
              <a:gd name="connsiteY14361" fmla="*/ 490888 h 4406158"/>
              <a:gd name="connsiteX14362" fmla="*/ 10313879 w 13581144"/>
              <a:gd name="connsiteY14362" fmla="*/ 514586 h 4406158"/>
              <a:gd name="connsiteX14363" fmla="*/ 10273076 w 13581144"/>
              <a:gd name="connsiteY14363" fmla="*/ 490888 h 4406158"/>
              <a:gd name="connsiteX14364" fmla="*/ 10288376 w 13581144"/>
              <a:gd name="connsiteY14364" fmla="*/ 467189 h 4406158"/>
              <a:gd name="connsiteX14365" fmla="*/ 10208459 w 13581144"/>
              <a:gd name="connsiteY14365" fmla="*/ 467189 h 4406158"/>
              <a:gd name="connsiteX14366" fmla="*/ 10249272 w 13581144"/>
              <a:gd name="connsiteY14366" fmla="*/ 490888 h 4406158"/>
              <a:gd name="connsiteX14367" fmla="*/ 10233961 w 13581144"/>
              <a:gd name="connsiteY14367" fmla="*/ 514586 h 4406158"/>
              <a:gd name="connsiteX14368" fmla="*/ 10193160 w 13581144"/>
              <a:gd name="connsiteY14368" fmla="*/ 490888 h 4406158"/>
              <a:gd name="connsiteX14369" fmla="*/ 10208459 w 13581144"/>
              <a:gd name="connsiteY14369" fmla="*/ 467189 h 4406158"/>
              <a:gd name="connsiteX14370" fmla="*/ 10128553 w 13581144"/>
              <a:gd name="connsiteY14370" fmla="*/ 467189 h 4406158"/>
              <a:gd name="connsiteX14371" fmla="*/ 10169355 w 13581144"/>
              <a:gd name="connsiteY14371" fmla="*/ 490888 h 4406158"/>
              <a:gd name="connsiteX14372" fmla="*/ 10154056 w 13581144"/>
              <a:gd name="connsiteY14372" fmla="*/ 514586 h 4406158"/>
              <a:gd name="connsiteX14373" fmla="*/ 10113253 w 13581144"/>
              <a:gd name="connsiteY14373" fmla="*/ 490888 h 4406158"/>
              <a:gd name="connsiteX14374" fmla="*/ 10128553 w 13581144"/>
              <a:gd name="connsiteY14374" fmla="*/ 467189 h 4406158"/>
              <a:gd name="connsiteX14375" fmla="*/ 10050335 w 13581144"/>
              <a:gd name="connsiteY14375" fmla="*/ 467189 h 4406158"/>
              <a:gd name="connsiteX14376" fmla="*/ 10089438 w 13581144"/>
              <a:gd name="connsiteY14376" fmla="*/ 490888 h 4406158"/>
              <a:gd name="connsiteX14377" fmla="*/ 10074139 w 13581144"/>
              <a:gd name="connsiteY14377" fmla="*/ 514586 h 4406158"/>
              <a:gd name="connsiteX14378" fmla="*/ 10035035 w 13581144"/>
              <a:gd name="connsiteY14378" fmla="*/ 490888 h 4406158"/>
              <a:gd name="connsiteX14379" fmla="*/ 10050335 w 13581144"/>
              <a:gd name="connsiteY14379" fmla="*/ 467189 h 4406158"/>
              <a:gd name="connsiteX14380" fmla="*/ 9970441 w 13581144"/>
              <a:gd name="connsiteY14380" fmla="*/ 467189 h 4406158"/>
              <a:gd name="connsiteX14381" fmla="*/ 10009557 w 13581144"/>
              <a:gd name="connsiteY14381" fmla="*/ 490888 h 4406158"/>
              <a:gd name="connsiteX14382" fmla="*/ 9992559 w 13581144"/>
              <a:gd name="connsiteY14382" fmla="*/ 514586 h 4406158"/>
              <a:gd name="connsiteX14383" fmla="*/ 9953444 w 13581144"/>
              <a:gd name="connsiteY14383" fmla="*/ 490888 h 4406158"/>
              <a:gd name="connsiteX14384" fmla="*/ 9970441 w 13581144"/>
              <a:gd name="connsiteY14384" fmla="*/ 467189 h 4406158"/>
              <a:gd name="connsiteX14385" fmla="*/ 3686803 w 13581144"/>
              <a:gd name="connsiteY14385" fmla="*/ 467189 h 4406158"/>
              <a:gd name="connsiteX14386" fmla="*/ 3707209 w 13581144"/>
              <a:gd name="connsiteY14386" fmla="*/ 490888 h 4406158"/>
              <a:gd name="connsiteX14387" fmla="*/ 3673214 w 13581144"/>
              <a:gd name="connsiteY14387" fmla="*/ 514586 h 4406158"/>
              <a:gd name="connsiteX14388" fmla="*/ 3652796 w 13581144"/>
              <a:gd name="connsiteY14388" fmla="*/ 490888 h 4406158"/>
              <a:gd name="connsiteX14389" fmla="*/ 3686803 w 13581144"/>
              <a:gd name="connsiteY14389" fmla="*/ 467189 h 4406158"/>
              <a:gd name="connsiteX14390" fmla="*/ 3605222 w 13581144"/>
              <a:gd name="connsiteY14390" fmla="*/ 467189 h 4406158"/>
              <a:gd name="connsiteX14391" fmla="*/ 3627316 w 13581144"/>
              <a:gd name="connsiteY14391" fmla="*/ 490888 h 4406158"/>
              <a:gd name="connsiteX14392" fmla="*/ 3591622 w 13581144"/>
              <a:gd name="connsiteY14392" fmla="*/ 514586 h 4406158"/>
              <a:gd name="connsiteX14393" fmla="*/ 3571215 w 13581144"/>
              <a:gd name="connsiteY14393" fmla="*/ 490888 h 4406158"/>
              <a:gd name="connsiteX14394" fmla="*/ 3605222 w 13581144"/>
              <a:gd name="connsiteY14394" fmla="*/ 467189 h 4406158"/>
              <a:gd name="connsiteX14395" fmla="*/ 3526992 w 13581144"/>
              <a:gd name="connsiteY14395" fmla="*/ 467189 h 4406158"/>
              <a:gd name="connsiteX14396" fmla="*/ 3547411 w 13581144"/>
              <a:gd name="connsiteY14396" fmla="*/ 490888 h 4406158"/>
              <a:gd name="connsiteX14397" fmla="*/ 3511692 w 13581144"/>
              <a:gd name="connsiteY14397" fmla="*/ 514586 h 4406158"/>
              <a:gd name="connsiteX14398" fmla="*/ 3491298 w 13581144"/>
              <a:gd name="connsiteY14398" fmla="*/ 490888 h 4406158"/>
              <a:gd name="connsiteX14399" fmla="*/ 3526992 w 13581144"/>
              <a:gd name="connsiteY14399" fmla="*/ 467189 h 4406158"/>
              <a:gd name="connsiteX14400" fmla="*/ 10761002 w 13581144"/>
              <a:gd name="connsiteY14400" fmla="*/ 465501 h 4406158"/>
              <a:gd name="connsiteX14401" fmla="*/ 10803503 w 13581144"/>
              <a:gd name="connsiteY14401" fmla="*/ 489199 h 4406158"/>
              <a:gd name="connsiteX14402" fmla="*/ 10789902 w 13581144"/>
              <a:gd name="connsiteY14402" fmla="*/ 512897 h 4406158"/>
              <a:gd name="connsiteX14403" fmla="*/ 10747413 w 13581144"/>
              <a:gd name="connsiteY14403" fmla="*/ 489199 h 4406158"/>
              <a:gd name="connsiteX14404" fmla="*/ 10761002 w 13581144"/>
              <a:gd name="connsiteY14404" fmla="*/ 465501 h 4406158"/>
              <a:gd name="connsiteX14405" fmla="*/ 9890549 w 13581144"/>
              <a:gd name="connsiteY14405" fmla="*/ 465501 h 4406158"/>
              <a:gd name="connsiteX14406" fmla="*/ 9929652 w 13581144"/>
              <a:gd name="connsiteY14406" fmla="*/ 489199 h 4406158"/>
              <a:gd name="connsiteX14407" fmla="*/ 9912642 w 13581144"/>
              <a:gd name="connsiteY14407" fmla="*/ 512897 h 4406158"/>
              <a:gd name="connsiteX14408" fmla="*/ 9873550 w 13581144"/>
              <a:gd name="connsiteY14408" fmla="*/ 489199 h 4406158"/>
              <a:gd name="connsiteX14409" fmla="*/ 9890549 w 13581144"/>
              <a:gd name="connsiteY14409" fmla="*/ 465501 h 4406158"/>
              <a:gd name="connsiteX14410" fmla="*/ 9812329 w 13581144"/>
              <a:gd name="connsiteY14410" fmla="*/ 465501 h 4406158"/>
              <a:gd name="connsiteX14411" fmla="*/ 9851433 w 13581144"/>
              <a:gd name="connsiteY14411" fmla="*/ 489199 h 4406158"/>
              <a:gd name="connsiteX14412" fmla="*/ 9834435 w 13581144"/>
              <a:gd name="connsiteY14412" fmla="*/ 512897 h 4406158"/>
              <a:gd name="connsiteX14413" fmla="*/ 9795332 w 13581144"/>
              <a:gd name="connsiteY14413" fmla="*/ 489199 h 4406158"/>
              <a:gd name="connsiteX14414" fmla="*/ 9812329 w 13581144"/>
              <a:gd name="connsiteY14414" fmla="*/ 465501 h 4406158"/>
              <a:gd name="connsiteX14415" fmla="*/ 9732436 w 13581144"/>
              <a:gd name="connsiteY14415" fmla="*/ 465501 h 4406158"/>
              <a:gd name="connsiteX14416" fmla="*/ 9771539 w 13581144"/>
              <a:gd name="connsiteY14416" fmla="*/ 489199 h 4406158"/>
              <a:gd name="connsiteX14417" fmla="*/ 9754542 w 13581144"/>
              <a:gd name="connsiteY14417" fmla="*/ 512897 h 4406158"/>
              <a:gd name="connsiteX14418" fmla="*/ 9715438 w 13581144"/>
              <a:gd name="connsiteY14418" fmla="*/ 489199 h 4406158"/>
              <a:gd name="connsiteX14419" fmla="*/ 9732436 w 13581144"/>
              <a:gd name="connsiteY14419" fmla="*/ 465501 h 4406158"/>
              <a:gd name="connsiteX14420" fmla="*/ 9652530 w 13581144"/>
              <a:gd name="connsiteY14420" fmla="*/ 465501 h 4406158"/>
              <a:gd name="connsiteX14421" fmla="*/ 9691634 w 13581144"/>
              <a:gd name="connsiteY14421" fmla="*/ 489199 h 4406158"/>
              <a:gd name="connsiteX14422" fmla="*/ 9674624 w 13581144"/>
              <a:gd name="connsiteY14422" fmla="*/ 512897 h 4406158"/>
              <a:gd name="connsiteX14423" fmla="*/ 9635533 w 13581144"/>
              <a:gd name="connsiteY14423" fmla="*/ 489199 h 4406158"/>
              <a:gd name="connsiteX14424" fmla="*/ 9652530 w 13581144"/>
              <a:gd name="connsiteY14424" fmla="*/ 465501 h 4406158"/>
              <a:gd name="connsiteX14425" fmla="*/ 9572602 w 13581144"/>
              <a:gd name="connsiteY14425" fmla="*/ 465501 h 4406158"/>
              <a:gd name="connsiteX14426" fmla="*/ 9611705 w 13581144"/>
              <a:gd name="connsiteY14426" fmla="*/ 489199 h 4406158"/>
              <a:gd name="connsiteX14427" fmla="*/ 9594707 w 13581144"/>
              <a:gd name="connsiteY14427" fmla="*/ 512897 h 4406158"/>
              <a:gd name="connsiteX14428" fmla="*/ 9555604 w 13581144"/>
              <a:gd name="connsiteY14428" fmla="*/ 489199 h 4406158"/>
              <a:gd name="connsiteX14429" fmla="*/ 9572602 w 13581144"/>
              <a:gd name="connsiteY14429" fmla="*/ 465501 h 4406158"/>
              <a:gd name="connsiteX14430" fmla="*/ 9494418 w 13581144"/>
              <a:gd name="connsiteY14430" fmla="*/ 465501 h 4406158"/>
              <a:gd name="connsiteX14431" fmla="*/ 9531823 w 13581144"/>
              <a:gd name="connsiteY14431" fmla="*/ 489199 h 4406158"/>
              <a:gd name="connsiteX14432" fmla="*/ 9514825 w 13581144"/>
              <a:gd name="connsiteY14432" fmla="*/ 512897 h 4406158"/>
              <a:gd name="connsiteX14433" fmla="*/ 9477408 w 13581144"/>
              <a:gd name="connsiteY14433" fmla="*/ 489199 h 4406158"/>
              <a:gd name="connsiteX14434" fmla="*/ 9494418 w 13581144"/>
              <a:gd name="connsiteY14434" fmla="*/ 465501 h 4406158"/>
              <a:gd name="connsiteX14435" fmla="*/ 9414501 w 13581144"/>
              <a:gd name="connsiteY14435" fmla="*/ 465501 h 4406158"/>
              <a:gd name="connsiteX14436" fmla="*/ 9451906 w 13581144"/>
              <a:gd name="connsiteY14436" fmla="*/ 489199 h 4406158"/>
              <a:gd name="connsiteX14437" fmla="*/ 9433198 w 13581144"/>
              <a:gd name="connsiteY14437" fmla="*/ 512897 h 4406158"/>
              <a:gd name="connsiteX14438" fmla="*/ 9395805 w 13581144"/>
              <a:gd name="connsiteY14438" fmla="*/ 489199 h 4406158"/>
              <a:gd name="connsiteX14439" fmla="*/ 9414501 w 13581144"/>
              <a:gd name="connsiteY14439" fmla="*/ 465501 h 4406158"/>
              <a:gd name="connsiteX14440" fmla="*/ 9332898 w 13581144"/>
              <a:gd name="connsiteY14440" fmla="*/ 465501 h 4406158"/>
              <a:gd name="connsiteX14441" fmla="*/ 9370303 w 13581144"/>
              <a:gd name="connsiteY14441" fmla="*/ 489199 h 4406158"/>
              <a:gd name="connsiteX14442" fmla="*/ 9351595 w 13581144"/>
              <a:gd name="connsiteY14442" fmla="*/ 512897 h 4406158"/>
              <a:gd name="connsiteX14443" fmla="*/ 9314201 w 13581144"/>
              <a:gd name="connsiteY14443" fmla="*/ 489199 h 4406158"/>
              <a:gd name="connsiteX14444" fmla="*/ 9332898 w 13581144"/>
              <a:gd name="connsiteY14444" fmla="*/ 465501 h 4406158"/>
              <a:gd name="connsiteX14445" fmla="*/ 9252980 w 13581144"/>
              <a:gd name="connsiteY14445" fmla="*/ 465501 h 4406158"/>
              <a:gd name="connsiteX14446" fmla="*/ 9290385 w 13581144"/>
              <a:gd name="connsiteY14446" fmla="*/ 489199 h 4406158"/>
              <a:gd name="connsiteX14447" fmla="*/ 9271677 w 13581144"/>
              <a:gd name="connsiteY14447" fmla="*/ 512897 h 4406158"/>
              <a:gd name="connsiteX14448" fmla="*/ 9234272 w 13581144"/>
              <a:gd name="connsiteY14448" fmla="*/ 489199 h 4406158"/>
              <a:gd name="connsiteX14449" fmla="*/ 9252980 w 13581144"/>
              <a:gd name="connsiteY14449" fmla="*/ 465501 h 4406158"/>
              <a:gd name="connsiteX14450" fmla="*/ 9171400 w 13581144"/>
              <a:gd name="connsiteY14450" fmla="*/ 465501 h 4406158"/>
              <a:gd name="connsiteX14451" fmla="*/ 9208793 w 13581144"/>
              <a:gd name="connsiteY14451" fmla="*/ 489199 h 4406158"/>
              <a:gd name="connsiteX14452" fmla="*/ 9190096 w 13581144"/>
              <a:gd name="connsiteY14452" fmla="*/ 512897 h 4406158"/>
              <a:gd name="connsiteX14453" fmla="*/ 9152692 w 13581144"/>
              <a:gd name="connsiteY14453" fmla="*/ 489199 h 4406158"/>
              <a:gd name="connsiteX14454" fmla="*/ 9171400 w 13581144"/>
              <a:gd name="connsiteY14454" fmla="*/ 465501 h 4406158"/>
              <a:gd name="connsiteX14455" fmla="*/ 9093181 w 13581144"/>
              <a:gd name="connsiteY14455" fmla="*/ 465501 h 4406158"/>
              <a:gd name="connsiteX14456" fmla="*/ 9130575 w 13581144"/>
              <a:gd name="connsiteY14456" fmla="*/ 489199 h 4406158"/>
              <a:gd name="connsiteX14457" fmla="*/ 9111878 w 13581144"/>
              <a:gd name="connsiteY14457" fmla="*/ 512897 h 4406158"/>
              <a:gd name="connsiteX14458" fmla="*/ 9074485 w 13581144"/>
              <a:gd name="connsiteY14458" fmla="*/ 489199 h 4406158"/>
              <a:gd name="connsiteX14459" fmla="*/ 9093181 w 13581144"/>
              <a:gd name="connsiteY14459" fmla="*/ 465501 h 4406158"/>
              <a:gd name="connsiteX14460" fmla="*/ 9013265 w 13581144"/>
              <a:gd name="connsiteY14460" fmla="*/ 465501 h 4406158"/>
              <a:gd name="connsiteX14461" fmla="*/ 9050669 w 13581144"/>
              <a:gd name="connsiteY14461" fmla="*/ 489199 h 4406158"/>
              <a:gd name="connsiteX14462" fmla="*/ 9031973 w 13581144"/>
              <a:gd name="connsiteY14462" fmla="*/ 512897 h 4406158"/>
              <a:gd name="connsiteX14463" fmla="*/ 8994556 w 13581144"/>
              <a:gd name="connsiteY14463" fmla="*/ 489199 h 4406158"/>
              <a:gd name="connsiteX14464" fmla="*/ 9013265 w 13581144"/>
              <a:gd name="connsiteY14464" fmla="*/ 465501 h 4406158"/>
              <a:gd name="connsiteX14465" fmla="*/ 8935069 w 13581144"/>
              <a:gd name="connsiteY14465" fmla="*/ 465501 h 4406158"/>
              <a:gd name="connsiteX14466" fmla="*/ 8970764 w 13581144"/>
              <a:gd name="connsiteY14466" fmla="*/ 489199 h 4406158"/>
              <a:gd name="connsiteX14467" fmla="*/ 8952068 w 13581144"/>
              <a:gd name="connsiteY14467" fmla="*/ 512897 h 4406158"/>
              <a:gd name="connsiteX14468" fmla="*/ 8916361 w 13581144"/>
              <a:gd name="connsiteY14468" fmla="*/ 489199 h 4406158"/>
              <a:gd name="connsiteX14469" fmla="*/ 8935069 w 13581144"/>
              <a:gd name="connsiteY14469" fmla="*/ 465501 h 4406158"/>
              <a:gd name="connsiteX14470" fmla="*/ 8855164 w 13581144"/>
              <a:gd name="connsiteY14470" fmla="*/ 465501 h 4406158"/>
              <a:gd name="connsiteX14471" fmla="*/ 8890870 w 13581144"/>
              <a:gd name="connsiteY14471" fmla="*/ 489199 h 4406158"/>
              <a:gd name="connsiteX14472" fmla="*/ 8872162 w 13581144"/>
              <a:gd name="connsiteY14472" fmla="*/ 512897 h 4406158"/>
              <a:gd name="connsiteX14473" fmla="*/ 8836467 w 13581144"/>
              <a:gd name="connsiteY14473" fmla="*/ 489199 h 4406158"/>
              <a:gd name="connsiteX14474" fmla="*/ 8855164 w 13581144"/>
              <a:gd name="connsiteY14474" fmla="*/ 465501 h 4406158"/>
              <a:gd name="connsiteX14475" fmla="*/ 8775247 w 13581144"/>
              <a:gd name="connsiteY14475" fmla="*/ 465501 h 4406158"/>
              <a:gd name="connsiteX14476" fmla="*/ 8810954 w 13581144"/>
              <a:gd name="connsiteY14476" fmla="*/ 489199 h 4406158"/>
              <a:gd name="connsiteX14477" fmla="*/ 8790546 w 13581144"/>
              <a:gd name="connsiteY14477" fmla="*/ 512897 h 4406158"/>
              <a:gd name="connsiteX14478" fmla="*/ 8754841 w 13581144"/>
              <a:gd name="connsiteY14478" fmla="*/ 489199 h 4406158"/>
              <a:gd name="connsiteX14479" fmla="*/ 8775247 w 13581144"/>
              <a:gd name="connsiteY14479" fmla="*/ 465501 h 4406158"/>
              <a:gd name="connsiteX14480" fmla="*/ 8695354 w 13581144"/>
              <a:gd name="connsiteY14480" fmla="*/ 465501 h 4406158"/>
              <a:gd name="connsiteX14481" fmla="*/ 8731060 w 13581144"/>
              <a:gd name="connsiteY14481" fmla="*/ 489199 h 4406158"/>
              <a:gd name="connsiteX14482" fmla="*/ 8710653 w 13581144"/>
              <a:gd name="connsiteY14482" fmla="*/ 512897 h 4406158"/>
              <a:gd name="connsiteX14483" fmla="*/ 8674946 w 13581144"/>
              <a:gd name="connsiteY14483" fmla="*/ 489199 h 4406158"/>
              <a:gd name="connsiteX14484" fmla="*/ 8695354 w 13581144"/>
              <a:gd name="connsiteY14484" fmla="*/ 465501 h 4406158"/>
              <a:gd name="connsiteX14485" fmla="*/ 8613738 w 13581144"/>
              <a:gd name="connsiteY14485" fmla="*/ 465501 h 4406158"/>
              <a:gd name="connsiteX14486" fmla="*/ 8649432 w 13581144"/>
              <a:gd name="connsiteY14486" fmla="*/ 489199 h 4406158"/>
              <a:gd name="connsiteX14487" fmla="*/ 8629037 w 13581144"/>
              <a:gd name="connsiteY14487" fmla="*/ 512897 h 4406158"/>
              <a:gd name="connsiteX14488" fmla="*/ 8593331 w 13581144"/>
              <a:gd name="connsiteY14488" fmla="*/ 489199 h 4406158"/>
              <a:gd name="connsiteX14489" fmla="*/ 8613738 w 13581144"/>
              <a:gd name="connsiteY14489" fmla="*/ 465501 h 4406158"/>
              <a:gd name="connsiteX14490" fmla="*/ 8533833 w 13581144"/>
              <a:gd name="connsiteY14490" fmla="*/ 465501 h 4406158"/>
              <a:gd name="connsiteX14491" fmla="*/ 8569551 w 13581144"/>
              <a:gd name="connsiteY14491" fmla="*/ 489199 h 4406158"/>
              <a:gd name="connsiteX14492" fmla="*/ 8549132 w 13581144"/>
              <a:gd name="connsiteY14492" fmla="*/ 512897 h 4406158"/>
              <a:gd name="connsiteX14493" fmla="*/ 8513437 w 13581144"/>
              <a:gd name="connsiteY14493" fmla="*/ 489199 h 4406158"/>
              <a:gd name="connsiteX14494" fmla="*/ 8533833 w 13581144"/>
              <a:gd name="connsiteY14494" fmla="*/ 465501 h 4406158"/>
              <a:gd name="connsiteX14495" fmla="*/ 8453915 w 13581144"/>
              <a:gd name="connsiteY14495" fmla="*/ 465501 h 4406158"/>
              <a:gd name="connsiteX14496" fmla="*/ 8489621 w 13581144"/>
              <a:gd name="connsiteY14496" fmla="*/ 489199 h 4406158"/>
              <a:gd name="connsiteX14497" fmla="*/ 8469215 w 13581144"/>
              <a:gd name="connsiteY14497" fmla="*/ 512897 h 4406158"/>
              <a:gd name="connsiteX14498" fmla="*/ 8433520 w 13581144"/>
              <a:gd name="connsiteY14498" fmla="*/ 489199 h 4406158"/>
              <a:gd name="connsiteX14499" fmla="*/ 8453915 w 13581144"/>
              <a:gd name="connsiteY14499" fmla="*/ 465501 h 4406158"/>
              <a:gd name="connsiteX14500" fmla="*/ 8374023 w 13581144"/>
              <a:gd name="connsiteY14500" fmla="*/ 465501 h 4406158"/>
              <a:gd name="connsiteX14501" fmla="*/ 8409717 w 13581144"/>
              <a:gd name="connsiteY14501" fmla="*/ 489199 h 4406158"/>
              <a:gd name="connsiteX14502" fmla="*/ 8389322 w 13581144"/>
              <a:gd name="connsiteY14502" fmla="*/ 512897 h 4406158"/>
              <a:gd name="connsiteX14503" fmla="*/ 8353616 w 13581144"/>
              <a:gd name="connsiteY14503" fmla="*/ 489199 h 4406158"/>
              <a:gd name="connsiteX14504" fmla="*/ 8374023 w 13581144"/>
              <a:gd name="connsiteY14504" fmla="*/ 465501 h 4406158"/>
              <a:gd name="connsiteX14505" fmla="*/ 8297503 w 13581144"/>
              <a:gd name="connsiteY14505" fmla="*/ 465501 h 4406158"/>
              <a:gd name="connsiteX14506" fmla="*/ 8331522 w 13581144"/>
              <a:gd name="connsiteY14506" fmla="*/ 489199 h 4406158"/>
              <a:gd name="connsiteX14507" fmla="*/ 8311115 w 13581144"/>
              <a:gd name="connsiteY14507" fmla="*/ 512897 h 4406158"/>
              <a:gd name="connsiteX14508" fmla="*/ 8277108 w 13581144"/>
              <a:gd name="connsiteY14508" fmla="*/ 489199 h 4406158"/>
              <a:gd name="connsiteX14509" fmla="*/ 8297503 w 13581144"/>
              <a:gd name="connsiteY14509" fmla="*/ 465501 h 4406158"/>
              <a:gd name="connsiteX14510" fmla="*/ 8217609 w 13581144"/>
              <a:gd name="connsiteY14510" fmla="*/ 465501 h 4406158"/>
              <a:gd name="connsiteX14511" fmla="*/ 8251605 w 13581144"/>
              <a:gd name="connsiteY14511" fmla="*/ 489199 h 4406158"/>
              <a:gd name="connsiteX14512" fmla="*/ 8229512 w 13581144"/>
              <a:gd name="connsiteY14512" fmla="*/ 512897 h 4406158"/>
              <a:gd name="connsiteX14513" fmla="*/ 8195504 w 13581144"/>
              <a:gd name="connsiteY14513" fmla="*/ 489199 h 4406158"/>
              <a:gd name="connsiteX14514" fmla="*/ 8217609 w 13581144"/>
              <a:gd name="connsiteY14514" fmla="*/ 465501 h 4406158"/>
              <a:gd name="connsiteX14515" fmla="*/ 8137704 w 13581144"/>
              <a:gd name="connsiteY14515" fmla="*/ 465501 h 4406158"/>
              <a:gd name="connsiteX14516" fmla="*/ 8171700 w 13581144"/>
              <a:gd name="connsiteY14516" fmla="*/ 489199 h 4406158"/>
              <a:gd name="connsiteX14517" fmla="*/ 8149605 w 13581144"/>
              <a:gd name="connsiteY14517" fmla="*/ 512897 h 4406158"/>
              <a:gd name="connsiteX14518" fmla="*/ 8115610 w 13581144"/>
              <a:gd name="connsiteY14518" fmla="*/ 489199 h 4406158"/>
              <a:gd name="connsiteX14519" fmla="*/ 8137704 w 13581144"/>
              <a:gd name="connsiteY14519" fmla="*/ 465501 h 4406158"/>
              <a:gd name="connsiteX14520" fmla="*/ 8057798 w 13581144"/>
              <a:gd name="connsiteY14520" fmla="*/ 465501 h 4406158"/>
              <a:gd name="connsiteX14521" fmla="*/ 8091794 w 13581144"/>
              <a:gd name="connsiteY14521" fmla="*/ 489199 h 4406158"/>
              <a:gd name="connsiteX14522" fmla="*/ 8069700 w 13581144"/>
              <a:gd name="connsiteY14522" fmla="*/ 512897 h 4406158"/>
              <a:gd name="connsiteX14523" fmla="*/ 8035681 w 13581144"/>
              <a:gd name="connsiteY14523" fmla="*/ 489199 h 4406158"/>
              <a:gd name="connsiteX14524" fmla="*/ 8057798 w 13581144"/>
              <a:gd name="connsiteY14524" fmla="*/ 465501 h 4406158"/>
              <a:gd name="connsiteX14525" fmla="*/ 7977881 w 13581144"/>
              <a:gd name="connsiteY14525" fmla="*/ 465501 h 4406158"/>
              <a:gd name="connsiteX14526" fmla="*/ 8011889 w 13581144"/>
              <a:gd name="connsiteY14526" fmla="*/ 489199 h 4406158"/>
              <a:gd name="connsiteX14527" fmla="*/ 7989784 w 13581144"/>
              <a:gd name="connsiteY14527" fmla="*/ 512897 h 4406158"/>
              <a:gd name="connsiteX14528" fmla="*/ 7955788 w 13581144"/>
              <a:gd name="connsiteY14528" fmla="*/ 489199 h 4406158"/>
              <a:gd name="connsiteX14529" fmla="*/ 7977881 w 13581144"/>
              <a:gd name="connsiteY14529" fmla="*/ 465501 h 4406158"/>
              <a:gd name="connsiteX14530" fmla="*/ 7897987 w 13581144"/>
              <a:gd name="connsiteY14530" fmla="*/ 465501 h 4406158"/>
              <a:gd name="connsiteX14531" fmla="*/ 7931983 w 13581144"/>
              <a:gd name="connsiteY14531" fmla="*/ 489199 h 4406158"/>
              <a:gd name="connsiteX14532" fmla="*/ 7909890 w 13581144"/>
              <a:gd name="connsiteY14532" fmla="*/ 512897 h 4406158"/>
              <a:gd name="connsiteX14533" fmla="*/ 7875882 w 13581144"/>
              <a:gd name="connsiteY14533" fmla="*/ 489199 h 4406158"/>
              <a:gd name="connsiteX14534" fmla="*/ 7897987 w 13581144"/>
              <a:gd name="connsiteY14534" fmla="*/ 465501 h 4406158"/>
              <a:gd name="connsiteX14535" fmla="*/ 7816361 w 13581144"/>
              <a:gd name="connsiteY14535" fmla="*/ 465501 h 4406158"/>
              <a:gd name="connsiteX14536" fmla="*/ 7850368 w 13581144"/>
              <a:gd name="connsiteY14536" fmla="*/ 489199 h 4406158"/>
              <a:gd name="connsiteX14537" fmla="*/ 7828275 w 13581144"/>
              <a:gd name="connsiteY14537" fmla="*/ 512897 h 4406158"/>
              <a:gd name="connsiteX14538" fmla="*/ 7794267 w 13581144"/>
              <a:gd name="connsiteY14538" fmla="*/ 489199 h 4406158"/>
              <a:gd name="connsiteX14539" fmla="*/ 7816361 w 13581144"/>
              <a:gd name="connsiteY14539" fmla="*/ 465501 h 4406158"/>
              <a:gd name="connsiteX14540" fmla="*/ 7738166 w 13581144"/>
              <a:gd name="connsiteY14540" fmla="*/ 465501 h 4406158"/>
              <a:gd name="connsiteX14541" fmla="*/ 7770475 w 13581144"/>
              <a:gd name="connsiteY14541" fmla="*/ 489199 h 4406158"/>
              <a:gd name="connsiteX14542" fmla="*/ 7748380 w 13581144"/>
              <a:gd name="connsiteY14542" fmla="*/ 512897 h 4406158"/>
              <a:gd name="connsiteX14543" fmla="*/ 7716072 w 13581144"/>
              <a:gd name="connsiteY14543" fmla="*/ 489199 h 4406158"/>
              <a:gd name="connsiteX14544" fmla="*/ 7738166 w 13581144"/>
              <a:gd name="connsiteY14544" fmla="*/ 465501 h 4406158"/>
              <a:gd name="connsiteX14545" fmla="*/ 7658259 w 13581144"/>
              <a:gd name="connsiteY14545" fmla="*/ 465501 h 4406158"/>
              <a:gd name="connsiteX14546" fmla="*/ 7690558 w 13581144"/>
              <a:gd name="connsiteY14546" fmla="*/ 489199 h 4406158"/>
              <a:gd name="connsiteX14547" fmla="*/ 7666765 w 13581144"/>
              <a:gd name="connsiteY14547" fmla="*/ 512897 h 4406158"/>
              <a:gd name="connsiteX14548" fmla="*/ 7634455 w 13581144"/>
              <a:gd name="connsiteY14548" fmla="*/ 489199 h 4406158"/>
              <a:gd name="connsiteX14549" fmla="*/ 7658259 w 13581144"/>
              <a:gd name="connsiteY14549" fmla="*/ 465501 h 4406158"/>
              <a:gd name="connsiteX14550" fmla="*/ 4404419 w 13581144"/>
              <a:gd name="connsiteY14550" fmla="*/ 465501 h 4406158"/>
              <a:gd name="connsiteX14551" fmla="*/ 4428223 w 13581144"/>
              <a:gd name="connsiteY14551" fmla="*/ 489199 h 4406158"/>
              <a:gd name="connsiteX14552" fmla="*/ 4395913 w 13581144"/>
              <a:gd name="connsiteY14552" fmla="*/ 512897 h 4406158"/>
              <a:gd name="connsiteX14553" fmla="*/ 4372116 w 13581144"/>
              <a:gd name="connsiteY14553" fmla="*/ 489199 h 4406158"/>
              <a:gd name="connsiteX14554" fmla="*/ 4404419 w 13581144"/>
              <a:gd name="connsiteY14554" fmla="*/ 465501 h 4406158"/>
              <a:gd name="connsiteX14555" fmla="*/ 4324513 w 13581144"/>
              <a:gd name="connsiteY14555" fmla="*/ 465501 h 4406158"/>
              <a:gd name="connsiteX14556" fmla="*/ 4348310 w 13581144"/>
              <a:gd name="connsiteY14556" fmla="*/ 489199 h 4406158"/>
              <a:gd name="connsiteX14557" fmla="*/ 4316018 w 13581144"/>
              <a:gd name="connsiteY14557" fmla="*/ 512897 h 4406158"/>
              <a:gd name="connsiteX14558" fmla="*/ 4292210 w 13581144"/>
              <a:gd name="connsiteY14558" fmla="*/ 489199 h 4406158"/>
              <a:gd name="connsiteX14559" fmla="*/ 4324513 w 13581144"/>
              <a:gd name="connsiteY14559" fmla="*/ 465501 h 4406158"/>
              <a:gd name="connsiteX14560" fmla="*/ 4246317 w 13581144"/>
              <a:gd name="connsiteY14560" fmla="*/ 465501 h 4406158"/>
              <a:gd name="connsiteX14561" fmla="*/ 4268410 w 13581144"/>
              <a:gd name="connsiteY14561" fmla="*/ 489199 h 4406158"/>
              <a:gd name="connsiteX14562" fmla="*/ 4236117 w 13581144"/>
              <a:gd name="connsiteY14562" fmla="*/ 512897 h 4406158"/>
              <a:gd name="connsiteX14563" fmla="*/ 4214008 w 13581144"/>
              <a:gd name="connsiteY14563" fmla="*/ 489199 h 4406158"/>
              <a:gd name="connsiteX14564" fmla="*/ 4246317 w 13581144"/>
              <a:gd name="connsiteY14564" fmla="*/ 465501 h 4406158"/>
              <a:gd name="connsiteX14565" fmla="*/ 4166401 w 13581144"/>
              <a:gd name="connsiteY14565" fmla="*/ 465501 h 4406158"/>
              <a:gd name="connsiteX14566" fmla="*/ 4188491 w 13581144"/>
              <a:gd name="connsiteY14566" fmla="*/ 489199 h 4406158"/>
              <a:gd name="connsiteX14567" fmla="*/ 4154495 w 13581144"/>
              <a:gd name="connsiteY14567" fmla="*/ 512897 h 4406158"/>
              <a:gd name="connsiteX14568" fmla="*/ 4132380 w 13581144"/>
              <a:gd name="connsiteY14568" fmla="*/ 489199 h 4406158"/>
              <a:gd name="connsiteX14569" fmla="*/ 4166401 w 13581144"/>
              <a:gd name="connsiteY14569" fmla="*/ 465501 h 4406158"/>
              <a:gd name="connsiteX14570" fmla="*/ 7583451 w 13581144"/>
              <a:gd name="connsiteY14570" fmla="*/ 463806 h 4406158"/>
              <a:gd name="connsiteX14571" fmla="*/ 7615761 w 13581144"/>
              <a:gd name="connsiteY14571" fmla="*/ 487505 h 4406158"/>
              <a:gd name="connsiteX14572" fmla="*/ 7591958 w 13581144"/>
              <a:gd name="connsiteY14572" fmla="*/ 511203 h 4406158"/>
              <a:gd name="connsiteX14573" fmla="*/ 7559654 w 13581144"/>
              <a:gd name="connsiteY14573" fmla="*/ 487505 h 4406158"/>
              <a:gd name="connsiteX14574" fmla="*/ 7583451 w 13581144"/>
              <a:gd name="connsiteY14574" fmla="*/ 463806 h 4406158"/>
              <a:gd name="connsiteX14575" fmla="*/ 7503565 w 13581144"/>
              <a:gd name="connsiteY14575" fmla="*/ 463806 h 4406158"/>
              <a:gd name="connsiteX14576" fmla="*/ 7535863 w 13581144"/>
              <a:gd name="connsiteY14576" fmla="*/ 487505 h 4406158"/>
              <a:gd name="connsiteX14577" fmla="*/ 7512073 w 13581144"/>
              <a:gd name="connsiteY14577" fmla="*/ 511203 h 4406158"/>
              <a:gd name="connsiteX14578" fmla="*/ 7479766 w 13581144"/>
              <a:gd name="connsiteY14578" fmla="*/ 487505 h 4406158"/>
              <a:gd name="connsiteX14579" fmla="*/ 7503565 w 13581144"/>
              <a:gd name="connsiteY14579" fmla="*/ 463806 h 4406158"/>
              <a:gd name="connsiteX14580" fmla="*/ 7423661 w 13581144"/>
              <a:gd name="connsiteY14580" fmla="*/ 463806 h 4406158"/>
              <a:gd name="connsiteX14581" fmla="*/ 7455957 w 13581144"/>
              <a:gd name="connsiteY14581" fmla="*/ 487505 h 4406158"/>
              <a:gd name="connsiteX14582" fmla="*/ 7432158 w 13581144"/>
              <a:gd name="connsiteY14582" fmla="*/ 511203 h 4406158"/>
              <a:gd name="connsiteX14583" fmla="*/ 7399857 w 13581144"/>
              <a:gd name="connsiteY14583" fmla="*/ 487505 h 4406158"/>
              <a:gd name="connsiteX14584" fmla="*/ 7423661 w 13581144"/>
              <a:gd name="connsiteY14584" fmla="*/ 463806 h 4406158"/>
              <a:gd name="connsiteX14585" fmla="*/ 7345443 w 13581144"/>
              <a:gd name="connsiteY14585" fmla="*/ 463806 h 4406158"/>
              <a:gd name="connsiteX14586" fmla="*/ 7377739 w 13581144"/>
              <a:gd name="connsiteY14586" fmla="*/ 487505 h 4406158"/>
              <a:gd name="connsiteX14587" fmla="*/ 7353950 w 13581144"/>
              <a:gd name="connsiteY14587" fmla="*/ 511203 h 4406158"/>
              <a:gd name="connsiteX14588" fmla="*/ 7321637 w 13581144"/>
              <a:gd name="connsiteY14588" fmla="*/ 487505 h 4406158"/>
              <a:gd name="connsiteX14589" fmla="*/ 7345443 w 13581144"/>
              <a:gd name="connsiteY14589" fmla="*/ 463806 h 4406158"/>
              <a:gd name="connsiteX14590" fmla="*/ 7265546 w 13581144"/>
              <a:gd name="connsiteY14590" fmla="*/ 463806 h 4406158"/>
              <a:gd name="connsiteX14591" fmla="*/ 7297856 w 13581144"/>
              <a:gd name="connsiteY14591" fmla="*/ 487505 h 4406158"/>
              <a:gd name="connsiteX14592" fmla="*/ 7274051 w 13581144"/>
              <a:gd name="connsiteY14592" fmla="*/ 511203 h 4406158"/>
              <a:gd name="connsiteX14593" fmla="*/ 7241742 w 13581144"/>
              <a:gd name="connsiteY14593" fmla="*/ 487505 h 4406158"/>
              <a:gd name="connsiteX14594" fmla="*/ 7265546 w 13581144"/>
              <a:gd name="connsiteY14594" fmla="*/ 463806 h 4406158"/>
              <a:gd name="connsiteX14595" fmla="*/ 7187327 w 13581144"/>
              <a:gd name="connsiteY14595" fmla="*/ 463806 h 4406158"/>
              <a:gd name="connsiteX14596" fmla="*/ 7217924 w 13581144"/>
              <a:gd name="connsiteY14596" fmla="*/ 487505 h 4406158"/>
              <a:gd name="connsiteX14597" fmla="*/ 7194122 w 13581144"/>
              <a:gd name="connsiteY14597" fmla="*/ 511203 h 4406158"/>
              <a:gd name="connsiteX14598" fmla="*/ 7163521 w 13581144"/>
              <a:gd name="connsiteY14598" fmla="*/ 487505 h 4406158"/>
              <a:gd name="connsiteX14599" fmla="*/ 7187327 w 13581144"/>
              <a:gd name="connsiteY14599" fmla="*/ 463806 h 4406158"/>
              <a:gd name="connsiteX14600" fmla="*/ 7107425 w 13581144"/>
              <a:gd name="connsiteY14600" fmla="*/ 463806 h 4406158"/>
              <a:gd name="connsiteX14601" fmla="*/ 7138029 w 13581144"/>
              <a:gd name="connsiteY14601" fmla="*/ 487505 h 4406158"/>
              <a:gd name="connsiteX14602" fmla="*/ 7114228 w 13581144"/>
              <a:gd name="connsiteY14602" fmla="*/ 511203 h 4406158"/>
              <a:gd name="connsiteX14603" fmla="*/ 7083640 w 13581144"/>
              <a:gd name="connsiteY14603" fmla="*/ 487505 h 4406158"/>
              <a:gd name="connsiteX14604" fmla="*/ 7107425 w 13581144"/>
              <a:gd name="connsiteY14604" fmla="*/ 463806 h 4406158"/>
              <a:gd name="connsiteX14605" fmla="*/ 7027545 w 13581144"/>
              <a:gd name="connsiteY14605" fmla="*/ 463806 h 4406158"/>
              <a:gd name="connsiteX14606" fmla="*/ 7058141 w 13581144"/>
              <a:gd name="connsiteY14606" fmla="*/ 487505 h 4406158"/>
              <a:gd name="connsiteX14607" fmla="*/ 7032649 w 13581144"/>
              <a:gd name="connsiteY14607" fmla="*/ 511203 h 4406158"/>
              <a:gd name="connsiteX14608" fmla="*/ 7002048 w 13581144"/>
              <a:gd name="connsiteY14608" fmla="*/ 487505 h 4406158"/>
              <a:gd name="connsiteX14609" fmla="*/ 7027545 w 13581144"/>
              <a:gd name="connsiteY14609" fmla="*/ 463806 h 4406158"/>
              <a:gd name="connsiteX14610" fmla="*/ 6947656 w 13581144"/>
              <a:gd name="connsiteY14610" fmla="*/ 463806 h 4406158"/>
              <a:gd name="connsiteX14611" fmla="*/ 6978249 w 13581144"/>
              <a:gd name="connsiteY14611" fmla="*/ 487505 h 4406158"/>
              <a:gd name="connsiteX14612" fmla="*/ 6952750 w 13581144"/>
              <a:gd name="connsiteY14612" fmla="*/ 511203 h 4406158"/>
              <a:gd name="connsiteX14613" fmla="*/ 6922159 w 13581144"/>
              <a:gd name="connsiteY14613" fmla="*/ 487505 h 4406158"/>
              <a:gd name="connsiteX14614" fmla="*/ 6947656 w 13581144"/>
              <a:gd name="connsiteY14614" fmla="*/ 463806 h 4406158"/>
              <a:gd name="connsiteX14615" fmla="*/ 6869452 w 13581144"/>
              <a:gd name="connsiteY14615" fmla="*/ 463806 h 4406158"/>
              <a:gd name="connsiteX14616" fmla="*/ 6900053 w 13581144"/>
              <a:gd name="connsiteY14616" fmla="*/ 487505 h 4406158"/>
              <a:gd name="connsiteX14617" fmla="*/ 6874545 w 13581144"/>
              <a:gd name="connsiteY14617" fmla="*/ 511203 h 4406158"/>
              <a:gd name="connsiteX14618" fmla="*/ 6843957 w 13581144"/>
              <a:gd name="connsiteY14618" fmla="*/ 487505 h 4406158"/>
              <a:gd name="connsiteX14619" fmla="*/ 6869452 w 13581144"/>
              <a:gd name="connsiteY14619" fmla="*/ 463806 h 4406158"/>
              <a:gd name="connsiteX14620" fmla="*/ 6789605 w 13581144"/>
              <a:gd name="connsiteY14620" fmla="*/ 463806 h 4406158"/>
              <a:gd name="connsiteX14621" fmla="*/ 6820167 w 13581144"/>
              <a:gd name="connsiteY14621" fmla="*/ 487505 h 4406158"/>
              <a:gd name="connsiteX14622" fmla="*/ 6794669 w 13581144"/>
              <a:gd name="connsiteY14622" fmla="*/ 511203 h 4406158"/>
              <a:gd name="connsiteX14623" fmla="*/ 6764106 w 13581144"/>
              <a:gd name="connsiteY14623" fmla="*/ 487505 h 4406158"/>
              <a:gd name="connsiteX14624" fmla="*/ 6789605 w 13581144"/>
              <a:gd name="connsiteY14624" fmla="*/ 463806 h 4406158"/>
              <a:gd name="connsiteX14625" fmla="*/ 6711401 w 13581144"/>
              <a:gd name="connsiteY14625" fmla="*/ 463806 h 4406158"/>
              <a:gd name="connsiteX14626" fmla="*/ 6741993 w 13581144"/>
              <a:gd name="connsiteY14626" fmla="*/ 487505 h 4406158"/>
              <a:gd name="connsiteX14627" fmla="*/ 6716497 w 13581144"/>
              <a:gd name="connsiteY14627" fmla="*/ 511203 h 4406158"/>
              <a:gd name="connsiteX14628" fmla="*/ 6685910 w 13581144"/>
              <a:gd name="connsiteY14628" fmla="*/ 487505 h 4406158"/>
              <a:gd name="connsiteX14629" fmla="*/ 6711401 w 13581144"/>
              <a:gd name="connsiteY14629" fmla="*/ 463806 h 4406158"/>
              <a:gd name="connsiteX14630" fmla="*/ 6549922 w 13581144"/>
              <a:gd name="connsiteY14630" fmla="*/ 463806 h 4406158"/>
              <a:gd name="connsiteX14631" fmla="*/ 6578814 w 13581144"/>
              <a:gd name="connsiteY14631" fmla="*/ 487505 h 4406158"/>
              <a:gd name="connsiteX14632" fmla="*/ 6553330 w 13581144"/>
              <a:gd name="connsiteY14632" fmla="*/ 511203 h 4406158"/>
              <a:gd name="connsiteX14633" fmla="*/ 6524435 w 13581144"/>
              <a:gd name="connsiteY14633" fmla="*/ 487505 h 4406158"/>
              <a:gd name="connsiteX14634" fmla="*/ 6549922 w 13581144"/>
              <a:gd name="connsiteY14634" fmla="*/ 463806 h 4406158"/>
              <a:gd name="connsiteX14635" fmla="*/ 6470028 w 13581144"/>
              <a:gd name="connsiteY14635" fmla="*/ 463806 h 4406158"/>
              <a:gd name="connsiteX14636" fmla="*/ 6498924 w 13581144"/>
              <a:gd name="connsiteY14636" fmla="*/ 487505 h 4406158"/>
              <a:gd name="connsiteX14637" fmla="*/ 6471737 w 13581144"/>
              <a:gd name="connsiteY14637" fmla="*/ 511203 h 4406158"/>
              <a:gd name="connsiteX14638" fmla="*/ 6442840 w 13581144"/>
              <a:gd name="connsiteY14638" fmla="*/ 487505 h 4406158"/>
              <a:gd name="connsiteX14639" fmla="*/ 6470028 w 13581144"/>
              <a:gd name="connsiteY14639" fmla="*/ 463806 h 4406158"/>
              <a:gd name="connsiteX14640" fmla="*/ 6391830 w 13581144"/>
              <a:gd name="connsiteY14640" fmla="*/ 463806 h 4406158"/>
              <a:gd name="connsiteX14641" fmla="*/ 6420737 w 13581144"/>
              <a:gd name="connsiteY14641" fmla="*/ 487505 h 4406158"/>
              <a:gd name="connsiteX14642" fmla="*/ 6393529 w 13581144"/>
              <a:gd name="connsiteY14642" fmla="*/ 511203 h 4406158"/>
              <a:gd name="connsiteX14643" fmla="*/ 6364636 w 13581144"/>
              <a:gd name="connsiteY14643" fmla="*/ 487505 h 4406158"/>
              <a:gd name="connsiteX14644" fmla="*/ 6391830 w 13581144"/>
              <a:gd name="connsiteY14644" fmla="*/ 463806 h 4406158"/>
              <a:gd name="connsiteX14645" fmla="*/ 6311943 w 13581144"/>
              <a:gd name="connsiteY14645" fmla="*/ 463806 h 4406158"/>
              <a:gd name="connsiteX14646" fmla="*/ 6340837 w 13581144"/>
              <a:gd name="connsiteY14646" fmla="*/ 487505 h 4406158"/>
              <a:gd name="connsiteX14647" fmla="*/ 6313638 w 13581144"/>
              <a:gd name="connsiteY14647" fmla="*/ 511203 h 4406158"/>
              <a:gd name="connsiteX14648" fmla="*/ 6284748 w 13581144"/>
              <a:gd name="connsiteY14648" fmla="*/ 487505 h 4406158"/>
              <a:gd name="connsiteX14649" fmla="*/ 6311943 w 13581144"/>
              <a:gd name="connsiteY14649" fmla="*/ 463806 h 4406158"/>
              <a:gd name="connsiteX14650" fmla="*/ 6233738 w 13581144"/>
              <a:gd name="connsiteY14650" fmla="*/ 463806 h 4406158"/>
              <a:gd name="connsiteX14651" fmla="*/ 6262634 w 13581144"/>
              <a:gd name="connsiteY14651" fmla="*/ 487505 h 4406158"/>
              <a:gd name="connsiteX14652" fmla="*/ 6235436 w 13581144"/>
              <a:gd name="connsiteY14652" fmla="*/ 511203 h 4406158"/>
              <a:gd name="connsiteX14653" fmla="*/ 6206548 w 13581144"/>
              <a:gd name="connsiteY14653" fmla="*/ 487505 h 4406158"/>
              <a:gd name="connsiteX14654" fmla="*/ 6233738 w 13581144"/>
              <a:gd name="connsiteY14654" fmla="*/ 463806 h 4406158"/>
              <a:gd name="connsiteX14655" fmla="*/ 6152146 w 13581144"/>
              <a:gd name="connsiteY14655" fmla="*/ 463806 h 4406158"/>
              <a:gd name="connsiteX14656" fmla="*/ 6181048 w 13581144"/>
              <a:gd name="connsiteY14656" fmla="*/ 487505 h 4406158"/>
              <a:gd name="connsiteX14657" fmla="*/ 6153841 w 13581144"/>
              <a:gd name="connsiteY14657" fmla="*/ 511203 h 4406158"/>
              <a:gd name="connsiteX14658" fmla="*/ 6124948 w 13581144"/>
              <a:gd name="connsiteY14658" fmla="*/ 487505 h 4406158"/>
              <a:gd name="connsiteX14659" fmla="*/ 6152146 w 13581144"/>
              <a:gd name="connsiteY14659" fmla="*/ 463806 h 4406158"/>
              <a:gd name="connsiteX14660" fmla="*/ 6072255 w 13581144"/>
              <a:gd name="connsiteY14660" fmla="*/ 463806 h 4406158"/>
              <a:gd name="connsiteX14661" fmla="*/ 6101152 w 13581144"/>
              <a:gd name="connsiteY14661" fmla="*/ 487505 h 4406158"/>
              <a:gd name="connsiteX14662" fmla="*/ 6073952 w 13581144"/>
              <a:gd name="connsiteY14662" fmla="*/ 511203 h 4406158"/>
              <a:gd name="connsiteX14663" fmla="*/ 6045045 w 13581144"/>
              <a:gd name="connsiteY14663" fmla="*/ 487505 h 4406158"/>
              <a:gd name="connsiteX14664" fmla="*/ 6072255 w 13581144"/>
              <a:gd name="connsiteY14664" fmla="*/ 463806 h 4406158"/>
              <a:gd name="connsiteX14665" fmla="*/ 5995778 w 13581144"/>
              <a:gd name="connsiteY14665" fmla="*/ 463806 h 4406158"/>
              <a:gd name="connsiteX14666" fmla="*/ 6022956 w 13581144"/>
              <a:gd name="connsiteY14666" fmla="*/ 487505 h 4406158"/>
              <a:gd name="connsiteX14667" fmla="*/ 5995778 w 13581144"/>
              <a:gd name="connsiteY14667" fmla="*/ 511203 h 4406158"/>
              <a:gd name="connsiteX14668" fmla="*/ 5968578 w 13581144"/>
              <a:gd name="connsiteY14668" fmla="*/ 487505 h 4406158"/>
              <a:gd name="connsiteX14669" fmla="*/ 5995778 w 13581144"/>
              <a:gd name="connsiteY14669" fmla="*/ 463806 h 4406158"/>
              <a:gd name="connsiteX14670" fmla="*/ 5915896 w 13581144"/>
              <a:gd name="connsiteY14670" fmla="*/ 463806 h 4406158"/>
              <a:gd name="connsiteX14671" fmla="*/ 5943084 w 13581144"/>
              <a:gd name="connsiteY14671" fmla="*/ 487505 h 4406158"/>
              <a:gd name="connsiteX14672" fmla="*/ 5914188 w 13581144"/>
              <a:gd name="connsiteY14672" fmla="*/ 511203 h 4406158"/>
              <a:gd name="connsiteX14673" fmla="*/ 5886985 w 13581144"/>
              <a:gd name="connsiteY14673" fmla="*/ 487505 h 4406158"/>
              <a:gd name="connsiteX14674" fmla="*/ 5915896 w 13581144"/>
              <a:gd name="connsiteY14674" fmla="*/ 463806 h 4406158"/>
              <a:gd name="connsiteX14675" fmla="*/ 5118349 w 13581144"/>
              <a:gd name="connsiteY14675" fmla="*/ 463806 h 4406158"/>
              <a:gd name="connsiteX14676" fmla="*/ 5143845 w 13581144"/>
              <a:gd name="connsiteY14676" fmla="*/ 487505 h 4406158"/>
              <a:gd name="connsiteX14677" fmla="*/ 5113236 w 13581144"/>
              <a:gd name="connsiteY14677" fmla="*/ 511203 h 4406158"/>
              <a:gd name="connsiteX14678" fmla="*/ 5087714 w 13581144"/>
              <a:gd name="connsiteY14678" fmla="*/ 487505 h 4406158"/>
              <a:gd name="connsiteX14679" fmla="*/ 5118349 w 13581144"/>
              <a:gd name="connsiteY14679" fmla="*/ 463806 h 4406158"/>
              <a:gd name="connsiteX14680" fmla="*/ 5038377 w 13581144"/>
              <a:gd name="connsiteY14680" fmla="*/ 463806 h 4406158"/>
              <a:gd name="connsiteX14681" fmla="*/ 5063901 w 13581144"/>
              <a:gd name="connsiteY14681" fmla="*/ 487505 h 4406158"/>
              <a:gd name="connsiteX14682" fmla="*/ 5033286 w 13581144"/>
              <a:gd name="connsiteY14682" fmla="*/ 511203 h 4406158"/>
              <a:gd name="connsiteX14683" fmla="*/ 5007770 w 13581144"/>
              <a:gd name="connsiteY14683" fmla="*/ 487505 h 4406158"/>
              <a:gd name="connsiteX14684" fmla="*/ 5038377 w 13581144"/>
              <a:gd name="connsiteY14684" fmla="*/ 463806 h 4406158"/>
              <a:gd name="connsiteX14685" fmla="*/ 4965298 w 13581144"/>
              <a:gd name="connsiteY14685" fmla="*/ 463806 h 4406158"/>
              <a:gd name="connsiteX14686" fmla="*/ 4990778 w 13581144"/>
              <a:gd name="connsiteY14686" fmla="*/ 487505 h 4406158"/>
              <a:gd name="connsiteX14687" fmla="*/ 4960198 w 13581144"/>
              <a:gd name="connsiteY14687" fmla="*/ 511203 h 4406158"/>
              <a:gd name="connsiteX14688" fmla="*/ 4934706 w 13581144"/>
              <a:gd name="connsiteY14688" fmla="*/ 487505 h 4406158"/>
              <a:gd name="connsiteX14689" fmla="*/ 4965298 w 13581144"/>
              <a:gd name="connsiteY14689" fmla="*/ 463806 h 4406158"/>
              <a:gd name="connsiteX14690" fmla="*/ 3052661 w 13581144"/>
              <a:gd name="connsiteY14690" fmla="*/ 460422 h 4406158"/>
              <a:gd name="connsiteX14691" fmla="*/ 3071360 w 13581144"/>
              <a:gd name="connsiteY14691" fmla="*/ 484121 h 4406158"/>
              <a:gd name="connsiteX14692" fmla="*/ 3035662 w 13581144"/>
              <a:gd name="connsiteY14692" fmla="*/ 507819 h 4406158"/>
              <a:gd name="connsiteX14693" fmla="*/ 3016953 w 13581144"/>
              <a:gd name="connsiteY14693" fmla="*/ 484121 h 4406158"/>
              <a:gd name="connsiteX14694" fmla="*/ 3052661 w 13581144"/>
              <a:gd name="connsiteY14694" fmla="*/ 460422 h 4406158"/>
              <a:gd name="connsiteX14695" fmla="*/ 2972738 w 13581144"/>
              <a:gd name="connsiteY14695" fmla="*/ 460422 h 4406158"/>
              <a:gd name="connsiteX14696" fmla="*/ 2991438 w 13581144"/>
              <a:gd name="connsiteY14696" fmla="*/ 484121 h 4406158"/>
              <a:gd name="connsiteX14697" fmla="*/ 2954044 w 13581144"/>
              <a:gd name="connsiteY14697" fmla="*/ 507819 h 4406158"/>
              <a:gd name="connsiteX14698" fmla="*/ 2935324 w 13581144"/>
              <a:gd name="connsiteY14698" fmla="*/ 484121 h 4406158"/>
              <a:gd name="connsiteX14699" fmla="*/ 2972738 w 13581144"/>
              <a:gd name="connsiteY14699" fmla="*/ 460422 h 4406158"/>
              <a:gd name="connsiteX14700" fmla="*/ 2892836 w 13581144"/>
              <a:gd name="connsiteY14700" fmla="*/ 460422 h 4406158"/>
              <a:gd name="connsiteX14701" fmla="*/ 2911531 w 13581144"/>
              <a:gd name="connsiteY14701" fmla="*/ 484121 h 4406158"/>
              <a:gd name="connsiteX14702" fmla="*/ 2874129 w 13581144"/>
              <a:gd name="connsiteY14702" fmla="*/ 507819 h 4406158"/>
              <a:gd name="connsiteX14703" fmla="*/ 2855434 w 13581144"/>
              <a:gd name="connsiteY14703" fmla="*/ 484121 h 4406158"/>
              <a:gd name="connsiteX14704" fmla="*/ 2892836 w 13581144"/>
              <a:gd name="connsiteY14704" fmla="*/ 460422 h 4406158"/>
              <a:gd name="connsiteX14705" fmla="*/ 2812937 w 13581144"/>
              <a:gd name="connsiteY14705" fmla="*/ 460422 h 4406158"/>
              <a:gd name="connsiteX14706" fmla="*/ 2831634 w 13581144"/>
              <a:gd name="connsiteY14706" fmla="*/ 484121 h 4406158"/>
              <a:gd name="connsiteX14707" fmla="*/ 2794225 w 13581144"/>
              <a:gd name="connsiteY14707" fmla="*/ 507819 h 4406158"/>
              <a:gd name="connsiteX14708" fmla="*/ 2775529 w 13581144"/>
              <a:gd name="connsiteY14708" fmla="*/ 484121 h 4406158"/>
              <a:gd name="connsiteX14709" fmla="*/ 2812937 w 13581144"/>
              <a:gd name="connsiteY14709" fmla="*/ 460422 h 4406158"/>
              <a:gd name="connsiteX14710" fmla="*/ 2733016 w 13581144"/>
              <a:gd name="connsiteY14710" fmla="*/ 460422 h 4406158"/>
              <a:gd name="connsiteX14711" fmla="*/ 2751712 w 13581144"/>
              <a:gd name="connsiteY14711" fmla="*/ 484121 h 4406158"/>
              <a:gd name="connsiteX14712" fmla="*/ 2714309 w 13581144"/>
              <a:gd name="connsiteY14712" fmla="*/ 507819 h 4406158"/>
              <a:gd name="connsiteX14713" fmla="*/ 2695600 w 13581144"/>
              <a:gd name="connsiteY14713" fmla="*/ 484121 h 4406158"/>
              <a:gd name="connsiteX14714" fmla="*/ 2733016 w 13581144"/>
              <a:gd name="connsiteY14714" fmla="*/ 460422 h 4406158"/>
              <a:gd name="connsiteX14715" fmla="*/ 2658239 w 13581144"/>
              <a:gd name="connsiteY14715" fmla="*/ 460422 h 4406158"/>
              <a:gd name="connsiteX14716" fmla="*/ 2676935 w 13581144"/>
              <a:gd name="connsiteY14716" fmla="*/ 484121 h 4406158"/>
              <a:gd name="connsiteX14717" fmla="*/ 2639542 w 13581144"/>
              <a:gd name="connsiteY14717" fmla="*/ 507819 h 4406158"/>
              <a:gd name="connsiteX14718" fmla="*/ 2620834 w 13581144"/>
              <a:gd name="connsiteY14718" fmla="*/ 484121 h 4406158"/>
              <a:gd name="connsiteX14719" fmla="*/ 2658239 w 13581144"/>
              <a:gd name="connsiteY14719" fmla="*/ 460422 h 4406158"/>
              <a:gd name="connsiteX14720" fmla="*/ 2578322 w 13581144"/>
              <a:gd name="connsiteY14720" fmla="*/ 460422 h 4406158"/>
              <a:gd name="connsiteX14721" fmla="*/ 2597030 w 13581144"/>
              <a:gd name="connsiteY14721" fmla="*/ 484121 h 4406158"/>
              <a:gd name="connsiteX14722" fmla="*/ 2559614 w 13581144"/>
              <a:gd name="connsiteY14722" fmla="*/ 507819 h 4406158"/>
              <a:gd name="connsiteX14723" fmla="*/ 2540918 w 13581144"/>
              <a:gd name="connsiteY14723" fmla="*/ 484121 h 4406158"/>
              <a:gd name="connsiteX14724" fmla="*/ 2578322 w 13581144"/>
              <a:gd name="connsiteY14724" fmla="*/ 460422 h 4406158"/>
              <a:gd name="connsiteX14725" fmla="*/ 2500128 w 13581144"/>
              <a:gd name="connsiteY14725" fmla="*/ 460422 h 4406158"/>
              <a:gd name="connsiteX14726" fmla="*/ 2517126 w 13581144"/>
              <a:gd name="connsiteY14726" fmla="*/ 484121 h 4406158"/>
              <a:gd name="connsiteX14727" fmla="*/ 2479721 w 13581144"/>
              <a:gd name="connsiteY14727" fmla="*/ 507819 h 4406158"/>
              <a:gd name="connsiteX14728" fmla="*/ 2462711 w 13581144"/>
              <a:gd name="connsiteY14728" fmla="*/ 484121 h 4406158"/>
              <a:gd name="connsiteX14729" fmla="*/ 2500128 w 13581144"/>
              <a:gd name="connsiteY14729" fmla="*/ 460422 h 4406158"/>
              <a:gd name="connsiteX14730" fmla="*/ 2420212 w 13581144"/>
              <a:gd name="connsiteY14730" fmla="*/ 460422 h 4406158"/>
              <a:gd name="connsiteX14731" fmla="*/ 2437210 w 13581144"/>
              <a:gd name="connsiteY14731" fmla="*/ 484121 h 4406158"/>
              <a:gd name="connsiteX14732" fmla="*/ 2398107 w 13581144"/>
              <a:gd name="connsiteY14732" fmla="*/ 507819 h 4406158"/>
              <a:gd name="connsiteX14733" fmla="*/ 2381109 w 13581144"/>
              <a:gd name="connsiteY14733" fmla="*/ 484121 h 4406158"/>
              <a:gd name="connsiteX14734" fmla="*/ 2420212 w 13581144"/>
              <a:gd name="connsiteY14734" fmla="*/ 460422 h 4406158"/>
              <a:gd name="connsiteX14735" fmla="*/ 2340308 w 13581144"/>
              <a:gd name="connsiteY14735" fmla="*/ 460422 h 4406158"/>
              <a:gd name="connsiteX14736" fmla="*/ 2357318 w 13581144"/>
              <a:gd name="connsiteY14736" fmla="*/ 484121 h 4406158"/>
              <a:gd name="connsiteX14737" fmla="*/ 2318214 w 13581144"/>
              <a:gd name="connsiteY14737" fmla="*/ 507819 h 4406158"/>
              <a:gd name="connsiteX14738" fmla="*/ 2301217 w 13581144"/>
              <a:gd name="connsiteY14738" fmla="*/ 484121 h 4406158"/>
              <a:gd name="connsiteX14739" fmla="*/ 2340308 w 13581144"/>
              <a:gd name="connsiteY14739" fmla="*/ 460422 h 4406158"/>
              <a:gd name="connsiteX14740" fmla="*/ 2260399 w 13581144"/>
              <a:gd name="connsiteY14740" fmla="*/ 460422 h 4406158"/>
              <a:gd name="connsiteX14741" fmla="*/ 2277397 w 13581144"/>
              <a:gd name="connsiteY14741" fmla="*/ 484121 h 4406158"/>
              <a:gd name="connsiteX14742" fmla="*/ 2238293 w 13581144"/>
              <a:gd name="connsiteY14742" fmla="*/ 507819 h 4406158"/>
              <a:gd name="connsiteX14743" fmla="*/ 2221285 w 13581144"/>
              <a:gd name="connsiteY14743" fmla="*/ 484121 h 4406158"/>
              <a:gd name="connsiteX14744" fmla="*/ 2260399 w 13581144"/>
              <a:gd name="connsiteY14744" fmla="*/ 460422 h 4406158"/>
              <a:gd name="connsiteX14745" fmla="*/ 2182193 w 13581144"/>
              <a:gd name="connsiteY14745" fmla="*/ 460422 h 4406158"/>
              <a:gd name="connsiteX14746" fmla="*/ 2199191 w 13581144"/>
              <a:gd name="connsiteY14746" fmla="*/ 484121 h 4406158"/>
              <a:gd name="connsiteX14747" fmla="*/ 2160100 w 13581144"/>
              <a:gd name="connsiteY14747" fmla="*/ 507819 h 4406158"/>
              <a:gd name="connsiteX14748" fmla="*/ 2143090 w 13581144"/>
              <a:gd name="connsiteY14748" fmla="*/ 484121 h 4406158"/>
              <a:gd name="connsiteX14749" fmla="*/ 2182193 w 13581144"/>
              <a:gd name="connsiteY14749" fmla="*/ 460422 h 4406158"/>
              <a:gd name="connsiteX14750" fmla="*/ 2100591 w 13581144"/>
              <a:gd name="connsiteY14750" fmla="*/ 460422 h 4406158"/>
              <a:gd name="connsiteX14751" fmla="*/ 2117588 w 13581144"/>
              <a:gd name="connsiteY14751" fmla="*/ 484121 h 4406158"/>
              <a:gd name="connsiteX14752" fmla="*/ 2078486 w 13581144"/>
              <a:gd name="connsiteY14752" fmla="*/ 507819 h 4406158"/>
              <a:gd name="connsiteX14753" fmla="*/ 2061488 w 13581144"/>
              <a:gd name="connsiteY14753" fmla="*/ 484121 h 4406158"/>
              <a:gd name="connsiteX14754" fmla="*/ 2100591 w 13581144"/>
              <a:gd name="connsiteY14754" fmla="*/ 460422 h 4406158"/>
              <a:gd name="connsiteX14755" fmla="*/ 2020675 w 13581144"/>
              <a:gd name="connsiteY14755" fmla="*/ 460422 h 4406158"/>
              <a:gd name="connsiteX14756" fmla="*/ 2037672 w 13581144"/>
              <a:gd name="connsiteY14756" fmla="*/ 484121 h 4406158"/>
              <a:gd name="connsiteX14757" fmla="*/ 1998570 w 13581144"/>
              <a:gd name="connsiteY14757" fmla="*/ 507819 h 4406158"/>
              <a:gd name="connsiteX14758" fmla="*/ 1981572 w 13581144"/>
              <a:gd name="connsiteY14758" fmla="*/ 484121 h 4406158"/>
              <a:gd name="connsiteX14759" fmla="*/ 2020675 w 13581144"/>
              <a:gd name="connsiteY14759" fmla="*/ 460422 h 4406158"/>
              <a:gd name="connsiteX14760" fmla="*/ 1944167 w 13581144"/>
              <a:gd name="connsiteY14760" fmla="*/ 460422 h 4406158"/>
              <a:gd name="connsiteX14761" fmla="*/ 1959478 w 13581144"/>
              <a:gd name="connsiteY14761" fmla="*/ 484121 h 4406158"/>
              <a:gd name="connsiteX14762" fmla="*/ 1920375 w 13581144"/>
              <a:gd name="connsiteY14762" fmla="*/ 507819 h 4406158"/>
              <a:gd name="connsiteX14763" fmla="*/ 1905077 w 13581144"/>
              <a:gd name="connsiteY14763" fmla="*/ 484121 h 4406158"/>
              <a:gd name="connsiteX14764" fmla="*/ 1944167 w 13581144"/>
              <a:gd name="connsiteY14764" fmla="*/ 460422 h 4406158"/>
              <a:gd name="connsiteX14765" fmla="*/ 1862539 w 13581144"/>
              <a:gd name="connsiteY14765" fmla="*/ 460422 h 4406158"/>
              <a:gd name="connsiteX14766" fmla="*/ 1876140 w 13581144"/>
              <a:gd name="connsiteY14766" fmla="*/ 484121 h 4406158"/>
              <a:gd name="connsiteX14767" fmla="*/ 1837037 w 13581144"/>
              <a:gd name="connsiteY14767" fmla="*/ 507819 h 4406158"/>
              <a:gd name="connsiteX14768" fmla="*/ 1821738 w 13581144"/>
              <a:gd name="connsiteY14768" fmla="*/ 484121 h 4406158"/>
              <a:gd name="connsiteX14769" fmla="*/ 1862539 w 13581144"/>
              <a:gd name="connsiteY14769" fmla="*/ 460422 h 4406158"/>
              <a:gd name="connsiteX14770" fmla="*/ 1780949 w 13581144"/>
              <a:gd name="connsiteY14770" fmla="*/ 460422 h 4406158"/>
              <a:gd name="connsiteX14771" fmla="*/ 1796248 w 13581144"/>
              <a:gd name="connsiteY14771" fmla="*/ 484121 h 4406158"/>
              <a:gd name="connsiteX14772" fmla="*/ 1755446 w 13581144"/>
              <a:gd name="connsiteY14772" fmla="*/ 507819 h 4406158"/>
              <a:gd name="connsiteX14773" fmla="*/ 1740135 w 13581144"/>
              <a:gd name="connsiteY14773" fmla="*/ 484121 h 4406158"/>
              <a:gd name="connsiteX14774" fmla="*/ 1780949 w 13581144"/>
              <a:gd name="connsiteY14774" fmla="*/ 460422 h 4406158"/>
              <a:gd name="connsiteX14775" fmla="*/ 1702743 w 13581144"/>
              <a:gd name="connsiteY14775" fmla="*/ 460422 h 4406158"/>
              <a:gd name="connsiteX14776" fmla="*/ 1718042 w 13581144"/>
              <a:gd name="connsiteY14776" fmla="*/ 484121 h 4406158"/>
              <a:gd name="connsiteX14777" fmla="*/ 1677240 w 13581144"/>
              <a:gd name="connsiteY14777" fmla="*/ 507819 h 4406158"/>
              <a:gd name="connsiteX14778" fmla="*/ 1661942 w 13581144"/>
              <a:gd name="connsiteY14778" fmla="*/ 484121 h 4406158"/>
              <a:gd name="connsiteX14779" fmla="*/ 1702743 w 13581144"/>
              <a:gd name="connsiteY14779" fmla="*/ 460422 h 4406158"/>
              <a:gd name="connsiteX14780" fmla="*/ 1622823 w 13581144"/>
              <a:gd name="connsiteY14780" fmla="*/ 460422 h 4406158"/>
              <a:gd name="connsiteX14781" fmla="*/ 1638123 w 13581144"/>
              <a:gd name="connsiteY14781" fmla="*/ 484121 h 4406158"/>
              <a:gd name="connsiteX14782" fmla="*/ 1597322 w 13581144"/>
              <a:gd name="connsiteY14782" fmla="*/ 507819 h 4406158"/>
              <a:gd name="connsiteX14783" fmla="*/ 1582022 w 13581144"/>
              <a:gd name="connsiteY14783" fmla="*/ 484121 h 4406158"/>
              <a:gd name="connsiteX14784" fmla="*/ 1622823 w 13581144"/>
              <a:gd name="connsiteY14784" fmla="*/ 460422 h 4406158"/>
              <a:gd name="connsiteX14785" fmla="*/ 1542932 w 13581144"/>
              <a:gd name="connsiteY14785" fmla="*/ 460422 h 4406158"/>
              <a:gd name="connsiteX14786" fmla="*/ 1558231 w 13581144"/>
              <a:gd name="connsiteY14786" fmla="*/ 484121 h 4406158"/>
              <a:gd name="connsiteX14787" fmla="*/ 1517429 w 13581144"/>
              <a:gd name="connsiteY14787" fmla="*/ 507819 h 4406158"/>
              <a:gd name="connsiteX14788" fmla="*/ 1502130 w 13581144"/>
              <a:gd name="connsiteY14788" fmla="*/ 484121 h 4406158"/>
              <a:gd name="connsiteX14789" fmla="*/ 1542932 w 13581144"/>
              <a:gd name="connsiteY14789" fmla="*/ 460422 h 4406158"/>
              <a:gd name="connsiteX14790" fmla="*/ 1461315 w 13581144"/>
              <a:gd name="connsiteY14790" fmla="*/ 458728 h 4406158"/>
              <a:gd name="connsiteX14791" fmla="*/ 1476626 w 13581144"/>
              <a:gd name="connsiteY14791" fmla="*/ 482426 h 4406158"/>
              <a:gd name="connsiteX14792" fmla="*/ 1435824 w 13581144"/>
              <a:gd name="connsiteY14792" fmla="*/ 506124 h 4406158"/>
              <a:gd name="connsiteX14793" fmla="*/ 1420525 w 13581144"/>
              <a:gd name="connsiteY14793" fmla="*/ 482426 h 4406158"/>
              <a:gd name="connsiteX14794" fmla="*/ 1461315 w 13581144"/>
              <a:gd name="connsiteY14794" fmla="*/ 458728 h 4406158"/>
              <a:gd name="connsiteX14795" fmla="*/ 1383107 w 13581144"/>
              <a:gd name="connsiteY14795" fmla="*/ 458728 h 4406158"/>
              <a:gd name="connsiteX14796" fmla="*/ 1396720 w 13581144"/>
              <a:gd name="connsiteY14796" fmla="*/ 482426 h 4406158"/>
              <a:gd name="connsiteX14797" fmla="*/ 1355906 w 13581144"/>
              <a:gd name="connsiteY14797" fmla="*/ 506124 h 4406158"/>
              <a:gd name="connsiteX14798" fmla="*/ 1342307 w 13581144"/>
              <a:gd name="connsiteY14798" fmla="*/ 482426 h 4406158"/>
              <a:gd name="connsiteX14799" fmla="*/ 1383107 w 13581144"/>
              <a:gd name="connsiteY14799" fmla="*/ 458728 h 4406158"/>
              <a:gd name="connsiteX14800" fmla="*/ 1303202 w 13581144"/>
              <a:gd name="connsiteY14800" fmla="*/ 458728 h 4406158"/>
              <a:gd name="connsiteX14801" fmla="*/ 1316803 w 13581144"/>
              <a:gd name="connsiteY14801" fmla="*/ 482426 h 4406158"/>
              <a:gd name="connsiteX14802" fmla="*/ 1275989 w 13581144"/>
              <a:gd name="connsiteY14802" fmla="*/ 506124 h 4406158"/>
              <a:gd name="connsiteX14803" fmla="*/ 1262389 w 13581144"/>
              <a:gd name="connsiteY14803" fmla="*/ 482426 h 4406158"/>
              <a:gd name="connsiteX14804" fmla="*/ 1303202 w 13581144"/>
              <a:gd name="connsiteY14804" fmla="*/ 458728 h 4406158"/>
              <a:gd name="connsiteX14805" fmla="*/ 1219911 w 13581144"/>
              <a:gd name="connsiteY14805" fmla="*/ 458728 h 4406158"/>
              <a:gd name="connsiteX14806" fmla="*/ 1233512 w 13581144"/>
              <a:gd name="connsiteY14806" fmla="*/ 482426 h 4406158"/>
              <a:gd name="connsiteX14807" fmla="*/ 1191011 w 13581144"/>
              <a:gd name="connsiteY14807" fmla="*/ 506124 h 4406158"/>
              <a:gd name="connsiteX14808" fmla="*/ 1177398 w 13581144"/>
              <a:gd name="connsiteY14808" fmla="*/ 482426 h 4406158"/>
              <a:gd name="connsiteX14809" fmla="*/ 1219911 w 13581144"/>
              <a:gd name="connsiteY14809" fmla="*/ 458728 h 4406158"/>
              <a:gd name="connsiteX14810" fmla="*/ 1139997 w 13581144"/>
              <a:gd name="connsiteY14810" fmla="*/ 458728 h 4406158"/>
              <a:gd name="connsiteX14811" fmla="*/ 1153596 w 13581144"/>
              <a:gd name="connsiteY14811" fmla="*/ 482426 h 4406158"/>
              <a:gd name="connsiteX14812" fmla="*/ 1111097 w 13581144"/>
              <a:gd name="connsiteY14812" fmla="*/ 506124 h 4406158"/>
              <a:gd name="connsiteX14813" fmla="*/ 1097497 w 13581144"/>
              <a:gd name="connsiteY14813" fmla="*/ 482426 h 4406158"/>
              <a:gd name="connsiteX14814" fmla="*/ 1139997 w 13581144"/>
              <a:gd name="connsiteY14814" fmla="*/ 458728 h 4406158"/>
              <a:gd name="connsiteX14815" fmla="*/ 1061786 w 13581144"/>
              <a:gd name="connsiteY14815" fmla="*/ 458728 h 4406158"/>
              <a:gd name="connsiteX14816" fmla="*/ 1075387 w 13581144"/>
              <a:gd name="connsiteY14816" fmla="*/ 482426 h 4406158"/>
              <a:gd name="connsiteX14817" fmla="*/ 1032882 w 13581144"/>
              <a:gd name="connsiteY14817" fmla="*/ 506124 h 4406158"/>
              <a:gd name="connsiteX14818" fmla="*/ 1019282 w 13581144"/>
              <a:gd name="connsiteY14818" fmla="*/ 482426 h 4406158"/>
              <a:gd name="connsiteX14819" fmla="*/ 1061786 w 13581144"/>
              <a:gd name="connsiteY14819" fmla="*/ 458728 h 4406158"/>
              <a:gd name="connsiteX14820" fmla="*/ 981885 w 13581144"/>
              <a:gd name="connsiteY14820" fmla="*/ 458728 h 4406158"/>
              <a:gd name="connsiteX14821" fmla="*/ 995486 w 13581144"/>
              <a:gd name="connsiteY14821" fmla="*/ 482426 h 4406158"/>
              <a:gd name="connsiteX14822" fmla="*/ 952982 w 13581144"/>
              <a:gd name="connsiteY14822" fmla="*/ 506124 h 4406158"/>
              <a:gd name="connsiteX14823" fmla="*/ 939381 w 13581144"/>
              <a:gd name="connsiteY14823" fmla="*/ 482426 h 4406158"/>
              <a:gd name="connsiteX14824" fmla="*/ 981885 w 13581144"/>
              <a:gd name="connsiteY14824" fmla="*/ 458728 h 4406158"/>
              <a:gd name="connsiteX14825" fmla="*/ 3787115 w 13581144"/>
              <a:gd name="connsiteY14825" fmla="*/ 401176 h 4406158"/>
              <a:gd name="connsiteX14826" fmla="*/ 3807523 w 13581144"/>
              <a:gd name="connsiteY14826" fmla="*/ 424874 h 4406158"/>
              <a:gd name="connsiteX14827" fmla="*/ 3773513 w 13581144"/>
              <a:gd name="connsiteY14827" fmla="*/ 448572 h 4406158"/>
              <a:gd name="connsiteX14828" fmla="*/ 3753107 w 13581144"/>
              <a:gd name="connsiteY14828" fmla="*/ 424874 h 4406158"/>
              <a:gd name="connsiteX14829" fmla="*/ 3787115 w 13581144"/>
              <a:gd name="connsiteY14829" fmla="*/ 401176 h 4406158"/>
              <a:gd name="connsiteX14830" fmla="*/ 3705499 w 13581144"/>
              <a:gd name="connsiteY14830" fmla="*/ 401176 h 4406158"/>
              <a:gd name="connsiteX14831" fmla="*/ 3725906 w 13581144"/>
              <a:gd name="connsiteY14831" fmla="*/ 424874 h 4406158"/>
              <a:gd name="connsiteX14832" fmla="*/ 3691909 w 13581144"/>
              <a:gd name="connsiteY14832" fmla="*/ 448572 h 4406158"/>
              <a:gd name="connsiteX14833" fmla="*/ 3671504 w 13581144"/>
              <a:gd name="connsiteY14833" fmla="*/ 424874 h 4406158"/>
              <a:gd name="connsiteX14834" fmla="*/ 3705499 w 13581144"/>
              <a:gd name="connsiteY14834" fmla="*/ 401176 h 4406158"/>
              <a:gd name="connsiteX14835" fmla="*/ 10563786 w 13581144"/>
              <a:gd name="connsiteY14835" fmla="*/ 399482 h 4406158"/>
              <a:gd name="connsiteX14836" fmla="*/ 10604600 w 13581144"/>
              <a:gd name="connsiteY14836" fmla="*/ 423180 h 4406158"/>
              <a:gd name="connsiteX14837" fmla="*/ 10590987 w 13581144"/>
              <a:gd name="connsiteY14837" fmla="*/ 446878 h 4406158"/>
              <a:gd name="connsiteX14838" fmla="*/ 10550185 w 13581144"/>
              <a:gd name="connsiteY14838" fmla="*/ 423180 h 4406158"/>
              <a:gd name="connsiteX14839" fmla="*/ 10563786 w 13581144"/>
              <a:gd name="connsiteY14839" fmla="*/ 399482 h 4406158"/>
              <a:gd name="connsiteX14840" fmla="*/ 10485579 w 13581144"/>
              <a:gd name="connsiteY14840" fmla="*/ 399482 h 4406158"/>
              <a:gd name="connsiteX14841" fmla="*/ 10526381 w 13581144"/>
              <a:gd name="connsiteY14841" fmla="*/ 423180 h 4406158"/>
              <a:gd name="connsiteX14842" fmla="*/ 10512781 w 13581144"/>
              <a:gd name="connsiteY14842" fmla="*/ 446878 h 4406158"/>
              <a:gd name="connsiteX14843" fmla="*/ 10471978 w 13581144"/>
              <a:gd name="connsiteY14843" fmla="*/ 423180 h 4406158"/>
              <a:gd name="connsiteX14844" fmla="*/ 10485579 w 13581144"/>
              <a:gd name="connsiteY14844" fmla="*/ 399482 h 4406158"/>
              <a:gd name="connsiteX14845" fmla="*/ 10409071 w 13581144"/>
              <a:gd name="connsiteY14845" fmla="*/ 399482 h 4406158"/>
              <a:gd name="connsiteX14846" fmla="*/ 10449873 w 13581144"/>
              <a:gd name="connsiteY14846" fmla="*/ 423180 h 4406158"/>
              <a:gd name="connsiteX14847" fmla="*/ 10434574 w 13581144"/>
              <a:gd name="connsiteY14847" fmla="*/ 446878 h 4406158"/>
              <a:gd name="connsiteX14848" fmla="*/ 10393771 w 13581144"/>
              <a:gd name="connsiteY14848" fmla="*/ 423180 h 4406158"/>
              <a:gd name="connsiteX14849" fmla="*/ 10409071 w 13581144"/>
              <a:gd name="connsiteY14849" fmla="*/ 399482 h 4406158"/>
              <a:gd name="connsiteX14850" fmla="*/ 10330865 w 13581144"/>
              <a:gd name="connsiteY14850" fmla="*/ 399482 h 4406158"/>
              <a:gd name="connsiteX14851" fmla="*/ 10371667 w 13581144"/>
              <a:gd name="connsiteY14851" fmla="*/ 423180 h 4406158"/>
              <a:gd name="connsiteX14852" fmla="*/ 10356368 w 13581144"/>
              <a:gd name="connsiteY14852" fmla="*/ 446878 h 4406158"/>
              <a:gd name="connsiteX14853" fmla="*/ 10315565 w 13581144"/>
              <a:gd name="connsiteY14853" fmla="*/ 423180 h 4406158"/>
              <a:gd name="connsiteX14854" fmla="*/ 10330865 w 13581144"/>
              <a:gd name="connsiteY14854" fmla="*/ 399482 h 4406158"/>
              <a:gd name="connsiteX14855" fmla="*/ 10250959 w 13581144"/>
              <a:gd name="connsiteY14855" fmla="*/ 399482 h 4406158"/>
              <a:gd name="connsiteX14856" fmla="*/ 10291761 w 13581144"/>
              <a:gd name="connsiteY14856" fmla="*/ 423180 h 4406158"/>
              <a:gd name="connsiteX14857" fmla="*/ 10276461 w 13581144"/>
              <a:gd name="connsiteY14857" fmla="*/ 446878 h 4406158"/>
              <a:gd name="connsiteX14858" fmla="*/ 10235659 w 13581144"/>
              <a:gd name="connsiteY14858" fmla="*/ 423180 h 4406158"/>
              <a:gd name="connsiteX14859" fmla="*/ 10250959 w 13581144"/>
              <a:gd name="connsiteY14859" fmla="*/ 399482 h 4406158"/>
              <a:gd name="connsiteX14860" fmla="*/ 10172765 w 13581144"/>
              <a:gd name="connsiteY14860" fmla="*/ 399482 h 4406158"/>
              <a:gd name="connsiteX14861" fmla="*/ 10213566 w 13581144"/>
              <a:gd name="connsiteY14861" fmla="*/ 423180 h 4406158"/>
              <a:gd name="connsiteX14862" fmla="*/ 10198267 w 13581144"/>
              <a:gd name="connsiteY14862" fmla="*/ 446878 h 4406158"/>
              <a:gd name="connsiteX14863" fmla="*/ 10157465 w 13581144"/>
              <a:gd name="connsiteY14863" fmla="*/ 423180 h 4406158"/>
              <a:gd name="connsiteX14864" fmla="*/ 10172765 w 13581144"/>
              <a:gd name="connsiteY14864" fmla="*/ 399482 h 4406158"/>
              <a:gd name="connsiteX14865" fmla="*/ 10094558 w 13581144"/>
              <a:gd name="connsiteY14865" fmla="*/ 399482 h 4406158"/>
              <a:gd name="connsiteX14866" fmla="*/ 10133661 w 13581144"/>
              <a:gd name="connsiteY14866" fmla="*/ 423180 h 4406158"/>
              <a:gd name="connsiteX14867" fmla="*/ 10118362 w 13581144"/>
              <a:gd name="connsiteY14867" fmla="*/ 446878 h 4406158"/>
              <a:gd name="connsiteX14868" fmla="*/ 10079246 w 13581144"/>
              <a:gd name="connsiteY14868" fmla="*/ 423180 h 4406158"/>
              <a:gd name="connsiteX14869" fmla="*/ 10094558 w 13581144"/>
              <a:gd name="connsiteY14869" fmla="*/ 399482 h 4406158"/>
              <a:gd name="connsiteX14870" fmla="*/ 10014653 w 13581144"/>
              <a:gd name="connsiteY14870" fmla="*/ 399482 h 4406158"/>
              <a:gd name="connsiteX14871" fmla="*/ 10053756 w 13581144"/>
              <a:gd name="connsiteY14871" fmla="*/ 423180 h 4406158"/>
              <a:gd name="connsiteX14872" fmla="*/ 10038457 w 13581144"/>
              <a:gd name="connsiteY14872" fmla="*/ 446878 h 4406158"/>
              <a:gd name="connsiteX14873" fmla="*/ 9999354 w 13581144"/>
              <a:gd name="connsiteY14873" fmla="*/ 423180 h 4406158"/>
              <a:gd name="connsiteX14874" fmla="*/ 10014653 w 13581144"/>
              <a:gd name="connsiteY14874" fmla="*/ 399482 h 4406158"/>
              <a:gd name="connsiteX14875" fmla="*/ 9936434 w 13581144"/>
              <a:gd name="connsiteY14875" fmla="*/ 399482 h 4406158"/>
              <a:gd name="connsiteX14876" fmla="*/ 9975537 w 13581144"/>
              <a:gd name="connsiteY14876" fmla="*/ 423180 h 4406158"/>
              <a:gd name="connsiteX14877" fmla="*/ 9960238 w 13581144"/>
              <a:gd name="connsiteY14877" fmla="*/ 446878 h 4406158"/>
              <a:gd name="connsiteX14878" fmla="*/ 9921134 w 13581144"/>
              <a:gd name="connsiteY14878" fmla="*/ 423180 h 4406158"/>
              <a:gd name="connsiteX14879" fmla="*/ 9936434 w 13581144"/>
              <a:gd name="connsiteY14879" fmla="*/ 399482 h 4406158"/>
              <a:gd name="connsiteX14880" fmla="*/ 9858227 w 13581144"/>
              <a:gd name="connsiteY14880" fmla="*/ 399482 h 4406158"/>
              <a:gd name="connsiteX14881" fmla="*/ 9897331 w 13581144"/>
              <a:gd name="connsiteY14881" fmla="*/ 423180 h 4406158"/>
              <a:gd name="connsiteX14882" fmla="*/ 9880333 w 13581144"/>
              <a:gd name="connsiteY14882" fmla="*/ 446878 h 4406158"/>
              <a:gd name="connsiteX14883" fmla="*/ 9841230 w 13581144"/>
              <a:gd name="connsiteY14883" fmla="*/ 423180 h 4406158"/>
              <a:gd name="connsiteX14884" fmla="*/ 9858227 w 13581144"/>
              <a:gd name="connsiteY14884" fmla="*/ 399482 h 4406158"/>
              <a:gd name="connsiteX14885" fmla="*/ 9780032 w 13581144"/>
              <a:gd name="connsiteY14885" fmla="*/ 399482 h 4406158"/>
              <a:gd name="connsiteX14886" fmla="*/ 9819124 w 13581144"/>
              <a:gd name="connsiteY14886" fmla="*/ 423180 h 4406158"/>
              <a:gd name="connsiteX14887" fmla="*/ 9802126 w 13581144"/>
              <a:gd name="connsiteY14887" fmla="*/ 446878 h 4406158"/>
              <a:gd name="connsiteX14888" fmla="*/ 9763035 w 13581144"/>
              <a:gd name="connsiteY14888" fmla="*/ 423180 h 4406158"/>
              <a:gd name="connsiteX14889" fmla="*/ 9780032 w 13581144"/>
              <a:gd name="connsiteY14889" fmla="*/ 399482 h 4406158"/>
              <a:gd name="connsiteX14890" fmla="*/ 9700127 w 13581144"/>
              <a:gd name="connsiteY14890" fmla="*/ 399482 h 4406158"/>
              <a:gd name="connsiteX14891" fmla="*/ 9739230 w 13581144"/>
              <a:gd name="connsiteY14891" fmla="*/ 423180 h 4406158"/>
              <a:gd name="connsiteX14892" fmla="*/ 9722232 w 13581144"/>
              <a:gd name="connsiteY14892" fmla="*/ 446878 h 4406158"/>
              <a:gd name="connsiteX14893" fmla="*/ 9683129 w 13581144"/>
              <a:gd name="connsiteY14893" fmla="*/ 423180 h 4406158"/>
              <a:gd name="connsiteX14894" fmla="*/ 9700127 w 13581144"/>
              <a:gd name="connsiteY14894" fmla="*/ 399482 h 4406158"/>
              <a:gd name="connsiteX14895" fmla="*/ 9621909 w 13581144"/>
              <a:gd name="connsiteY14895" fmla="*/ 399482 h 4406158"/>
              <a:gd name="connsiteX14896" fmla="*/ 9661024 w 13581144"/>
              <a:gd name="connsiteY14896" fmla="*/ 423180 h 4406158"/>
              <a:gd name="connsiteX14897" fmla="*/ 9644026 w 13581144"/>
              <a:gd name="connsiteY14897" fmla="*/ 446878 h 4406158"/>
              <a:gd name="connsiteX14898" fmla="*/ 9604911 w 13581144"/>
              <a:gd name="connsiteY14898" fmla="*/ 423180 h 4406158"/>
              <a:gd name="connsiteX14899" fmla="*/ 9621909 w 13581144"/>
              <a:gd name="connsiteY14899" fmla="*/ 399482 h 4406158"/>
              <a:gd name="connsiteX14900" fmla="*/ 9543714 w 13581144"/>
              <a:gd name="connsiteY14900" fmla="*/ 399482 h 4406158"/>
              <a:gd name="connsiteX14901" fmla="*/ 9581118 w 13581144"/>
              <a:gd name="connsiteY14901" fmla="*/ 423180 h 4406158"/>
              <a:gd name="connsiteX14902" fmla="*/ 9564121 w 13581144"/>
              <a:gd name="connsiteY14902" fmla="*/ 446878 h 4406158"/>
              <a:gd name="connsiteX14903" fmla="*/ 9526716 w 13581144"/>
              <a:gd name="connsiteY14903" fmla="*/ 423180 h 4406158"/>
              <a:gd name="connsiteX14904" fmla="*/ 9543714 w 13581144"/>
              <a:gd name="connsiteY14904" fmla="*/ 399482 h 4406158"/>
              <a:gd name="connsiteX14905" fmla="*/ 9463796 w 13581144"/>
              <a:gd name="connsiteY14905" fmla="*/ 399482 h 4406158"/>
              <a:gd name="connsiteX14906" fmla="*/ 9501189 w 13581144"/>
              <a:gd name="connsiteY14906" fmla="*/ 423180 h 4406158"/>
              <a:gd name="connsiteX14907" fmla="*/ 9484191 w 13581144"/>
              <a:gd name="connsiteY14907" fmla="*/ 446878 h 4406158"/>
              <a:gd name="connsiteX14908" fmla="*/ 9446799 w 13581144"/>
              <a:gd name="connsiteY14908" fmla="*/ 423180 h 4406158"/>
              <a:gd name="connsiteX14909" fmla="*/ 9463796 w 13581144"/>
              <a:gd name="connsiteY14909" fmla="*/ 399482 h 4406158"/>
              <a:gd name="connsiteX14910" fmla="*/ 9385602 w 13581144"/>
              <a:gd name="connsiteY14910" fmla="*/ 399482 h 4406158"/>
              <a:gd name="connsiteX14911" fmla="*/ 9423006 w 13581144"/>
              <a:gd name="connsiteY14911" fmla="*/ 423180 h 4406158"/>
              <a:gd name="connsiteX14912" fmla="*/ 9406008 w 13581144"/>
              <a:gd name="connsiteY14912" fmla="*/ 446878 h 4406158"/>
              <a:gd name="connsiteX14913" fmla="*/ 9368603 w 13581144"/>
              <a:gd name="connsiteY14913" fmla="*/ 423180 h 4406158"/>
              <a:gd name="connsiteX14914" fmla="*/ 9385602 w 13581144"/>
              <a:gd name="connsiteY14914" fmla="*/ 399482 h 4406158"/>
              <a:gd name="connsiteX14915" fmla="*/ 9303987 w 13581144"/>
              <a:gd name="connsiteY14915" fmla="*/ 399482 h 4406158"/>
              <a:gd name="connsiteX14916" fmla="*/ 9341391 w 13581144"/>
              <a:gd name="connsiteY14916" fmla="*/ 423180 h 4406158"/>
              <a:gd name="connsiteX14917" fmla="*/ 9322683 w 13581144"/>
              <a:gd name="connsiteY14917" fmla="*/ 446878 h 4406158"/>
              <a:gd name="connsiteX14918" fmla="*/ 9285290 w 13581144"/>
              <a:gd name="connsiteY14918" fmla="*/ 423180 h 4406158"/>
              <a:gd name="connsiteX14919" fmla="*/ 9303987 w 13581144"/>
              <a:gd name="connsiteY14919" fmla="*/ 399482 h 4406158"/>
              <a:gd name="connsiteX14920" fmla="*/ 9224092 w 13581144"/>
              <a:gd name="connsiteY14920" fmla="*/ 397793 h 4406158"/>
              <a:gd name="connsiteX14921" fmla="*/ 9261485 w 13581144"/>
              <a:gd name="connsiteY14921" fmla="*/ 421491 h 4406158"/>
              <a:gd name="connsiteX14922" fmla="*/ 9242789 w 13581144"/>
              <a:gd name="connsiteY14922" fmla="*/ 445189 h 4406158"/>
              <a:gd name="connsiteX14923" fmla="*/ 9205384 w 13581144"/>
              <a:gd name="connsiteY14923" fmla="*/ 421491 h 4406158"/>
              <a:gd name="connsiteX14924" fmla="*/ 9224092 w 13581144"/>
              <a:gd name="connsiteY14924" fmla="*/ 397793 h 4406158"/>
              <a:gd name="connsiteX14925" fmla="*/ 9144163 w 13581144"/>
              <a:gd name="connsiteY14925" fmla="*/ 397793 h 4406158"/>
              <a:gd name="connsiteX14926" fmla="*/ 9181580 w 13581144"/>
              <a:gd name="connsiteY14926" fmla="*/ 421491 h 4406158"/>
              <a:gd name="connsiteX14927" fmla="*/ 9162871 w 13581144"/>
              <a:gd name="connsiteY14927" fmla="*/ 445189 h 4406158"/>
              <a:gd name="connsiteX14928" fmla="*/ 9125466 w 13581144"/>
              <a:gd name="connsiteY14928" fmla="*/ 421491 h 4406158"/>
              <a:gd name="connsiteX14929" fmla="*/ 9144163 w 13581144"/>
              <a:gd name="connsiteY14929" fmla="*/ 397793 h 4406158"/>
              <a:gd name="connsiteX14930" fmla="*/ 9065968 w 13581144"/>
              <a:gd name="connsiteY14930" fmla="*/ 397793 h 4406158"/>
              <a:gd name="connsiteX14931" fmla="*/ 9103373 w 13581144"/>
              <a:gd name="connsiteY14931" fmla="*/ 421491 h 4406158"/>
              <a:gd name="connsiteX14932" fmla="*/ 9084677 w 13581144"/>
              <a:gd name="connsiteY14932" fmla="*/ 445189 h 4406158"/>
              <a:gd name="connsiteX14933" fmla="*/ 9047272 w 13581144"/>
              <a:gd name="connsiteY14933" fmla="*/ 421491 h 4406158"/>
              <a:gd name="connsiteX14934" fmla="*/ 9065968 w 13581144"/>
              <a:gd name="connsiteY14934" fmla="*/ 397793 h 4406158"/>
              <a:gd name="connsiteX14935" fmla="*/ 8987750 w 13581144"/>
              <a:gd name="connsiteY14935" fmla="*/ 397793 h 4406158"/>
              <a:gd name="connsiteX14936" fmla="*/ 9025155 w 13581144"/>
              <a:gd name="connsiteY14936" fmla="*/ 421491 h 4406158"/>
              <a:gd name="connsiteX14937" fmla="*/ 9006458 w 13581144"/>
              <a:gd name="connsiteY14937" fmla="*/ 445189 h 4406158"/>
              <a:gd name="connsiteX14938" fmla="*/ 8969053 w 13581144"/>
              <a:gd name="connsiteY14938" fmla="*/ 421491 h 4406158"/>
              <a:gd name="connsiteX14939" fmla="*/ 8987750 w 13581144"/>
              <a:gd name="connsiteY14939" fmla="*/ 397793 h 4406158"/>
              <a:gd name="connsiteX14940" fmla="*/ 8909568 w 13581144"/>
              <a:gd name="connsiteY14940" fmla="*/ 397793 h 4406158"/>
              <a:gd name="connsiteX14941" fmla="*/ 8945273 w 13581144"/>
              <a:gd name="connsiteY14941" fmla="*/ 421491 h 4406158"/>
              <a:gd name="connsiteX14942" fmla="*/ 8926577 w 13581144"/>
              <a:gd name="connsiteY14942" fmla="*/ 445189 h 4406158"/>
              <a:gd name="connsiteX14943" fmla="*/ 8890859 w 13581144"/>
              <a:gd name="connsiteY14943" fmla="*/ 421491 h 4406158"/>
              <a:gd name="connsiteX14944" fmla="*/ 8909568 w 13581144"/>
              <a:gd name="connsiteY14944" fmla="*/ 397793 h 4406158"/>
              <a:gd name="connsiteX14945" fmla="*/ 8829662 w 13581144"/>
              <a:gd name="connsiteY14945" fmla="*/ 397793 h 4406158"/>
              <a:gd name="connsiteX14946" fmla="*/ 8865367 w 13581144"/>
              <a:gd name="connsiteY14946" fmla="*/ 421491 h 4406158"/>
              <a:gd name="connsiteX14947" fmla="*/ 8846659 w 13581144"/>
              <a:gd name="connsiteY14947" fmla="*/ 445189 h 4406158"/>
              <a:gd name="connsiteX14948" fmla="*/ 8810965 w 13581144"/>
              <a:gd name="connsiteY14948" fmla="*/ 421491 h 4406158"/>
              <a:gd name="connsiteX14949" fmla="*/ 8829662 w 13581144"/>
              <a:gd name="connsiteY14949" fmla="*/ 397793 h 4406158"/>
              <a:gd name="connsiteX14950" fmla="*/ 8751432 w 13581144"/>
              <a:gd name="connsiteY14950" fmla="*/ 397793 h 4406158"/>
              <a:gd name="connsiteX14951" fmla="*/ 8787138 w 13581144"/>
              <a:gd name="connsiteY14951" fmla="*/ 421491 h 4406158"/>
              <a:gd name="connsiteX14952" fmla="*/ 8768441 w 13581144"/>
              <a:gd name="connsiteY14952" fmla="*/ 445189 h 4406158"/>
              <a:gd name="connsiteX14953" fmla="*/ 8732735 w 13581144"/>
              <a:gd name="connsiteY14953" fmla="*/ 421491 h 4406158"/>
              <a:gd name="connsiteX14954" fmla="*/ 8751432 w 13581144"/>
              <a:gd name="connsiteY14954" fmla="*/ 397793 h 4406158"/>
              <a:gd name="connsiteX14955" fmla="*/ 8671561 w 13581144"/>
              <a:gd name="connsiteY14955" fmla="*/ 397793 h 4406158"/>
              <a:gd name="connsiteX14956" fmla="*/ 8707256 w 13581144"/>
              <a:gd name="connsiteY14956" fmla="*/ 421491 h 4406158"/>
              <a:gd name="connsiteX14957" fmla="*/ 8686861 w 13581144"/>
              <a:gd name="connsiteY14957" fmla="*/ 445189 h 4406158"/>
              <a:gd name="connsiteX14958" fmla="*/ 8651142 w 13581144"/>
              <a:gd name="connsiteY14958" fmla="*/ 421491 h 4406158"/>
              <a:gd name="connsiteX14959" fmla="*/ 8671561 w 13581144"/>
              <a:gd name="connsiteY14959" fmla="*/ 397793 h 4406158"/>
              <a:gd name="connsiteX14960" fmla="*/ 8591645 w 13581144"/>
              <a:gd name="connsiteY14960" fmla="*/ 397793 h 4406158"/>
              <a:gd name="connsiteX14961" fmla="*/ 8627339 w 13581144"/>
              <a:gd name="connsiteY14961" fmla="*/ 421491 h 4406158"/>
              <a:gd name="connsiteX14962" fmla="*/ 8606944 w 13581144"/>
              <a:gd name="connsiteY14962" fmla="*/ 445189 h 4406158"/>
              <a:gd name="connsiteX14963" fmla="*/ 8571238 w 13581144"/>
              <a:gd name="connsiteY14963" fmla="*/ 421491 h 4406158"/>
              <a:gd name="connsiteX14964" fmla="*/ 8591645 w 13581144"/>
              <a:gd name="connsiteY14964" fmla="*/ 397793 h 4406158"/>
              <a:gd name="connsiteX14965" fmla="*/ 8511716 w 13581144"/>
              <a:gd name="connsiteY14965" fmla="*/ 397793 h 4406158"/>
              <a:gd name="connsiteX14966" fmla="*/ 8547434 w 13581144"/>
              <a:gd name="connsiteY14966" fmla="*/ 421491 h 4406158"/>
              <a:gd name="connsiteX14967" fmla="*/ 8527027 w 13581144"/>
              <a:gd name="connsiteY14967" fmla="*/ 445189 h 4406158"/>
              <a:gd name="connsiteX14968" fmla="*/ 8491320 w 13581144"/>
              <a:gd name="connsiteY14968" fmla="*/ 421491 h 4406158"/>
              <a:gd name="connsiteX14969" fmla="*/ 8511716 w 13581144"/>
              <a:gd name="connsiteY14969" fmla="*/ 397793 h 4406158"/>
              <a:gd name="connsiteX14970" fmla="*/ 8433533 w 13581144"/>
              <a:gd name="connsiteY14970" fmla="*/ 397793 h 4406158"/>
              <a:gd name="connsiteX14971" fmla="*/ 8469239 w 13581144"/>
              <a:gd name="connsiteY14971" fmla="*/ 421491 h 4406158"/>
              <a:gd name="connsiteX14972" fmla="*/ 8448844 w 13581144"/>
              <a:gd name="connsiteY14972" fmla="*/ 445189 h 4406158"/>
              <a:gd name="connsiteX14973" fmla="*/ 8413126 w 13581144"/>
              <a:gd name="connsiteY14973" fmla="*/ 421491 h 4406158"/>
              <a:gd name="connsiteX14974" fmla="*/ 8433533 w 13581144"/>
              <a:gd name="connsiteY14974" fmla="*/ 397793 h 4406158"/>
              <a:gd name="connsiteX14975" fmla="*/ 8355314 w 13581144"/>
              <a:gd name="connsiteY14975" fmla="*/ 397793 h 4406158"/>
              <a:gd name="connsiteX14976" fmla="*/ 8389310 w 13581144"/>
              <a:gd name="connsiteY14976" fmla="*/ 421491 h 4406158"/>
              <a:gd name="connsiteX14977" fmla="*/ 8368914 w 13581144"/>
              <a:gd name="connsiteY14977" fmla="*/ 445189 h 4406158"/>
              <a:gd name="connsiteX14978" fmla="*/ 8334907 w 13581144"/>
              <a:gd name="connsiteY14978" fmla="*/ 421491 h 4406158"/>
              <a:gd name="connsiteX14979" fmla="*/ 8355314 w 13581144"/>
              <a:gd name="connsiteY14979" fmla="*/ 397793 h 4406158"/>
              <a:gd name="connsiteX14980" fmla="*/ 8277118 w 13581144"/>
              <a:gd name="connsiteY14980" fmla="*/ 397793 h 4406158"/>
              <a:gd name="connsiteX14981" fmla="*/ 8311114 w 13581144"/>
              <a:gd name="connsiteY14981" fmla="*/ 421491 h 4406158"/>
              <a:gd name="connsiteX14982" fmla="*/ 8290719 w 13581144"/>
              <a:gd name="connsiteY14982" fmla="*/ 445189 h 4406158"/>
              <a:gd name="connsiteX14983" fmla="*/ 8256712 w 13581144"/>
              <a:gd name="connsiteY14983" fmla="*/ 421491 h 4406158"/>
              <a:gd name="connsiteX14984" fmla="*/ 8277118 w 13581144"/>
              <a:gd name="connsiteY14984" fmla="*/ 397793 h 4406158"/>
              <a:gd name="connsiteX14985" fmla="*/ 8198912 w 13581144"/>
              <a:gd name="connsiteY14985" fmla="*/ 397793 h 4406158"/>
              <a:gd name="connsiteX14986" fmla="*/ 8232908 w 13581144"/>
              <a:gd name="connsiteY14986" fmla="*/ 421491 h 4406158"/>
              <a:gd name="connsiteX14987" fmla="*/ 8212513 w 13581144"/>
              <a:gd name="connsiteY14987" fmla="*/ 445189 h 4406158"/>
              <a:gd name="connsiteX14988" fmla="*/ 8178494 w 13581144"/>
              <a:gd name="connsiteY14988" fmla="*/ 421491 h 4406158"/>
              <a:gd name="connsiteX14989" fmla="*/ 8198912 w 13581144"/>
              <a:gd name="connsiteY14989" fmla="*/ 397793 h 4406158"/>
              <a:gd name="connsiteX14990" fmla="*/ 8120706 w 13581144"/>
              <a:gd name="connsiteY14990" fmla="*/ 397793 h 4406158"/>
              <a:gd name="connsiteX14991" fmla="*/ 8154701 w 13581144"/>
              <a:gd name="connsiteY14991" fmla="*/ 421491 h 4406158"/>
              <a:gd name="connsiteX14992" fmla="*/ 8132608 w 13581144"/>
              <a:gd name="connsiteY14992" fmla="*/ 445189 h 4406158"/>
              <a:gd name="connsiteX14993" fmla="*/ 8098600 w 13581144"/>
              <a:gd name="connsiteY14993" fmla="*/ 421491 h 4406158"/>
              <a:gd name="connsiteX14994" fmla="*/ 8120706 w 13581144"/>
              <a:gd name="connsiteY14994" fmla="*/ 397793 h 4406158"/>
              <a:gd name="connsiteX14995" fmla="*/ 8040777 w 13581144"/>
              <a:gd name="connsiteY14995" fmla="*/ 397793 h 4406158"/>
              <a:gd name="connsiteX14996" fmla="*/ 8074796 w 13581144"/>
              <a:gd name="connsiteY14996" fmla="*/ 421491 h 4406158"/>
              <a:gd name="connsiteX14997" fmla="*/ 8052678 w 13581144"/>
              <a:gd name="connsiteY14997" fmla="*/ 445189 h 4406158"/>
              <a:gd name="connsiteX14998" fmla="*/ 8018682 w 13581144"/>
              <a:gd name="connsiteY14998" fmla="*/ 421491 h 4406158"/>
              <a:gd name="connsiteX14999" fmla="*/ 8040777 w 13581144"/>
              <a:gd name="connsiteY14999" fmla="*/ 397793 h 4406158"/>
              <a:gd name="connsiteX15000" fmla="*/ 7960895 w 13581144"/>
              <a:gd name="connsiteY15000" fmla="*/ 397793 h 4406158"/>
              <a:gd name="connsiteX15001" fmla="*/ 7994891 w 13581144"/>
              <a:gd name="connsiteY15001" fmla="*/ 421491 h 4406158"/>
              <a:gd name="connsiteX15002" fmla="*/ 7972798 w 13581144"/>
              <a:gd name="connsiteY15002" fmla="*/ 445189 h 4406158"/>
              <a:gd name="connsiteX15003" fmla="*/ 7938778 w 13581144"/>
              <a:gd name="connsiteY15003" fmla="*/ 421491 h 4406158"/>
              <a:gd name="connsiteX15004" fmla="*/ 7960895 w 13581144"/>
              <a:gd name="connsiteY15004" fmla="*/ 397793 h 4406158"/>
              <a:gd name="connsiteX15005" fmla="*/ 7882689 w 13581144"/>
              <a:gd name="connsiteY15005" fmla="*/ 397793 h 4406158"/>
              <a:gd name="connsiteX15006" fmla="*/ 7916685 w 13581144"/>
              <a:gd name="connsiteY15006" fmla="*/ 421491 h 4406158"/>
              <a:gd name="connsiteX15007" fmla="*/ 7894591 w 13581144"/>
              <a:gd name="connsiteY15007" fmla="*/ 445189 h 4406158"/>
              <a:gd name="connsiteX15008" fmla="*/ 7860595 w 13581144"/>
              <a:gd name="connsiteY15008" fmla="*/ 421491 h 4406158"/>
              <a:gd name="connsiteX15009" fmla="*/ 7882689 w 13581144"/>
              <a:gd name="connsiteY15009" fmla="*/ 397793 h 4406158"/>
              <a:gd name="connsiteX15010" fmla="*/ 7802772 w 13581144"/>
              <a:gd name="connsiteY15010" fmla="*/ 397793 h 4406158"/>
              <a:gd name="connsiteX15011" fmla="*/ 7835080 w 13581144"/>
              <a:gd name="connsiteY15011" fmla="*/ 421491 h 4406158"/>
              <a:gd name="connsiteX15012" fmla="*/ 7812963 w 13581144"/>
              <a:gd name="connsiteY15012" fmla="*/ 445189 h 4406158"/>
              <a:gd name="connsiteX15013" fmla="*/ 7780666 w 13581144"/>
              <a:gd name="connsiteY15013" fmla="*/ 421491 h 4406158"/>
              <a:gd name="connsiteX15014" fmla="*/ 7802772 w 13581144"/>
              <a:gd name="connsiteY15014" fmla="*/ 397793 h 4406158"/>
              <a:gd name="connsiteX15015" fmla="*/ 7722879 w 13581144"/>
              <a:gd name="connsiteY15015" fmla="*/ 397793 h 4406158"/>
              <a:gd name="connsiteX15016" fmla="*/ 7755176 w 13581144"/>
              <a:gd name="connsiteY15016" fmla="*/ 421491 h 4406158"/>
              <a:gd name="connsiteX15017" fmla="*/ 7733083 w 13581144"/>
              <a:gd name="connsiteY15017" fmla="*/ 445189 h 4406158"/>
              <a:gd name="connsiteX15018" fmla="*/ 7700774 w 13581144"/>
              <a:gd name="connsiteY15018" fmla="*/ 421491 h 4406158"/>
              <a:gd name="connsiteX15019" fmla="*/ 7722879 w 13581144"/>
              <a:gd name="connsiteY15019" fmla="*/ 397793 h 4406158"/>
              <a:gd name="connsiteX15020" fmla="*/ 7644649 w 13581144"/>
              <a:gd name="connsiteY15020" fmla="*/ 397793 h 4406158"/>
              <a:gd name="connsiteX15021" fmla="*/ 7676957 w 13581144"/>
              <a:gd name="connsiteY15021" fmla="*/ 421491 h 4406158"/>
              <a:gd name="connsiteX15022" fmla="*/ 7654851 w 13581144"/>
              <a:gd name="connsiteY15022" fmla="*/ 445189 h 4406158"/>
              <a:gd name="connsiteX15023" fmla="*/ 7622555 w 13581144"/>
              <a:gd name="connsiteY15023" fmla="*/ 421491 h 4406158"/>
              <a:gd name="connsiteX15024" fmla="*/ 7644649 w 13581144"/>
              <a:gd name="connsiteY15024" fmla="*/ 397793 h 4406158"/>
              <a:gd name="connsiteX15025" fmla="*/ 7569858 w 13581144"/>
              <a:gd name="connsiteY15025" fmla="*/ 397793 h 4406158"/>
              <a:gd name="connsiteX15026" fmla="*/ 7602161 w 13581144"/>
              <a:gd name="connsiteY15026" fmla="*/ 421491 h 4406158"/>
              <a:gd name="connsiteX15027" fmla="*/ 7578366 w 13581144"/>
              <a:gd name="connsiteY15027" fmla="*/ 445189 h 4406158"/>
              <a:gd name="connsiteX15028" fmla="*/ 7546069 w 13581144"/>
              <a:gd name="connsiteY15028" fmla="*/ 421491 h 4406158"/>
              <a:gd name="connsiteX15029" fmla="*/ 7569858 w 13581144"/>
              <a:gd name="connsiteY15029" fmla="*/ 397793 h 4406158"/>
              <a:gd name="connsiteX15030" fmla="*/ 7491652 w 13581144"/>
              <a:gd name="connsiteY15030" fmla="*/ 397793 h 4406158"/>
              <a:gd name="connsiteX15031" fmla="*/ 7523962 w 13581144"/>
              <a:gd name="connsiteY15031" fmla="*/ 421491 h 4406158"/>
              <a:gd name="connsiteX15032" fmla="*/ 7500157 w 13581144"/>
              <a:gd name="connsiteY15032" fmla="*/ 445189 h 4406158"/>
              <a:gd name="connsiteX15033" fmla="*/ 7467850 w 13581144"/>
              <a:gd name="connsiteY15033" fmla="*/ 421491 h 4406158"/>
              <a:gd name="connsiteX15034" fmla="*/ 7491652 w 13581144"/>
              <a:gd name="connsiteY15034" fmla="*/ 397793 h 4406158"/>
              <a:gd name="connsiteX15035" fmla="*/ 7411748 w 13581144"/>
              <a:gd name="connsiteY15035" fmla="*/ 397793 h 4406158"/>
              <a:gd name="connsiteX15036" fmla="*/ 7444046 w 13581144"/>
              <a:gd name="connsiteY15036" fmla="*/ 421491 h 4406158"/>
              <a:gd name="connsiteX15037" fmla="*/ 7420252 w 13581144"/>
              <a:gd name="connsiteY15037" fmla="*/ 445189 h 4406158"/>
              <a:gd name="connsiteX15038" fmla="*/ 7387943 w 13581144"/>
              <a:gd name="connsiteY15038" fmla="*/ 421491 h 4406158"/>
              <a:gd name="connsiteX15039" fmla="*/ 7411748 w 13581144"/>
              <a:gd name="connsiteY15039" fmla="*/ 397793 h 4406158"/>
              <a:gd name="connsiteX15040" fmla="*/ 7333526 w 13581144"/>
              <a:gd name="connsiteY15040" fmla="*/ 397793 h 4406158"/>
              <a:gd name="connsiteX15041" fmla="*/ 7365826 w 13581144"/>
              <a:gd name="connsiteY15041" fmla="*/ 421491 h 4406158"/>
              <a:gd name="connsiteX15042" fmla="*/ 7342031 w 13581144"/>
              <a:gd name="connsiteY15042" fmla="*/ 445189 h 4406158"/>
              <a:gd name="connsiteX15043" fmla="*/ 7309736 w 13581144"/>
              <a:gd name="connsiteY15043" fmla="*/ 421491 h 4406158"/>
              <a:gd name="connsiteX15044" fmla="*/ 7333526 w 13581144"/>
              <a:gd name="connsiteY15044" fmla="*/ 397793 h 4406158"/>
              <a:gd name="connsiteX15045" fmla="*/ 7255344 w 13581144"/>
              <a:gd name="connsiteY15045" fmla="*/ 397793 h 4406158"/>
              <a:gd name="connsiteX15046" fmla="*/ 7285941 w 13581144"/>
              <a:gd name="connsiteY15046" fmla="*/ 421491 h 4406158"/>
              <a:gd name="connsiteX15047" fmla="*/ 7262149 w 13581144"/>
              <a:gd name="connsiteY15047" fmla="*/ 445189 h 4406158"/>
              <a:gd name="connsiteX15048" fmla="*/ 7231538 w 13581144"/>
              <a:gd name="connsiteY15048" fmla="*/ 421491 h 4406158"/>
              <a:gd name="connsiteX15049" fmla="*/ 7255344 w 13581144"/>
              <a:gd name="connsiteY15049" fmla="*/ 397793 h 4406158"/>
              <a:gd name="connsiteX15050" fmla="*/ 7177135 w 13581144"/>
              <a:gd name="connsiteY15050" fmla="*/ 397793 h 4406158"/>
              <a:gd name="connsiteX15051" fmla="*/ 7207733 w 13581144"/>
              <a:gd name="connsiteY15051" fmla="*/ 421491 h 4406158"/>
              <a:gd name="connsiteX15052" fmla="*/ 7183939 w 13581144"/>
              <a:gd name="connsiteY15052" fmla="*/ 445189 h 4406158"/>
              <a:gd name="connsiteX15053" fmla="*/ 7153341 w 13581144"/>
              <a:gd name="connsiteY15053" fmla="*/ 421491 h 4406158"/>
              <a:gd name="connsiteX15054" fmla="*/ 7177135 w 13581144"/>
              <a:gd name="connsiteY15054" fmla="*/ 397793 h 4406158"/>
              <a:gd name="connsiteX15055" fmla="*/ 7097224 w 13581144"/>
              <a:gd name="connsiteY15055" fmla="*/ 397793 h 4406158"/>
              <a:gd name="connsiteX15056" fmla="*/ 7127829 w 13581144"/>
              <a:gd name="connsiteY15056" fmla="*/ 421491 h 4406158"/>
              <a:gd name="connsiteX15057" fmla="*/ 7104016 w 13581144"/>
              <a:gd name="connsiteY15057" fmla="*/ 445189 h 4406158"/>
              <a:gd name="connsiteX15058" fmla="*/ 7073425 w 13581144"/>
              <a:gd name="connsiteY15058" fmla="*/ 421491 h 4406158"/>
              <a:gd name="connsiteX15059" fmla="*/ 7097224 w 13581144"/>
              <a:gd name="connsiteY15059" fmla="*/ 397793 h 4406158"/>
              <a:gd name="connsiteX15060" fmla="*/ 7019030 w 13581144"/>
              <a:gd name="connsiteY15060" fmla="*/ 397793 h 4406158"/>
              <a:gd name="connsiteX15061" fmla="*/ 7049624 w 13581144"/>
              <a:gd name="connsiteY15061" fmla="*/ 421491 h 4406158"/>
              <a:gd name="connsiteX15062" fmla="*/ 7025836 w 13581144"/>
              <a:gd name="connsiteY15062" fmla="*/ 445189 h 4406158"/>
              <a:gd name="connsiteX15063" fmla="*/ 6995232 w 13581144"/>
              <a:gd name="connsiteY15063" fmla="*/ 421491 h 4406158"/>
              <a:gd name="connsiteX15064" fmla="*/ 7019030 w 13581144"/>
              <a:gd name="connsiteY15064" fmla="*/ 397793 h 4406158"/>
              <a:gd name="connsiteX15065" fmla="*/ 6939152 w 13581144"/>
              <a:gd name="connsiteY15065" fmla="*/ 397793 h 4406158"/>
              <a:gd name="connsiteX15066" fmla="*/ 6969746 w 13581144"/>
              <a:gd name="connsiteY15066" fmla="*/ 421491 h 4406158"/>
              <a:gd name="connsiteX15067" fmla="*/ 6944257 w 13581144"/>
              <a:gd name="connsiteY15067" fmla="*/ 445189 h 4406158"/>
              <a:gd name="connsiteX15068" fmla="*/ 6913653 w 13581144"/>
              <a:gd name="connsiteY15068" fmla="*/ 421491 h 4406158"/>
              <a:gd name="connsiteX15069" fmla="*/ 6939152 w 13581144"/>
              <a:gd name="connsiteY15069" fmla="*/ 397793 h 4406158"/>
              <a:gd name="connsiteX15070" fmla="*/ 6862659 w 13581144"/>
              <a:gd name="connsiteY15070" fmla="*/ 397793 h 4406158"/>
              <a:gd name="connsiteX15071" fmla="*/ 6893261 w 13581144"/>
              <a:gd name="connsiteY15071" fmla="*/ 421491 h 4406158"/>
              <a:gd name="connsiteX15072" fmla="*/ 6867762 w 13581144"/>
              <a:gd name="connsiteY15072" fmla="*/ 445189 h 4406158"/>
              <a:gd name="connsiteX15073" fmla="*/ 6837158 w 13581144"/>
              <a:gd name="connsiteY15073" fmla="*/ 421491 h 4406158"/>
              <a:gd name="connsiteX15074" fmla="*/ 6862659 w 13581144"/>
              <a:gd name="connsiteY15074" fmla="*/ 397793 h 4406158"/>
              <a:gd name="connsiteX15075" fmla="*/ 6782786 w 13581144"/>
              <a:gd name="connsiteY15075" fmla="*/ 397793 h 4406158"/>
              <a:gd name="connsiteX15076" fmla="*/ 6813362 w 13581144"/>
              <a:gd name="connsiteY15076" fmla="*/ 421491 h 4406158"/>
              <a:gd name="connsiteX15077" fmla="*/ 6787893 w 13581144"/>
              <a:gd name="connsiteY15077" fmla="*/ 445189 h 4406158"/>
              <a:gd name="connsiteX15078" fmla="*/ 6757296 w 13581144"/>
              <a:gd name="connsiteY15078" fmla="*/ 421491 h 4406158"/>
              <a:gd name="connsiteX15079" fmla="*/ 6782786 w 13581144"/>
              <a:gd name="connsiteY15079" fmla="*/ 397793 h 4406158"/>
              <a:gd name="connsiteX15080" fmla="*/ 6623020 w 13581144"/>
              <a:gd name="connsiteY15080" fmla="*/ 397793 h 4406158"/>
              <a:gd name="connsiteX15081" fmla="*/ 6651913 w 13581144"/>
              <a:gd name="connsiteY15081" fmla="*/ 421491 h 4406158"/>
              <a:gd name="connsiteX15082" fmla="*/ 6626416 w 13581144"/>
              <a:gd name="connsiteY15082" fmla="*/ 445189 h 4406158"/>
              <a:gd name="connsiteX15083" fmla="*/ 6597523 w 13581144"/>
              <a:gd name="connsiteY15083" fmla="*/ 421491 h 4406158"/>
              <a:gd name="connsiteX15084" fmla="*/ 6623020 w 13581144"/>
              <a:gd name="connsiteY15084" fmla="*/ 397793 h 4406158"/>
              <a:gd name="connsiteX15085" fmla="*/ 6544828 w 13581144"/>
              <a:gd name="connsiteY15085" fmla="*/ 397793 h 4406158"/>
              <a:gd name="connsiteX15086" fmla="*/ 6573726 w 13581144"/>
              <a:gd name="connsiteY15086" fmla="*/ 421491 h 4406158"/>
              <a:gd name="connsiteX15087" fmla="*/ 6548222 w 13581144"/>
              <a:gd name="connsiteY15087" fmla="*/ 445189 h 4406158"/>
              <a:gd name="connsiteX15088" fmla="*/ 6519319 w 13581144"/>
              <a:gd name="connsiteY15088" fmla="*/ 421491 h 4406158"/>
              <a:gd name="connsiteX15089" fmla="*/ 6544828 w 13581144"/>
              <a:gd name="connsiteY15089" fmla="*/ 397793 h 4406158"/>
              <a:gd name="connsiteX15090" fmla="*/ 6466630 w 13581144"/>
              <a:gd name="connsiteY15090" fmla="*/ 397793 h 4406158"/>
              <a:gd name="connsiteX15091" fmla="*/ 6495529 w 13581144"/>
              <a:gd name="connsiteY15091" fmla="*/ 421491 h 4406158"/>
              <a:gd name="connsiteX15092" fmla="*/ 6470028 w 13581144"/>
              <a:gd name="connsiteY15092" fmla="*/ 445189 h 4406158"/>
              <a:gd name="connsiteX15093" fmla="*/ 6441129 w 13581144"/>
              <a:gd name="connsiteY15093" fmla="*/ 421491 h 4406158"/>
              <a:gd name="connsiteX15094" fmla="*/ 6466630 w 13581144"/>
              <a:gd name="connsiteY15094" fmla="*/ 397793 h 4406158"/>
              <a:gd name="connsiteX15095" fmla="*/ 6388410 w 13581144"/>
              <a:gd name="connsiteY15095" fmla="*/ 397793 h 4406158"/>
              <a:gd name="connsiteX15096" fmla="*/ 6417321 w 13581144"/>
              <a:gd name="connsiteY15096" fmla="*/ 421491 h 4406158"/>
              <a:gd name="connsiteX15097" fmla="*/ 6390123 w 13581144"/>
              <a:gd name="connsiteY15097" fmla="*/ 445189 h 4406158"/>
              <a:gd name="connsiteX15098" fmla="*/ 6361227 w 13581144"/>
              <a:gd name="connsiteY15098" fmla="*/ 421491 h 4406158"/>
              <a:gd name="connsiteX15099" fmla="*/ 6388410 w 13581144"/>
              <a:gd name="connsiteY15099" fmla="*/ 397793 h 4406158"/>
              <a:gd name="connsiteX15100" fmla="*/ 6310260 w 13581144"/>
              <a:gd name="connsiteY15100" fmla="*/ 397793 h 4406158"/>
              <a:gd name="connsiteX15101" fmla="*/ 6339136 w 13581144"/>
              <a:gd name="connsiteY15101" fmla="*/ 421491 h 4406158"/>
              <a:gd name="connsiteX15102" fmla="*/ 6311952 w 13581144"/>
              <a:gd name="connsiteY15102" fmla="*/ 445189 h 4406158"/>
              <a:gd name="connsiteX15103" fmla="*/ 6283044 w 13581144"/>
              <a:gd name="connsiteY15103" fmla="*/ 421491 h 4406158"/>
              <a:gd name="connsiteX15104" fmla="*/ 6310260 w 13581144"/>
              <a:gd name="connsiteY15104" fmla="*/ 397793 h 4406158"/>
              <a:gd name="connsiteX15105" fmla="*/ 6230352 w 13581144"/>
              <a:gd name="connsiteY15105" fmla="*/ 397793 h 4406158"/>
              <a:gd name="connsiteX15106" fmla="*/ 6259252 w 13581144"/>
              <a:gd name="connsiteY15106" fmla="*/ 421491 h 4406158"/>
              <a:gd name="connsiteX15107" fmla="*/ 6232053 w 13581144"/>
              <a:gd name="connsiteY15107" fmla="*/ 445189 h 4406158"/>
              <a:gd name="connsiteX15108" fmla="*/ 6203156 w 13581144"/>
              <a:gd name="connsiteY15108" fmla="*/ 421491 h 4406158"/>
              <a:gd name="connsiteX15109" fmla="*/ 6230352 w 13581144"/>
              <a:gd name="connsiteY15109" fmla="*/ 397793 h 4406158"/>
              <a:gd name="connsiteX15110" fmla="*/ 6150450 w 13581144"/>
              <a:gd name="connsiteY15110" fmla="*/ 397793 h 4406158"/>
              <a:gd name="connsiteX15111" fmla="*/ 6179353 w 13581144"/>
              <a:gd name="connsiteY15111" fmla="*/ 421491 h 4406158"/>
              <a:gd name="connsiteX15112" fmla="*/ 6152146 w 13581144"/>
              <a:gd name="connsiteY15112" fmla="*/ 445189 h 4406158"/>
              <a:gd name="connsiteX15113" fmla="*/ 6123251 w 13581144"/>
              <a:gd name="connsiteY15113" fmla="*/ 421491 h 4406158"/>
              <a:gd name="connsiteX15114" fmla="*/ 6150450 w 13581144"/>
              <a:gd name="connsiteY15114" fmla="*/ 397793 h 4406158"/>
              <a:gd name="connsiteX15115" fmla="*/ 6073952 w 13581144"/>
              <a:gd name="connsiteY15115" fmla="*/ 397793 h 4406158"/>
              <a:gd name="connsiteX15116" fmla="*/ 6101152 w 13581144"/>
              <a:gd name="connsiteY15116" fmla="*/ 421491 h 4406158"/>
              <a:gd name="connsiteX15117" fmla="*/ 6073952 w 13581144"/>
              <a:gd name="connsiteY15117" fmla="*/ 445189 h 4406158"/>
              <a:gd name="connsiteX15118" fmla="*/ 6046756 w 13581144"/>
              <a:gd name="connsiteY15118" fmla="*/ 421491 h 4406158"/>
              <a:gd name="connsiteX15119" fmla="*/ 6073952 w 13581144"/>
              <a:gd name="connsiteY15119" fmla="*/ 397793 h 4406158"/>
              <a:gd name="connsiteX15120" fmla="*/ 5995778 w 13581144"/>
              <a:gd name="connsiteY15120" fmla="*/ 397793 h 4406158"/>
              <a:gd name="connsiteX15121" fmla="*/ 6022956 w 13581144"/>
              <a:gd name="connsiteY15121" fmla="*/ 421491 h 4406158"/>
              <a:gd name="connsiteX15122" fmla="*/ 5995778 w 13581144"/>
              <a:gd name="connsiteY15122" fmla="*/ 445189 h 4406158"/>
              <a:gd name="connsiteX15123" fmla="*/ 5968578 w 13581144"/>
              <a:gd name="connsiteY15123" fmla="*/ 421491 h 4406158"/>
              <a:gd name="connsiteX15124" fmla="*/ 5995778 w 13581144"/>
              <a:gd name="connsiteY15124" fmla="*/ 397793 h 4406158"/>
              <a:gd name="connsiteX15125" fmla="*/ 4656023 w 13581144"/>
              <a:gd name="connsiteY15125" fmla="*/ 397793 h 4406158"/>
              <a:gd name="connsiteX15126" fmla="*/ 4679830 w 13581144"/>
              <a:gd name="connsiteY15126" fmla="*/ 421491 h 4406158"/>
              <a:gd name="connsiteX15127" fmla="*/ 4647519 w 13581144"/>
              <a:gd name="connsiteY15127" fmla="*/ 445189 h 4406158"/>
              <a:gd name="connsiteX15128" fmla="*/ 4623711 w 13581144"/>
              <a:gd name="connsiteY15128" fmla="*/ 421491 h 4406158"/>
              <a:gd name="connsiteX15129" fmla="*/ 4656023 w 13581144"/>
              <a:gd name="connsiteY15129" fmla="*/ 397793 h 4406158"/>
              <a:gd name="connsiteX15130" fmla="*/ 4577810 w 13581144"/>
              <a:gd name="connsiteY15130" fmla="*/ 397793 h 4406158"/>
              <a:gd name="connsiteX15131" fmla="*/ 4601613 w 13581144"/>
              <a:gd name="connsiteY15131" fmla="*/ 421491 h 4406158"/>
              <a:gd name="connsiteX15132" fmla="*/ 4569313 w 13581144"/>
              <a:gd name="connsiteY15132" fmla="*/ 445189 h 4406158"/>
              <a:gd name="connsiteX15133" fmla="*/ 4545517 w 13581144"/>
              <a:gd name="connsiteY15133" fmla="*/ 421491 h 4406158"/>
              <a:gd name="connsiteX15134" fmla="*/ 4577810 w 13581144"/>
              <a:gd name="connsiteY15134" fmla="*/ 397793 h 4406158"/>
              <a:gd name="connsiteX15135" fmla="*/ 4496230 w 13581144"/>
              <a:gd name="connsiteY15135" fmla="*/ 397793 h 4406158"/>
              <a:gd name="connsiteX15136" fmla="*/ 4519995 w 13581144"/>
              <a:gd name="connsiteY15136" fmla="*/ 421491 h 4406158"/>
              <a:gd name="connsiteX15137" fmla="*/ 4487732 w 13581144"/>
              <a:gd name="connsiteY15137" fmla="*/ 445189 h 4406158"/>
              <a:gd name="connsiteX15138" fmla="*/ 4463919 w 13581144"/>
              <a:gd name="connsiteY15138" fmla="*/ 421491 h 4406158"/>
              <a:gd name="connsiteX15139" fmla="*/ 4496230 w 13581144"/>
              <a:gd name="connsiteY15139" fmla="*/ 397793 h 4406158"/>
              <a:gd name="connsiteX15140" fmla="*/ 4416303 w 13581144"/>
              <a:gd name="connsiteY15140" fmla="*/ 397793 h 4406158"/>
              <a:gd name="connsiteX15141" fmla="*/ 4440106 w 13581144"/>
              <a:gd name="connsiteY15141" fmla="*/ 421491 h 4406158"/>
              <a:gd name="connsiteX15142" fmla="*/ 4407796 w 13581144"/>
              <a:gd name="connsiteY15142" fmla="*/ 445189 h 4406158"/>
              <a:gd name="connsiteX15143" fmla="*/ 4384002 w 13581144"/>
              <a:gd name="connsiteY15143" fmla="*/ 421491 h 4406158"/>
              <a:gd name="connsiteX15144" fmla="*/ 4416303 w 13581144"/>
              <a:gd name="connsiteY15144" fmla="*/ 397793 h 4406158"/>
              <a:gd name="connsiteX15145" fmla="*/ 4339795 w 13581144"/>
              <a:gd name="connsiteY15145" fmla="*/ 397793 h 4406158"/>
              <a:gd name="connsiteX15146" fmla="*/ 4361911 w 13581144"/>
              <a:gd name="connsiteY15146" fmla="*/ 421491 h 4406158"/>
              <a:gd name="connsiteX15147" fmla="*/ 4329596 w 13581144"/>
              <a:gd name="connsiteY15147" fmla="*/ 445189 h 4406158"/>
              <a:gd name="connsiteX15148" fmla="*/ 4307504 w 13581144"/>
              <a:gd name="connsiteY15148" fmla="*/ 421491 h 4406158"/>
              <a:gd name="connsiteX15149" fmla="*/ 4339795 w 13581144"/>
              <a:gd name="connsiteY15149" fmla="*/ 397793 h 4406158"/>
              <a:gd name="connsiteX15150" fmla="*/ 4261617 w 13581144"/>
              <a:gd name="connsiteY15150" fmla="*/ 397793 h 4406158"/>
              <a:gd name="connsiteX15151" fmla="*/ 4283724 w 13581144"/>
              <a:gd name="connsiteY15151" fmla="*/ 421491 h 4406158"/>
              <a:gd name="connsiteX15152" fmla="*/ 4251414 w 13581144"/>
              <a:gd name="connsiteY15152" fmla="*/ 445189 h 4406158"/>
              <a:gd name="connsiteX15153" fmla="*/ 4229307 w 13581144"/>
              <a:gd name="connsiteY15153" fmla="*/ 421491 h 4406158"/>
              <a:gd name="connsiteX15154" fmla="*/ 4261617 w 13581144"/>
              <a:gd name="connsiteY15154" fmla="*/ 397793 h 4406158"/>
              <a:gd name="connsiteX15155" fmla="*/ 4183421 w 13581144"/>
              <a:gd name="connsiteY15155" fmla="*/ 397793 h 4406158"/>
              <a:gd name="connsiteX15156" fmla="*/ 4205516 w 13581144"/>
              <a:gd name="connsiteY15156" fmla="*/ 421491 h 4406158"/>
              <a:gd name="connsiteX15157" fmla="*/ 4173209 w 13581144"/>
              <a:gd name="connsiteY15157" fmla="*/ 445189 h 4406158"/>
              <a:gd name="connsiteX15158" fmla="*/ 4151106 w 13581144"/>
              <a:gd name="connsiteY15158" fmla="*/ 421491 h 4406158"/>
              <a:gd name="connsiteX15159" fmla="*/ 4183421 w 13581144"/>
              <a:gd name="connsiteY15159" fmla="*/ 397793 h 4406158"/>
              <a:gd name="connsiteX15160" fmla="*/ 3312773 w 13581144"/>
              <a:gd name="connsiteY15160" fmla="*/ 394404 h 4406158"/>
              <a:gd name="connsiteX15161" fmla="*/ 3333182 w 13581144"/>
              <a:gd name="connsiteY15161" fmla="*/ 418102 h 4406158"/>
              <a:gd name="connsiteX15162" fmla="*/ 3297463 w 13581144"/>
              <a:gd name="connsiteY15162" fmla="*/ 441801 h 4406158"/>
              <a:gd name="connsiteX15163" fmla="*/ 3277067 w 13581144"/>
              <a:gd name="connsiteY15163" fmla="*/ 418102 h 4406158"/>
              <a:gd name="connsiteX15164" fmla="*/ 3312773 w 13581144"/>
              <a:gd name="connsiteY15164" fmla="*/ 394404 h 4406158"/>
              <a:gd name="connsiteX15165" fmla="*/ 3156361 w 13581144"/>
              <a:gd name="connsiteY15165" fmla="*/ 394404 h 4406158"/>
              <a:gd name="connsiteX15166" fmla="*/ 3175059 w 13581144"/>
              <a:gd name="connsiteY15166" fmla="*/ 418102 h 4406158"/>
              <a:gd name="connsiteX15167" fmla="*/ 3139365 w 13581144"/>
              <a:gd name="connsiteY15167" fmla="*/ 441801 h 4406158"/>
              <a:gd name="connsiteX15168" fmla="*/ 3120657 w 13581144"/>
              <a:gd name="connsiteY15168" fmla="*/ 418102 h 4406158"/>
              <a:gd name="connsiteX15169" fmla="*/ 3156361 w 13581144"/>
              <a:gd name="connsiteY15169" fmla="*/ 394404 h 4406158"/>
              <a:gd name="connsiteX15170" fmla="*/ 3076468 w 13581144"/>
              <a:gd name="connsiteY15170" fmla="*/ 394404 h 4406158"/>
              <a:gd name="connsiteX15171" fmla="*/ 3095176 w 13581144"/>
              <a:gd name="connsiteY15171" fmla="*/ 418102 h 4406158"/>
              <a:gd name="connsiteX15172" fmla="*/ 3059457 w 13581144"/>
              <a:gd name="connsiteY15172" fmla="*/ 441801 h 4406158"/>
              <a:gd name="connsiteX15173" fmla="*/ 3040759 w 13581144"/>
              <a:gd name="connsiteY15173" fmla="*/ 418102 h 4406158"/>
              <a:gd name="connsiteX15174" fmla="*/ 3076468 w 13581144"/>
              <a:gd name="connsiteY15174" fmla="*/ 394404 h 4406158"/>
              <a:gd name="connsiteX15175" fmla="*/ 2998242 w 13581144"/>
              <a:gd name="connsiteY15175" fmla="*/ 394404 h 4406158"/>
              <a:gd name="connsiteX15176" fmla="*/ 3016954 w 13581144"/>
              <a:gd name="connsiteY15176" fmla="*/ 418102 h 4406158"/>
              <a:gd name="connsiteX15177" fmla="*/ 2981245 w 13581144"/>
              <a:gd name="connsiteY15177" fmla="*/ 441801 h 4406158"/>
              <a:gd name="connsiteX15178" fmla="*/ 2962536 w 13581144"/>
              <a:gd name="connsiteY15178" fmla="*/ 418102 h 4406158"/>
              <a:gd name="connsiteX15179" fmla="*/ 2998242 w 13581144"/>
              <a:gd name="connsiteY15179" fmla="*/ 394404 h 4406158"/>
              <a:gd name="connsiteX15180" fmla="*/ 2918337 w 13581144"/>
              <a:gd name="connsiteY15180" fmla="*/ 394404 h 4406158"/>
              <a:gd name="connsiteX15181" fmla="*/ 2937033 w 13581144"/>
              <a:gd name="connsiteY15181" fmla="*/ 418102 h 4406158"/>
              <a:gd name="connsiteX15182" fmla="*/ 2899632 w 13581144"/>
              <a:gd name="connsiteY15182" fmla="*/ 441801 h 4406158"/>
              <a:gd name="connsiteX15183" fmla="*/ 2880937 w 13581144"/>
              <a:gd name="connsiteY15183" fmla="*/ 418102 h 4406158"/>
              <a:gd name="connsiteX15184" fmla="*/ 2918337 w 13581144"/>
              <a:gd name="connsiteY15184" fmla="*/ 394404 h 4406158"/>
              <a:gd name="connsiteX15185" fmla="*/ 2840128 w 13581144"/>
              <a:gd name="connsiteY15185" fmla="*/ 394404 h 4406158"/>
              <a:gd name="connsiteX15186" fmla="*/ 2858832 w 13581144"/>
              <a:gd name="connsiteY15186" fmla="*/ 418102 h 4406158"/>
              <a:gd name="connsiteX15187" fmla="*/ 2821431 w 13581144"/>
              <a:gd name="connsiteY15187" fmla="*/ 441801 h 4406158"/>
              <a:gd name="connsiteX15188" fmla="*/ 2802721 w 13581144"/>
              <a:gd name="connsiteY15188" fmla="*/ 418102 h 4406158"/>
              <a:gd name="connsiteX15189" fmla="*/ 2840128 w 13581144"/>
              <a:gd name="connsiteY15189" fmla="*/ 394404 h 4406158"/>
              <a:gd name="connsiteX15190" fmla="*/ 2760218 w 13581144"/>
              <a:gd name="connsiteY15190" fmla="*/ 394404 h 4406158"/>
              <a:gd name="connsiteX15191" fmla="*/ 2778914 w 13581144"/>
              <a:gd name="connsiteY15191" fmla="*/ 418102 h 4406158"/>
              <a:gd name="connsiteX15192" fmla="*/ 2741509 w 13581144"/>
              <a:gd name="connsiteY15192" fmla="*/ 441801 h 4406158"/>
              <a:gd name="connsiteX15193" fmla="*/ 2722814 w 13581144"/>
              <a:gd name="connsiteY15193" fmla="*/ 418102 h 4406158"/>
              <a:gd name="connsiteX15194" fmla="*/ 2760218 w 13581144"/>
              <a:gd name="connsiteY15194" fmla="*/ 394404 h 4406158"/>
              <a:gd name="connsiteX15195" fmla="*/ 2685429 w 13581144"/>
              <a:gd name="connsiteY15195" fmla="*/ 394404 h 4406158"/>
              <a:gd name="connsiteX15196" fmla="*/ 2704126 w 13581144"/>
              <a:gd name="connsiteY15196" fmla="*/ 418102 h 4406158"/>
              <a:gd name="connsiteX15197" fmla="*/ 2666721 w 13581144"/>
              <a:gd name="connsiteY15197" fmla="*/ 441801 h 4406158"/>
              <a:gd name="connsiteX15198" fmla="*/ 2648024 w 13581144"/>
              <a:gd name="connsiteY15198" fmla="*/ 418102 h 4406158"/>
              <a:gd name="connsiteX15199" fmla="*/ 2685429 w 13581144"/>
              <a:gd name="connsiteY15199" fmla="*/ 394404 h 4406158"/>
              <a:gd name="connsiteX15200" fmla="*/ 2608932 w 13581144"/>
              <a:gd name="connsiteY15200" fmla="*/ 394404 h 4406158"/>
              <a:gd name="connsiteX15201" fmla="*/ 2625930 w 13581144"/>
              <a:gd name="connsiteY15201" fmla="*/ 418102 h 4406158"/>
              <a:gd name="connsiteX15202" fmla="*/ 2588538 w 13581144"/>
              <a:gd name="connsiteY15202" fmla="*/ 441801 h 4406158"/>
              <a:gd name="connsiteX15203" fmla="*/ 2571528 w 13581144"/>
              <a:gd name="connsiteY15203" fmla="*/ 418102 h 4406158"/>
              <a:gd name="connsiteX15204" fmla="*/ 2608932 w 13581144"/>
              <a:gd name="connsiteY15204" fmla="*/ 394404 h 4406158"/>
              <a:gd name="connsiteX15205" fmla="*/ 2529028 w 13581144"/>
              <a:gd name="connsiteY15205" fmla="*/ 394404 h 4406158"/>
              <a:gd name="connsiteX15206" fmla="*/ 2546026 w 13581144"/>
              <a:gd name="connsiteY15206" fmla="*/ 418102 h 4406158"/>
              <a:gd name="connsiteX15207" fmla="*/ 2508633 w 13581144"/>
              <a:gd name="connsiteY15207" fmla="*/ 441801 h 4406158"/>
              <a:gd name="connsiteX15208" fmla="*/ 2491636 w 13581144"/>
              <a:gd name="connsiteY15208" fmla="*/ 418102 h 4406158"/>
              <a:gd name="connsiteX15209" fmla="*/ 2529028 w 13581144"/>
              <a:gd name="connsiteY15209" fmla="*/ 394404 h 4406158"/>
              <a:gd name="connsiteX15210" fmla="*/ 2449101 w 13581144"/>
              <a:gd name="connsiteY15210" fmla="*/ 394404 h 4406158"/>
              <a:gd name="connsiteX15211" fmla="*/ 2466122 w 13581144"/>
              <a:gd name="connsiteY15211" fmla="*/ 418102 h 4406158"/>
              <a:gd name="connsiteX15212" fmla="*/ 2428705 w 13581144"/>
              <a:gd name="connsiteY15212" fmla="*/ 441801 h 4406158"/>
              <a:gd name="connsiteX15213" fmla="*/ 2411708 w 13581144"/>
              <a:gd name="connsiteY15213" fmla="*/ 418102 h 4406158"/>
              <a:gd name="connsiteX15214" fmla="*/ 2449101 w 13581144"/>
              <a:gd name="connsiteY15214" fmla="*/ 394404 h 4406158"/>
              <a:gd name="connsiteX15215" fmla="*/ 2370918 w 13581144"/>
              <a:gd name="connsiteY15215" fmla="*/ 394404 h 4406158"/>
              <a:gd name="connsiteX15216" fmla="*/ 2387915 w 13581144"/>
              <a:gd name="connsiteY15216" fmla="*/ 418102 h 4406158"/>
              <a:gd name="connsiteX15217" fmla="*/ 2348801 w 13581144"/>
              <a:gd name="connsiteY15217" fmla="*/ 441801 h 4406158"/>
              <a:gd name="connsiteX15218" fmla="*/ 2331803 w 13581144"/>
              <a:gd name="connsiteY15218" fmla="*/ 418102 h 4406158"/>
              <a:gd name="connsiteX15219" fmla="*/ 2370918 w 13581144"/>
              <a:gd name="connsiteY15219" fmla="*/ 394404 h 4406158"/>
              <a:gd name="connsiteX15220" fmla="*/ 2292697 w 13581144"/>
              <a:gd name="connsiteY15220" fmla="*/ 392710 h 4406158"/>
              <a:gd name="connsiteX15221" fmla="*/ 2309694 w 13581144"/>
              <a:gd name="connsiteY15221" fmla="*/ 416408 h 4406158"/>
              <a:gd name="connsiteX15222" fmla="*/ 2270592 w 13581144"/>
              <a:gd name="connsiteY15222" fmla="*/ 440106 h 4406158"/>
              <a:gd name="connsiteX15223" fmla="*/ 2253581 w 13581144"/>
              <a:gd name="connsiteY15223" fmla="*/ 416408 h 4406158"/>
              <a:gd name="connsiteX15224" fmla="*/ 2292697 w 13581144"/>
              <a:gd name="connsiteY15224" fmla="*/ 392710 h 4406158"/>
              <a:gd name="connsiteX15225" fmla="*/ 2214491 w 13581144"/>
              <a:gd name="connsiteY15225" fmla="*/ 392710 h 4406158"/>
              <a:gd name="connsiteX15226" fmla="*/ 2229791 w 13581144"/>
              <a:gd name="connsiteY15226" fmla="*/ 416408 h 4406158"/>
              <a:gd name="connsiteX15227" fmla="*/ 2192386 w 13581144"/>
              <a:gd name="connsiteY15227" fmla="*/ 440106 h 4406158"/>
              <a:gd name="connsiteX15228" fmla="*/ 2175388 w 13581144"/>
              <a:gd name="connsiteY15228" fmla="*/ 416408 h 4406158"/>
              <a:gd name="connsiteX15229" fmla="*/ 2214491 w 13581144"/>
              <a:gd name="connsiteY15229" fmla="*/ 392710 h 4406158"/>
              <a:gd name="connsiteX15230" fmla="*/ 2132900 w 13581144"/>
              <a:gd name="connsiteY15230" fmla="*/ 392710 h 4406158"/>
              <a:gd name="connsiteX15231" fmla="*/ 2149898 w 13581144"/>
              <a:gd name="connsiteY15231" fmla="*/ 416408 h 4406158"/>
              <a:gd name="connsiteX15232" fmla="*/ 2110794 w 13581144"/>
              <a:gd name="connsiteY15232" fmla="*/ 440106 h 4406158"/>
              <a:gd name="connsiteX15233" fmla="*/ 2093785 w 13581144"/>
              <a:gd name="connsiteY15233" fmla="*/ 416408 h 4406158"/>
              <a:gd name="connsiteX15234" fmla="*/ 2132900 w 13581144"/>
              <a:gd name="connsiteY15234" fmla="*/ 392710 h 4406158"/>
              <a:gd name="connsiteX15235" fmla="*/ 2056393 w 13581144"/>
              <a:gd name="connsiteY15235" fmla="*/ 392710 h 4406158"/>
              <a:gd name="connsiteX15236" fmla="*/ 2071692 w 13581144"/>
              <a:gd name="connsiteY15236" fmla="*/ 416408 h 4406158"/>
              <a:gd name="connsiteX15237" fmla="*/ 2032600 w 13581144"/>
              <a:gd name="connsiteY15237" fmla="*/ 440106 h 4406158"/>
              <a:gd name="connsiteX15238" fmla="*/ 2017289 w 13581144"/>
              <a:gd name="connsiteY15238" fmla="*/ 416408 h 4406158"/>
              <a:gd name="connsiteX15239" fmla="*/ 2056393 w 13581144"/>
              <a:gd name="connsiteY15239" fmla="*/ 392710 h 4406158"/>
              <a:gd name="connsiteX15240" fmla="*/ 1976477 w 13581144"/>
              <a:gd name="connsiteY15240" fmla="*/ 392710 h 4406158"/>
              <a:gd name="connsiteX15241" fmla="*/ 1993474 w 13581144"/>
              <a:gd name="connsiteY15241" fmla="*/ 416408 h 4406158"/>
              <a:gd name="connsiteX15242" fmla="*/ 1952672 w 13581144"/>
              <a:gd name="connsiteY15242" fmla="*/ 440106 h 4406158"/>
              <a:gd name="connsiteX15243" fmla="*/ 1937373 w 13581144"/>
              <a:gd name="connsiteY15243" fmla="*/ 416408 h 4406158"/>
              <a:gd name="connsiteX15244" fmla="*/ 1976477 w 13581144"/>
              <a:gd name="connsiteY15244" fmla="*/ 392710 h 4406158"/>
              <a:gd name="connsiteX15245" fmla="*/ 1896560 w 13581144"/>
              <a:gd name="connsiteY15245" fmla="*/ 392710 h 4406158"/>
              <a:gd name="connsiteX15246" fmla="*/ 1911859 w 13581144"/>
              <a:gd name="connsiteY15246" fmla="*/ 416408 h 4406158"/>
              <a:gd name="connsiteX15247" fmla="*/ 1872767 w 13581144"/>
              <a:gd name="connsiteY15247" fmla="*/ 440106 h 4406158"/>
              <a:gd name="connsiteX15248" fmla="*/ 1857456 w 13581144"/>
              <a:gd name="connsiteY15248" fmla="*/ 416408 h 4406158"/>
              <a:gd name="connsiteX15249" fmla="*/ 1896560 w 13581144"/>
              <a:gd name="connsiteY15249" fmla="*/ 392710 h 4406158"/>
              <a:gd name="connsiteX15250" fmla="*/ 1814944 w 13581144"/>
              <a:gd name="connsiteY15250" fmla="*/ 392710 h 4406158"/>
              <a:gd name="connsiteX15251" fmla="*/ 1831942 w 13581144"/>
              <a:gd name="connsiteY15251" fmla="*/ 416408 h 4406158"/>
              <a:gd name="connsiteX15252" fmla="*/ 1791152 w 13581144"/>
              <a:gd name="connsiteY15252" fmla="*/ 440106 h 4406158"/>
              <a:gd name="connsiteX15253" fmla="*/ 1775853 w 13581144"/>
              <a:gd name="connsiteY15253" fmla="*/ 416408 h 4406158"/>
              <a:gd name="connsiteX15254" fmla="*/ 1814944 w 13581144"/>
              <a:gd name="connsiteY15254" fmla="*/ 392710 h 4406158"/>
              <a:gd name="connsiteX15255" fmla="*/ 1738438 w 13581144"/>
              <a:gd name="connsiteY15255" fmla="*/ 392710 h 4406158"/>
              <a:gd name="connsiteX15256" fmla="*/ 1753736 w 13581144"/>
              <a:gd name="connsiteY15256" fmla="*/ 416408 h 4406158"/>
              <a:gd name="connsiteX15257" fmla="*/ 1712935 w 13581144"/>
              <a:gd name="connsiteY15257" fmla="*/ 440106 h 4406158"/>
              <a:gd name="connsiteX15258" fmla="*/ 1697636 w 13581144"/>
              <a:gd name="connsiteY15258" fmla="*/ 416408 h 4406158"/>
              <a:gd name="connsiteX15259" fmla="*/ 1738438 w 13581144"/>
              <a:gd name="connsiteY15259" fmla="*/ 392710 h 4406158"/>
              <a:gd name="connsiteX15260" fmla="*/ 1658530 w 13581144"/>
              <a:gd name="connsiteY15260" fmla="*/ 392710 h 4406158"/>
              <a:gd name="connsiteX15261" fmla="*/ 1673841 w 13581144"/>
              <a:gd name="connsiteY15261" fmla="*/ 416408 h 4406158"/>
              <a:gd name="connsiteX15262" fmla="*/ 1633028 w 13581144"/>
              <a:gd name="connsiteY15262" fmla="*/ 440106 h 4406158"/>
              <a:gd name="connsiteX15263" fmla="*/ 1617729 w 13581144"/>
              <a:gd name="connsiteY15263" fmla="*/ 416408 h 4406158"/>
              <a:gd name="connsiteX15264" fmla="*/ 1658530 w 13581144"/>
              <a:gd name="connsiteY15264" fmla="*/ 392710 h 4406158"/>
              <a:gd name="connsiteX15265" fmla="*/ 1580313 w 13581144"/>
              <a:gd name="connsiteY15265" fmla="*/ 392710 h 4406158"/>
              <a:gd name="connsiteX15266" fmla="*/ 1595612 w 13581144"/>
              <a:gd name="connsiteY15266" fmla="*/ 416408 h 4406158"/>
              <a:gd name="connsiteX15267" fmla="*/ 1554822 w 13581144"/>
              <a:gd name="connsiteY15267" fmla="*/ 440106 h 4406158"/>
              <a:gd name="connsiteX15268" fmla="*/ 1539523 w 13581144"/>
              <a:gd name="connsiteY15268" fmla="*/ 416408 h 4406158"/>
              <a:gd name="connsiteX15269" fmla="*/ 1580313 w 13581144"/>
              <a:gd name="connsiteY15269" fmla="*/ 392710 h 4406158"/>
              <a:gd name="connsiteX15270" fmla="*/ 1500418 w 13581144"/>
              <a:gd name="connsiteY15270" fmla="*/ 392710 h 4406158"/>
              <a:gd name="connsiteX15271" fmla="*/ 1514019 w 13581144"/>
              <a:gd name="connsiteY15271" fmla="*/ 416408 h 4406158"/>
              <a:gd name="connsiteX15272" fmla="*/ 1473228 w 13581144"/>
              <a:gd name="connsiteY15272" fmla="*/ 440106 h 4406158"/>
              <a:gd name="connsiteX15273" fmla="*/ 1459628 w 13581144"/>
              <a:gd name="connsiteY15273" fmla="*/ 416408 h 4406158"/>
              <a:gd name="connsiteX15274" fmla="*/ 1500418 w 13581144"/>
              <a:gd name="connsiteY15274" fmla="*/ 392710 h 4406158"/>
              <a:gd name="connsiteX15275" fmla="*/ 1420512 w 13581144"/>
              <a:gd name="connsiteY15275" fmla="*/ 392710 h 4406158"/>
              <a:gd name="connsiteX15276" fmla="*/ 1434113 w 13581144"/>
              <a:gd name="connsiteY15276" fmla="*/ 416408 h 4406158"/>
              <a:gd name="connsiteX15277" fmla="*/ 1393299 w 13581144"/>
              <a:gd name="connsiteY15277" fmla="*/ 440106 h 4406158"/>
              <a:gd name="connsiteX15278" fmla="*/ 1379698 w 13581144"/>
              <a:gd name="connsiteY15278" fmla="*/ 416408 h 4406158"/>
              <a:gd name="connsiteX15279" fmla="*/ 1420512 w 13581144"/>
              <a:gd name="connsiteY15279" fmla="*/ 392710 h 4406158"/>
              <a:gd name="connsiteX15280" fmla="*/ 1342306 w 13581144"/>
              <a:gd name="connsiteY15280" fmla="*/ 392710 h 4406158"/>
              <a:gd name="connsiteX15281" fmla="*/ 1355906 w 13581144"/>
              <a:gd name="connsiteY15281" fmla="*/ 416408 h 4406158"/>
              <a:gd name="connsiteX15282" fmla="*/ 1315105 w 13581144"/>
              <a:gd name="connsiteY15282" fmla="*/ 440106 h 4406158"/>
              <a:gd name="connsiteX15283" fmla="*/ 1301505 w 13581144"/>
              <a:gd name="connsiteY15283" fmla="*/ 416408 h 4406158"/>
              <a:gd name="connsiteX15284" fmla="*/ 1342306 w 13581144"/>
              <a:gd name="connsiteY15284" fmla="*/ 392710 h 4406158"/>
              <a:gd name="connsiteX15285" fmla="*/ 1260701 w 13581144"/>
              <a:gd name="connsiteY15285" fmla="*/ 392710 h 4406158"/>
              <a:gd name="connsiteX15286" fmla="*/ 1274302 w 13581144"/>
              <a:gd name="connsiteY15286" fmla="*/ 416408 h 4406158"/>
              <a:gd name="connsiteX15287" fmla="*/ 1233500 w 13581144"/>
              <a:gd name="connsiteY15287" fmla="*/ 440106 h 4406158"/>
              <a:gd name="connsiteX15288" fmla="*/ 1219900 w 13581144"/>
              <a:gd name="connsiteY15288" fmla="*/ 416408 h 4406158"/>
              <a:gd name="connsiteX15289" fmla="*/ 1260701 w 13581144"/>
              <a:gd name="connsiteY15289" fmla="*/ 392710 h 4406158"/>
              <a:gd name="connsiteX15290" fmla="*/ 1182494 w 13581144"/>
              <a:gd name="connsiteY15290" fmla="*/ 392710 h 4406158"/>
              <a:gd name="connsiteX15291" fmla="*/ 1194397 w 13581144"/>
              <a:gd name="connsiteY15291" fmla="*/ 416408 h 4406158"/>
              <a:gd name="connsiteX15292" fmla="*/ 1153583 w 13581144"/>
              <a:gd name="connsiteY15292" fmla="*/ 440106 h 4406158"/>
              <a:gd name="connsiteX15293" fmla="*/ 1139982 w 13581144"/>
              <a:gd name="connsiteY15293" fmla="*/ 416408 h 4406158"/>
              <a:gd name="connsiteX15294" fmla="*/ 1182494 w 13581144"/>
              <a:gd name="connsiteY15294" fmla="*/ 392710 h 4406158"/>
              <a:gd name="connsiteX15295" fmla="*/ 3804113 w 13581144"/>
              <a:gd name="connsiteY15295" fmla="*/ 336852 h 4406158"/>
              <a:gd name="connsiteX15296" fmla="*/ 3824520 w 13581144"/>
              <a:gd name="connsiteY15296" fmla="*/ 360551 h 4406158"/>
              <a:gd name="connsiteX15297" fmla="*/ 3790511 w 13581144"/>
              <a:gd name="connsiteY15297" fmla="*/ 384249 h 4406158"/>
              <a:gd name="connsiteX15298" fmla="*/ 3770104 w 13581144"/>
              <a:gd name="connsiteY15298" fmla="*/ 360551 h 4406158"/>
              <a:gd name="connsiteX15299" fmla="*/ 3804113 w 13581144"/>
              <a:gd name="connsiteY15299" fmla="*/ 336852 h 4406158"/>
              <a:gd name="connsiteX15300" fmla="*/ 3724208 w 13581144"/>
              <a:gd name="connsiteY15300" fmla="*/ 336852 h 4406158"/>
              <a:gd name="connsiteX15301" fmla="*/ 3744602 w 13581144"/>
              <a:gd name="connsiteY15301" fmla="*/ 360551 h 4406158"/>
              <a:gd name="connsiteX15302" fmla="*/ 3710607 w 13581144"/>
              <a:gd name="connsiteY15302" fmla="*/ 384249 h 4406158"/>
              <a:gd name="connsiteX15303" fmla="*/ 3690211 w 13581144"/>
              <a:gd name="connsiteY15303" fmla="*/ 360551 h 4406158"/>
              <a:gd name="connsiteX15304" fmla="*/ 3724208 w 13581144"/>
              <a:gd name="connsiteY15304" fmla="*/ 336852 h 4406158"/>
              <a:gd name="connsiteX15305" fmla="*/ 3646012 w 13581144"/>
              <a:gd name="connsiteY15305" fmla="*/ 336852 h 4406158"/>
              <a:gd name="connsiteX15306" fmla="*/ 3666407 w 13581144"/>
              <a:gd name="connsiteY15306" fmla="*/ 360551 h 4406158"/>
              <a:gd name="connsiteX15307" fmla="*/ 3632410 w 13581144"/>
              <a:gd name="connsiteY15307" fmla="*/ 384249 h 4406158"/>
              <a:gd name="connsiteX15308" fmla="*/ 3612016 w 13581144"/>
              <a:gd name="connsiteY15308" fmla="*/ 360551 h 4406158"/>
              <a:gd name="connsiteX15309" fmla="*/ 3646012 w 13581144"/>
              <a:gd name="connsiteY15309" fmla="*/ 336852 h 4406158"/>
              <a:gd name="connsiteX15310" fmla="*/ 10291761 w 13581144"/>
              <a:gd name="connsiteY15310" fmla="*/ 333466 h 4406158"/>
              <a:gd name="connsiteX15311" fmla="*/ 10332575 w 13581144"/>
              <a:gd name="connsiteY15311" fmla="*/ 357164 h 4406158"/>
              <a:gd name="connsiteX15312" fmla="*/ 10317264 w 13581144"/>
              <a:gd name="connsiteY15312" fmla="*/ 380862 h 4406158"/>
              <a:gd name="connsiteX15313" fmla="*/ 10276461 w 13581144"/>
              <a:gd name="connsiteY15313" fmla="*/ 357164 h 4406158"/>
              <a:gd name="connsiteX15314" fmla="*/ 10291761 w 13581144"/>
              <a:gd name="connsiteY15314" fmla="*/ 333466 h 4406158"/>
              <a:gd name="connsiteX15315" fmla="*/ 10213567 w 13581144"/>
              <a:gd name="connsiteY15315" fmla="*/ 333466 h 4406158"/>
              <a:gd name="connsiteX15316" fmla="*/ 10254381 w 13581144"/>
              <a:gd name="connsiteY15316" fmla="*/ 357164 h 4406158"/>
              <a:gd name="connsiteX15317" fmla="*/ 10239081 w 13581144"/>
              <a:gd name="connsiteY15317" fmla="*/ 380862 h 4406158"/>
              <a:gd name="connsiteX15318" fmla="*/ 10198267 w 13581144"/>
              <a:gd name="connsiteY15318" fmla="*/ 357164 h 4406158"/>
              <a:gd name="connsiteX15319" fmla="*/ 10213567 w 13581144"/>
              <a:gd name="connsiteY15319" fmla="*/ 333466 h 4406158"/>
              <a:gd name="connsiteX15320" fmla="*/ 10137058 w 13581144"/>
              <a:gd name="connsiteY15320" fmla="*/ 333466 h 4406158"/>
              <a:gd name="connsiteX15321" fmla="*/ 10176149 w 13581144"/>
              <a:gd name="connsiteY15321" fmla="*/ 357164 h 4406158"/>
              <a:gd name="connsiteX15322" fmla="*/ 10160862 w 13581144"/>
              <a:gd name="connsiteY15322" fmla="*/ 380862 h 4406158"/>
              <a:gd name="connsiteX15323" fmla="*/ 10121758 w 13581144"/>
              <a:gd name="connsiteY15323" fmla="*/ 357164 h 4406158"/>
              <a:gd name="connsiteX15324" fmla="*/ 10137058 w 13581144"/>
              <a:gd name="connsiteY15324" fmla="*/ 333466 h 4406158"/>
              <a:gd name="connsiteX15325" fmla="*/ 10058840 w 13581144"/>
              <a:gd name="connsiteY15325" fmla="*/ 333466 h 4406158"/>
              <a:gd name="connsiteX15326" fmla="*/ 10097943 w 13581144"/>
              <a:gd name="connsiteY15326" fmla="*/ 357164 h 4406158"/>
              <a:gd name="connsiteX15327" fmla="*/ 10082644 w 13581144"/>
              <a:gd name="connsiteY15327" fmla="*/ 380862 h 4406158"/>
              <a:gd name="connsiteX15328" fmla="*/ 10043540 w 13581144"/>
              <a:gd name="connsiteY15328" fmla="*/ 357164 h 4406158"/>
              <a:gd name="connsiteX15329" fmla="*/ 10058840 w 13581144"/>
              <a:gd name="connsiteY15329" fmla="*/ 333466 h 4406158"/>
              <a:gd name="connsiteX15330" fmla="*/ 9980657 w 13581144"/>
              <a:gd name="connsiteY15330" fmla="*/ 333466 h 4406158"/>
              <a:gd name="connsiteX15331" fmla="*/ 10019760 w 13581144"/>
              <a:gd name="connsiteY15331" fmla="*/ 357164 h 4406158"/>
              <a:gd name="connsiteX15332" fmla="*/ 10004461 w 13581144"/>
              <a:gd name="connsiteY15332" fmla="*/ 380862 h 4406158"/>
              <a:gd name="connsiteX15333" fmla="*/ 9965345 w 13581144"/>
              <a:gd name="connsiteY15333" fmla="*/ 357164 h 4406158"/>
              <a:gd name="connsiteX15334" fmla="*/ 9980657 w 13581144"/>
              <a:gd name="connsiteY15334" fmla="*/ 333466 h 4406158"/>
              <a:gd name="connsiteX15335" fmla="*/ 9902427 w 13581144"/>
              <a:gd name="connsiteY15335" fmla="*/ 331774 h 4406158"/>
              <a:gd name="connsiteX15336" fmla="*/ 9941530 w 13581144"/>
              <a:gd name="connsiteY15336" fmla="*/ 355472 h 4406158"/>
              <a:gd name="connsiteX15337" fmla="*/ 9926231 w 13581144"/>
              <a:gd name="connsiteY15337" fmla="*/ 379169 h 4406158"/>
              <a:gd name="connsiteX15338" fmla="*/ 9887127 w 13581144"/>
              <a:gd name="connsiteY15338" fmla="*/ 355472 h 4406158"/>
              <a:gd name="connsiteX15339" fmla="*/ 9902427 w 13581144"/>
              <a:gd name="connsiteY15339" fmla="*/ 331774 h 4406158"/>
              <a:gd name="connsiteX15340" fmla="*/ 9824219 w 13581144"/>
              <a:gd name="connsiteY15340" fmla="*/ 331774 h 4406158"/>
              <a:gd name="connsiteX15341" fmla="*/ 9863323 w 13581144"/>
              <a:gd name="connsiteY15341" fmla="*/ 355472 h 4406158"/>
              <a:gd name="connsiteX15342" fmla="*/ 9848023 w 13581144"/>
              <a:gd name="connsiteY15342" fmla="*/ 379169 h 4406158"/>
              <a:gd name="connsiteX15343" fmla="*/ 9808920 w 13581144"/>
              <a:gd name="connsiteY15343" fmla="*/ 355472 h 4406158"/>
              <a:gd name="connsiteX15344" fmla="*/ 9824219 w 13581144"/>
              <a:gd name="connsiteY15344" fmla="*/ 331774 h 4406158"/>
              <a:gd name="connsiteX15345" fmla="*/ 9746025 w 13581144"/>
              <a:gd name="connsiteY15345" fmla="*/ 331774 h 4406158"/>
              <a:gd name="connsiteX15346" fmla="*/ 9785140 w 13581144"/>
              <a:gd name="connsiteY15346" fmla="*/ 355472 h 4406158"/>
              <a:gd name="connsiteX15347" fmla="*/ 9768130 w 13581144"/>
              <a:gd name="connsiteY15347" fmla="*/ 379169 h 4406158"/>
              <a:gd name="connsiteX15348" fmla="*/ 9729026 w 13581144"/>
              <a:gd name="connsiteY15348" fmla="*/ 355472 h 4406158"/>
              <a:gd name="connsiteX15349" fmla="*/ 9746025 w 13581144"/>
              <a:gd name="connsiteY15349" fmla="*/ 331774 h 4406158"/>
              <a:gd name="connsiteX15350" fmla="*/ 9667829 w 13581144"/>
              <a:gd name="connsiteY15350" fmla="*/ 331774 h 4406158"/>
              <a:gd name="connsiteX15351" fmla="*/ 9706933 w 13581144"/>
              <a:gd name="connsiteY15351" fmla="*/ 355472 h 4406158"/>
              <a:gd name="connsiteX15352" fmla="*/ 9689935 w 13581144"/>
              <a:gd name="connsiteY15352" fmla="*/ 379169 h 4406158"/>
              <a:gd name="connsiteX15353" fmla="*/ 9650832 w 13581144"/>
              <a:gd name="connsiteY15353" fmla="*/ 355472 h 4406158"/>
              <a:gd name="connsiteX15354" fmla="*/ 9667829 w 13581144"/>
              <a:gd name="connsiteY15354" fmla="*/ 331774 h 4406158"/>
              <a:gd name="connsiteX15355" fmla="*/ 9591310 w 13581144"/>
              <a:gd name="connsiteY15355" fmla="*/ 331774 h 4406158"/>
              <a:gd name="connsiteX15356" fmla="*/ 9628715 w 13581144"/>
              <a:gd name="connsiteY15356" fmla="*/ 355472 h 4406158"/>
              <a:gd name="connsiteX15357" fmla="*/ 9611717 w 13581144"/>
              <a:gd name="connsiteY15357" fmla="*/ 379169 h 4406158"/>
              <a:gd name="connsiteX15358" fmla="*/ 9574312 w 13581144"/>
              <a:gd name="connsiteY15358" fmla="*/ 355472 h 4406158"/>
              <a:gd name="connsiteX15359" fmla="*/ 9591310 w 13581144"/>
              <a:gd name="connsiteY15359" fmla="*/ 331774 h 4406158"/>
              <a:gd name="connsiteX15360" fmla="*/ 9513116 w 13581144"/>
              <a:gd name="connsiteY15360" fmla="*/ 331774 h 4406158"/>
              <a:gd name="connsiteX15361" fmla="*/ 9550508 w 13581144"/>
              <a:gd name="connsiteY15361" fmla="*/ 355472 h 4406158"/>
              <a:gd name="connsiteX15362" fmla="*/ 9533511 w 13581144"/>
              <a:gd name="connsiteY15362" fmla="*/ 379169 h 4406158"/>
              <a:gd name="connsiteX15363" fmla="*/ 9496094 w 13581144"/>
              <a:gd name="connsiteY15363" fmla="*/ 355472 h 4406158"/>
              <a:gd name="connsiteX15364" fmla="*/ 9513116 w 13581144"/>
              <a:gd name="connsiteY15364" fmla="*/ 331774 h 4406158"/>
              <a:gd name="connsiteX15365" fmla="*/ 9434909 w 13581144"/>
              <a:gd name="connsiteY15365" fmla="*/ 331774 h 4406158"/>
              <a:gd name="connsiteX15366" fmla="*/ 9472302 w 13581144"/>
              <a:gd name="connsiteY15366" fmla="*/ 355472 h 4406158"/>
              <a:gd name="connsiteX15367" fmla="*/ 9455304 w 13581144"/>
              <a:gd name="connsiteY15367" fmla="*/ 379169 h 4406158"/>
              <a:gd name="connsiteX15368" fmla="*/ 9417910 w 13581144"/>
              <a:gd name="connsiteY15368" fmla="*/ 355472 h 4406158"/>
              <a:gd name="connsiteX15369" fmla="*/ 9434909 w 13581144"/>
              <a:gd name="connsiteY15369" fmla="*/ 331774 h 4406158"/>
              <a:gd name="connsiteX15370" fmla="*/ 9354980 w 13581144"/>
              <a:gd name="connsiteY15370" fmla="*/ 331774 h 4406158"/>
              <a:gd name="connsiteX15371" fmla="*/ 9392384 w 13581144"/>
              <a:gd name="connsiteY15371" fmla="*/ 355472 h 4406158"/>
              <a:gd name="connsiteX15372" fmla="*/ 9375387 w 13581144"/>
              <a:gd name="connsiteY15372" fmla="*/ 379169 h 4406158"/>
              <a:gd name="connsiteX15373" fmla="*/ 9337982 w 13581144"/>
              <a:gd name="connsiteY15373" fmla="*/ 355472 h 4406158"/>
              <a:gd name="connsiteX15374" fmla="*/ 9354980 w 13581144"/>
              <a:gd name="connsiteY15374" fmla="*/ 331774 h 4406158"/>
              <a:gd name="connsiteX15375" fmla="*/ 9278507 w 13581144"/>
              <a:gd name="connsiteY15375" fmla="*/ 331774 h 4406158"/>
              <a:gd name="connsiteX15376" fmla="*/ 9315900 w 13581144"/>
              <a:gd name="connsiteY15376" fmla="*/ 355472 h 4406158"/>
              <a:gd name="connsiteX15377" fmla="*/ 9298902 w 13581144"/>
              <a:gd name="connsiteY15377" fmla="*/ 379169 h 4406158"/>
              <a:gd name="connsiteX15378" fmla="*/ 9261498 w 13581144"/>
              <a:gd name="connsiteY15378" fmla="*/ 355472 h 4406158"/>
              <a:gd name="connsiteX15379" fmla="*/ 9278507 w 13581144"/>
              <a:gd name="connsiteY15379" fmla="*/ 331774 h 4406158"/>
              <a:gd name="connsiteX15380" fmla="*/ 9200289 w 13581144"/>
              <a:gd name="connsiteY15380" fmla="*/ 331774 h 4406158"/>
              <a:gd name="connsiteX15381" fmla="*/ 9237693 w 13581144"/>
              <a:gd name="connsiteY15381" fmla="*/ 355472 h 4406158"/>
              <a:gd name="connsiteX15382" fmla="*/ 9218985 w 13581144"/>
              <a:gd name="connsiteY15382" fmla="*/ 379169 h 4406158"/>
              <a:gd name="connsiteX15383" fmla="*/ 9181592 w 13581144"/>
              <a:gd name="connsiteY15383" fmla="*/ 355472 h 4406158"/>
              <a:gd name="connsiteX15384" fmla="*/ 9200289 w 13581144"/>
              <a:gd name="connsiteY15384" fmla="*/ 331774 h 4406158"/>
              <a:gd name="connsiteX15385" fmla="*/ 9116986 w 13581144"/>
              <a:gd name="connsiteY15385" fmla="*/ 331774 h 4406158"/>
              <a:gd name="connsiteX15386" fmla="*/ 9154391 w 13581144"/>
              <a:gd name="connsiteY15386" fmla="*/ 355472 h 4406158"/>
              <a:gd name="connsiteX15387" fmla="*/ 9135682 w 13581144"/>
              <a:gd name="connsiteY15387" fmla="*/ 379169 h 4406158"/>
              <a:gd name="connsiteX15388" fmla="*/ 9098277 w 13581144"/>
              <a:gd name="connsiteY15388" fmla="*/ 355472 h 4406158"/>
              <a:gd name="connsiteX15389" fmla="*/ 9116986 w 13581144"/>
              <a:gd name="connsiteY15389" fmla="*/ 331774 h 4406158"/>
              <a:gd name="connsiteX15390" fmla="*/ 9040478 w 13581144"/>
              <a:gd name="connsiteY15390" fmla="*/ 331774 h 4406158"/>
              <a:gd name="connsiteX15391" fmla="*/ 9076172 w 13581144"/>
              <a:gd name="connsiteY15391" fmla="*/ 355472 h 4406158"/>
              <a:gd name="connsiteX15392" fmla="*/ 9057475 w 13581144"/>
              <a:gd name="connsiteY15392" fmla="*/ 379169 h 4406158"/>
              <a:gd name="connsiteX15393" fmla="*/ 9021769 w 13581144"/>
              <a:gd name="connsiteY15393" fmla="*/ 355472 h 4406158"/>
              <a:gd name="connsiteX15394" fmla="*/ 9040478 w 13581144"/>
              <a:gd name="connsiteY15394" fmla="*/ 331774 h 4406158"/>
              <a:gd name="connsiteX15395" fmla="*/ 8962271 w 13581144"/>
              <a:gd name="connsiteY15395" fmla="*/ 331774 h 4406158"/>
              <a:gd name="connsiteX15396" fmla="*/ 8997977 w 13581144"/>
              <a:gd name="connsiteY15396" fmla="*/ 355472 h 4406158"/>
              <a:gd name="connsiteX15397" fmla="*/ 8979269 w 13581144"/>
              <a:gd name="connsiteY15397" fmla="*/ 379169 h 4406158"/>
              <a:gd name="connsiteX15398" fmla="*/ 8943574 w 13581144"/>
              <a:gd name="connsiteY15398" fmla="*/ 355472 h 4406158"/>
              <a:gd name="connsiteX15399" fmla="*/ 8962271 w 13581144"/>
              <a:gd name="connsiteY15399" fmla="*/ 331774 h 4406158"/>
              <a:gd name="connsiteX15400" fmla="*/ 8884052 w 13581144"/>
              <a:gd name="connsiteY15400" fmla="*/ 331774 h 4406158"/>
              <a:gd name="connsiteX15401" fmla="*/ 8919771 w 13581144"/>
              <a:gd name="connsiteY15401" fmla="*/ 355472 h 4406158"/>
              <a:gd name="connsiteX15402" fmla="*/ 8901062 w 13581144"/>
              <a:gd name="connsiteY15402" fmla="*/ 379169 h 4406158"/>
              <a:gd name="connsiteX15403" fmla="*/ 8865356 w 13581144"/>
              <a:gd name="connsiteY15403" fmla="*/ 355472 h 4406158"/>
              <a:gd name="connsiteX15404" fmla="*/ 8884052 w 13581144"/>
              <a:gd name="connsiteY15404" fmla="*/ 331774 h 4406158"/>
              <a:gd name="connsiteX15405" fmla="*/ 8805845 w 13581144"/>
              <a:gd name="connsiteY15405" fmla="*/ 331774 h 4406158"/>
              <a:gd name="connsiteX15406" fmla="*/ 8841552 w 13581144"/>
              <a:gd name="connsiteY15406" fmla="*/ 355472 h 4406158"/>
              <a:gd name="connsiteX15407" fmla="*/ 8822844 w 13581144"/>
              <a:gd name="connsiteY15407" fmla="*/ 379169 h 4406158"/>
              <a:gd name="connsiteX15408" fmla="*/ 8787137 w 13581144"/>
              <a:gd name="connsiteY15408" fmla="*/ 355472 h 4406158"/>
              <a:gd name="connsiteX15409" fmla="*/ 8805845 w 13581144"/>
              <a:gd name="connsiteY15409" fmla="*/ 331774 h 4406158"/>
              <a:gd name="connsiteX15410" fmla="*/ 8727651 w 13581144"/>
              <a:gd name="connsiteY15410" fmla="*/ 331774 h 4406158"/>
              <a:gd name="connsiteX15411" fmla="*/ 8763346 w 13581144"/>
              <a:gd name="connsiteY15411" fmla="*/ 355472 h 4406158"/>
              <a:gd name="connsiteX15412" fmla="*/ 8744649 w 13581144"/>
              <a:gd name="connsiteY15412" fmla="*/ 379169 h 4406158"/>
              <a:gd name="connsiteX15413" fmla="*/ 8708943 w 13581144"/>
              <a:gd name="connsiteY15413" fmla="*/ 355472 h 4406158"/>
              <a:gd name="connsiteX15414" fmla="*/ 8727651 w 13581144"/>
              <a:gd name="connsiteY15414" fmla="*/ 331774 h 4406158"/>
              <a:gd name="connsiteX15415" fmla="*/ 8647733 w 13581144"/>
              <a:gd name="connsiteY15415" fmla="*/ 331774 h 4406158"/>
              <a:gd name="connsiteX15416" fmla="*/ 8683451 w 13581144"/>
              <a:gd name="connsiteY15416" fmla="*/ 355472 h 4406158"/>
              <a:gd name="connsiteX15417" fmla="*/ 8664743 w 13581144"/>
              <a:gd name="connsiteY15417" fmla="*/ 379169 h 4406158"/>
              <a:gd name="connsiteX15418" fmla="*/ 8629037 w 13581144"/>
              <a:gd name="connsiteY15418" fmla="*/ 355472 h 4406158"/>
              <a:gd name="connsiteX15419" fmla="*/ 8647733 w 13581144"/>
              <a:gd name="connsiteY15419" fmla="*/ 331774 h 4406158"/>
              <a:gd name="connsiteX15420" fmla="*/ 8569551 w 13581144"/>
              <a:gd name="connsiteY15420" fmla="*/ 331774 h 4406158"/>
              <a:gd name="connsiteX15421" fmla="*/ 8605245 w 13581144"/>
              <a:gd name="connsiteY15421" fmla="*/ 355472 h 4406158"/>
              <a:gd name="connsiteX15422" fmla="*/ 8584850 w 13581144"/>
              <a:gd name="connsiteY15422" fmla="*/ 379169 h 4406158"/>
              <a:gd name="connsiteX15423" fmla="*/ 8549144 w 13581144"/>
              <a:gd name="connsiteY15423" fmla="*/ 355472 h 4406158"/>
              <a:gd name="connsiteX15424" fmla="*/ 8569551 w 13581144"/>
              <a:gd name="connsiteY15424" fmla="*/ 331774 h 4406158"/>
              <a:gd name="connsiteX15425" fmla="*/ 8493031 w 13581144"/>
              <a:gd name="connsiteY15425" fmla="*/ 331774 h 4406158"/>
              <a:gd name="connsiteX15426" fmla="*/ 8528737 w 13581144"/>
              <a:gd name="connsiteY15426" fmla="*/ 355472 h 4406158"/>
              <a:gd name="connsiteX15427" fmla="*/ 8508330 w 13581144"/>
              <a:gd name="connsiteY15427" fmla="*/ 379169 h 4406158"/>
              <a:gd name="connsiteX15428" fmla="*/ 8472635 w 13581144"/>
              <a:gd name="connsiteY15428" fmla="*/ 355472 h 4406158"/>
              <a:gd name="connsiteX15429" fmla="*/ 8493031 w 13581144"/>
              <a:gd name="connsiteY15429" fmla="*/ 331774 h 4406158"/>
              <a:gd name="connsiteX15430" fmla="*/ 8416523 w 13581144"/>
              <a:gd name="connsiteY15430" fmla="*/ 331774 h 4406158"/>
              <a:gd name="connsiteX15431" fmla="*/ 8450531 w 13581144"/>
              <a:gd name="connsiteY15431" fmla="*/ 355472 h 4406158"/>
              <a:gd name="connsiteX15432" fmla="*/ 8430136 w 13581144"/>
              <a:gd name="connsiteY15432" fmla="*/ 379169 h 4406158"/>
              <a:gd name="connsiteX15433" fmla="*/ 8396128 w 13581144"/>
              <a:gd name="connsiteY15433" fmla="*/ 355472 h 4406158"/>
              <a:gd name="connsiteX15434" fmla="*/ 8416523 w 13581144"/>
              <a:gd name="connsiteY15434" fmla="*/ 331774 h 4406158"/>
              <a:gd name="connsiteX15435" fmla="*/ 8334908 w 13581144"/>
              <a:gd name="connsiteY15435" fmla="*/ 331774 h 4406158"/>
              <a:gd name="connsiteX15436" fmla="*/ 8368903 w 13581144"/>
              <a:gd name="connsiteY15436" fmla="*/ 355472 h 4406158"/>
              <a:gd name="connsiteX15437" fmla="*/ 8348508 w 13581144"/>
              <a:gd name="connsiteY15437" fmla="*/ 379169 h 4406158"/>
              <a:gd name="connsiteX15438" fmla="*/ 8314500 w 13581144"/>
              <a:gd name="connsiteY15438" fmla="*/ 355472 h 4406158"/>
              <a:gd name="connsiteX15439" fmla="*/ 8334908 w 13581144"/>
              <a:gd name="connsiteY15439" fmla="*/ 331774 h 4406158"/>
              <a:gd name="connsiteX15440" fmla="*/ 8256701 w 13581144"/>
              <a:gd name="connsiteY15440" fmla="*/ 331774 h 4406158"/>
              <a:gd name="connsiteX15441" fmla="*/ 8290708 w 13581144"/>
              <a:gd name="connsiteY15441" fmla="*/ 355472 h 4406158"/>
              <a:gd name="connsiteX15442" fmla="*/ 8270301 w 13581144"/>
              <a:gd name="connsiteY15442" fmla="*/ 379169 h 4406158"/>
              <a:gd name="connsiteX15443" fmla="*/ 8236306 w 13581144"/>
              <a:gd name="connsiteY15443" fmla="*/ 355472 h 4406158"/>
              <a:gd name="connsiteX15444" fmla="*/ 8256701 w 13581144"/>
              <a:gd name="connsiteY15444" fmla="*/ 331774 h 4406158"/>
              <a:gd name="connsiteX15445" fmla="*/ 8178518 w 13581144"/>
              <a:gd name="connsiteY15445" fmla="*/ 331774 h 4406158"/>
              <a:gd name="connsiteX15446" fmla="*/ 8212525 w 13581144"/>
              <a:gd name="connsiteY15446" fmla="*/ 355472 h 4406158"/>
              <a:gd name="connsiteX15447" fmla="*/ 8192118 w 13581144"/>
              <a:gd name="connsiteY15447" fmla="*/ 379169 h 4406158"/>
              <a:gd name="connsiteX15448" fmla="*/ 8158110 w 13581144"/>
              <a:gd name="connsiteY15448" fmla="*/ 355472 h 4406158"/>
              <a:gd name="connsiteX15449" fmla="*/ 8178518 w 13581144"/>
              <a:gd name="connsiteY15449" fmla="*/ 331774 h 4406158"/>
              <a:gd name="connsiteX15450" fmla="*/ 8100311 w 13581144"/>
              <a:gd name="connsiteY15450" fmla="*/ 331774 h 4406158"/>
              <a:gd name="connsiteX15451" fmla="*/ 8134306 w 13581144"/>
              <a:gd name="connsiteY15451" fmla="*/ 355472 h 4406158"/>
              <a:gd name="connsiteX15452" fmla="*/ 8113911 w 13581144"/>
              <a:gd name="connsiteY15452" fmla="*/ 379169 h 4406158"/>
              <a:gd name="connsiteX15453" fmla="*/ 8079904 w 13581144"/>
              <a:gd name="connsiteY15453" fmla="*/ 355472 h 4406158"/>
              <a:gd name="connsiteX15454" fmla="*/ 8100311 w 13581144"/>
              <a:gd name="connsiteY15454" fmla="*/ 331774 h 4406158"/>
              <a:gd name="connsiteX15455" fmla="*/ 8022092 w 13581144"/>
              <a:gd name="connsiteY15455" fmla="*/ 331774 h 4406158"/>
              <a:gd name="connsiteX15456" fmla="*/ 8056099 w 13581144"/>
              <a:gd name="connsiteY15456" fmla="*/ 355472 h 4406158"/>
              <a:gd name="connsiteX15457" fmla="*/ 8033994 w 13581144"/>
              <a:gd name="connsiteY15457" fmla="*/ 379169 h 4406158"/>
              <a:gd name="connsiteX15458" fmla="*/ 7999998 w 13581144"/>
              <a:gd name="connsiteY15458" fmla="*/ 355472 h 4406158"/>
              <a:gd name="connsiteX15459" fmla="*/ 8022092 w 13581144"/>
              <a:gd name="connsiteY15459" fmla="*/ 331774 h 4406158"/>
              <a:gd name="connsiteX15460" fmla="*/ 7943885 w 13581144"/>
              <a:gd name="connsiteY15460" fmla="*/ 331774 h 4406158"/>
              <a:gd name="connsiteX15461" fmla="*/ 7977893 w 13581144"/>
              <a:gd name="connsiteY15461" fmla="*/ 355472 h 4406158"/>
              <a:gd name="connsiteX15462" fmla="*/ 7955788 w 13581144"/>
              <a:gd name="connsiteY15462" fmla="*/ 379169 h 4406158"/>
              <a:gd name="connsiteX15463" fmla="*/ 7921780 w 13581144"/>
              <a:gd name="connsiteY15463" fmla="*/ 355472 h 4406158"/>
              <a:gd name="connsiteX15464" fmla="*/ 7943885 w 13581144"/>
              <a:gd name="connsiteY15464" fmla="*/ 331774 h 4406158"/>
              <a:gd name="connsiteX15465" fmla="*/ 7865691 w 13581144"/>
              <a:gd name="connsiteY15465" fmla="*/ 331774 h 4406158"/>
              <a:gd name="connsiteX15466" fmla="*/ 7897988 w 13581144"/>
              <a:gd name="connsiteY15466" fmla="*/ 355472 h 4406158"/>
              <a:gd name="connsiteX15467" fmla="*/ 7875882 w 13581144"/>
              <a:gd name="connsiteY15467" fmla="*/ 379169 h 4406158"/>
              <a:gd name="connsiteX15468" fmla="*/ 7843585 w 13581144"/>
              <a:gd name="connsiteY15468" fmla="*/ 355472 h 4406158"/>
              <a:gd name="connsiteX15469" fmla="*/ 7865691 w 13581144"/>
              <a:gd name="connsiteY15469" fmla="*/ 331774 h 4406158"/>
              <a:gd name="connsiteX15470" fmla="*/ 7789170 w 13581144"/>
              <a:gd name="connsiteY15470" fmla="*/ 331774 h 4406158"/>
              <a:gd name="connsiteX15471" fmla="*/ 7821467 w 13581144"/>
              <a:gd name="connsiteY15471" fmla="*/ 355472 h 4406158"/>
              <a:gd name="connsiteX15472" fmla="*/ 7799374 w 13581144"/>
              <a:gd name="connsiteY15472" fmla="*/ 379169 h 4406158"/>
              <a:gd name="connsiteX15473" fmla="*/ 7767078 w 13581144"/>
              <a:gd name="connsiteY15473" fmla="*/ 355472 h 4406158"/>
              <a:gd name="connsiteX15474" fmla="*/ 7789170 w 13581144"/>
              <a:gd name="connsiteY15474" fmla="*/ 331774 h 4406158"/>
              <a:gd name="connsiteX15475" fmla="*/ 7710953 w 13581144"/>
              <a:gd name="connsiteY15475" fmla="*/ 331774 h 4406158"/>
              <a:gd name="connsiteX15476" fmla="*/ 7743262 w 13581144"/>
              <a:gd name="connsiteY15476" fmla="*/ 355472 h 4406158"/>
              <a:gd name="connsiteX15477" fmla="*/ 7721170 w 13581144"/>
              <a:gd name="connsiteY15477" fmla="*/ 379169 h 4406158"/>
              <a:gd name="connsiteX15478" fmla="*/ 7688860 w 13581144"/>
              <a:gd name="connsiteY15478" fmla="*/ 355472 h 4406158"/>
              <a:gd name="connsiteX15479" fmla="*/ 7710953 w 13581144"/>
              <a:gd name="connsiteY15479" fmla="*/ 331774 h 4406158"/>
              <a:gd name="connsiteX15480" fmla="*/ 7632770 w 13581144"/>
              <a:gd name="connsiteY15480" fmla="*/ 331774 h 4406158"/>
              <a:gd name="connsiteX15481" fmla="*/ 7665067 w 13581144"/>
              <a:gd name="connsiteY15481" fmla="*/ 355472 h 4406158"/>
              <a:gd name="connsiteX15482" fmla="*/ 7642962 w 13581144"/>
              <a:gd name="connsiteY15482" fmla="*/ 379169 h 4406158"/>
              <a:gd name="connsiteX15483" fmla="*/ 7610666 w 13581144"/>
              <a:gd name="connsiteY15483" fmla="*/ 355472 h 4406158"/>
              <a:gd name="connsiteX15484" fmla="*/ 7632770 w 13581144"/>
              <a:gd name="connsiteY15484" fmla="*/ 331774 h 4406158"/>
              <a:gd name="connsiteX15485" fmla="*/ 7554559 w 13581144"/>
              <a:gd name="connsiteY15485" fmla="*/ 331774 h 4406158"/>
              <a:gd name="connsiteX15486" fmla="*/ 7586850 w 13581144"/>
              <a:gd name="connsiteY15486" fmla="*/ 355472 h 4406158"/>
              <a:gd name="connsiteX15487" fmla="*/ 7564751 w 13581144"/>
              <a:gd name="connsiteY15487" fmla="*/ 379169 h 4406158"/>
              <a:gd name="connsiteX15488" fmla="*/ 7532454 w 13581144"/>
              <a:gd name="connsiteY15488" fmla="*/ 355472 h 4406158"/>
              <a:gd name="connsiteX15489" fmla="*/ 7554559 w 13581144"/>
              <a:gd name="connsiteY15489" fmla="*/ 331774 h 4406158"/>
              <a:gd name="connsiteX15490" fmla="*/ 7478050 w 13581144"/>
              <a:gd name="connsiteY15490" fmla="*/ 331774 h 4406158"/>
              <a:gd name="connsiteX15491" fmla="*/ 7510361 w 13581144"/>
              <a:gd name="connsiteY15491" fmla="*/ 355472 h 4406158"/>
              <a:gd name="connsiteX15492" fmla="*/ 7486567 w 13581144"/>
              <a:gd name="connsiteY15492" fmla="*/ 379169 h 4406158"/>
              <a:gd name="connsiteX15493" fmla="*/ 7454250 w 13581144"/>
              <a:gd name="connsiteY15493" fmla="*/ 355472 h 4406158"/>
              <a:gd name="connsiteX15494" fmla="*/ 7478050 w 13581144"/>
              <a:gd name="connsiteY15494" fmla="*/ 331774 h 4406158"/>
              <a:gd name="connsiteX15495" fmla="*/ 7399857 w 13581144"/>
              <a:gd name="connsiteY15495" fmla="*/ 331774 h 4406158"/>
              <a:gd name="connsiteX15496" fmla="*/ 7432158 w 13581144"/>
              <a:gd name="connsiteY15496" fmla="*/ 355472 h 4406158"/>
              <a:gd name="connsiteX15497" fmla="*/ 7408363 w 13581144"/>
              <a:gd name="connsiteY15497" fmla="*/ 379169 h 4406158"/>
              <a:gd name="connsiteX15498" fmla="*/ 7376066 w 13581144"/>
              <a:gd name="connsiteY15498" fmla="*/ 355472 h 4406158"/>
              <a:gd name="connsiteX15499" fmla="*/ 7399857 w 13581144"/>
              <a:gd name="connsiteY15499" fmla="*/ 331774 h 4406158"/>
              <a:gd name="connsiteX15500" fmla="*/ 7245137 w 13581144"/>
              <a:gd name="connsiteY15500" fmla="*/ 331774 h 4406158"/>
              <a:gd name="connsiteX15501" fmla="*/ 7275738 w 13581144"/>
              <a:gd name="connsiteY15501" fmla="*/ 355472 h 4406158"/>
              <a:gd name="connsiteX15502" fmla="*/ 7251934 w 13581144"/>
              <a:gd name="connsiteY15502" fmla="*/ 379169 h 4406158"/>
              <a:gd name="connsiteX15503" fmla="*/ 7221321 w 13581144"/>
              <a:gd name="connsiteY15503" fmla="*/ 355472 h 4406158"/>
              <a:gd name="connsiteX15504" fmla="*/ 7245137 w 13581144"/>
              <a:gd name="connsiteY15504" fmla="*/ 331774 h 4406158"/>
              <a:gd name="connsiteX15505" fmla="*/ 7166931 w 13581144"/>
              <a:gd name="connsiteY15505" fmla="*/ 331774 h 4406158"/>
              <a:gd name="connsiteX15506" fmla="*/ 7197528 w 13581144"/>
              <a:gd name="connsiteY15506" fmla="*/ 355472 h 4406158"/>
              <a:gd name="connsiteX15507" fmla="*/ 7173734 w 13581144"/>
              <a:gd name="connsiteY15507" fmla="*/ 379169 h 4406158"/>
              <a:gd name="connsiteX15508" fmla="*/ 7143137 w 13581144"/>
              <a:gd name="connsiteY15508" fmla="*/ 355472 h 4406158"/>
              <a:gd name="connsiteX15509" fmla="*/ 7166931 w 13581144"/>
              <a:gd name="connsiteY15509" fmla="*/ 331774 h 4406158"/>
              <a:gd name="connsiteX15510" fmla="*/ 6539718 w 13581144"/>
              <a:gd name="connsiteY15510" fmla="*/ 331774 h 4406158"/>
              <a:gd name="connsiteX15511" fmla="*/ 6568623 w 13581144"/>
              <a:gd name="connsiteY15511" fmla="*/ 355472 h 4406158"/>
              <a:gd name="connsiteX15512" fmla="*/ 6543130 w 13581144"/>
              <a:gd name="connsiteY15512" fmla="*/ 379169 h 4406158"/>
              <a:gd name="connsiteX15513" fmla="*/ 6514223 w 13581144"/>
              <a:gd name="connsiteY15513" fmla="*/ 355472 h 4406158"/>
              <a:gd name="connsiteX15514" fmla="*/ 6539718 w 13581144"/>
              <a:gd name="connsiteY15514" fmla="*/ 331774 h 4406158"/>
              <a:gd name="connsiteX15515" fmla="*/ 6461508 w 13581144"/>
              <a:gd name="connsiteY15515" fmla="*/ 331774 h 4406158"/>
              <a:gd name="connsiteX15516" fmla="*/ 6490410 w 13581144"/>
              <a:gd name="connsiteY15516" fmla="*/ 355472 h 4406158"/>
              <a:gd name="connsiteX15517" fmla="*/ 6464920 w 13581144"/>
              <a:gd name="connsiteY15517" fmla="*/ 379169 h 4406158"/>
              <a:gd name="connsiteX15518" fmla="*/ 6436006 w 13581144"/>
              <a:gd name="connsiteY15518" fmla="*/ 355472 h 4406158"/>
              <a:gd name="connsiteX15519" fmla="*/ 6461508 w 13581144"/>
              <a:gd name="connsiteY15519" fmla="*/ 331774 h 4406158"/>
              <a:gd name="connsiteX15520" fmla="*/ 6385045 w 13581144"/>
              <a:gd name="connsiteY15520" fmla="*/ 331774 h 4406158"/>
              <a:gd name="connsiteX15521" fmla="*/ 6413937 w 13581144"/>
              <a:gd name="connsiteY15521" fmla="*/ 355472 h 4406158"/>
              <a:gd name="connsiteX15522" fmla="*/ 6388433 w 13581144"/>
              <a:gd name="connsiteY15522" fmla="*/ 379169 h 4406158"/>
              <a:gd name="connsiteX15523" fmla="*/ 6359539 w 13581144"/>
              <a:gd name="connsiteY15523" fmla="*/ 355472 h 4406158"/>
              <a:gd name="connsiteX15524" fmla="*/ 6385045 w 13581144"/>
              <a:gd name="connsiteY15524" fmla="*/ 331774 h 4406158"/>
              <a:gd name="connsiteX15525" fmla="*/ 6306848 w 13581144"/>
              <a:gd name="connsiteY15525" fmla="*/ 331774 h 4406158"/>
              <a:gd name="connsiteX15526" fmla="*/ 6335739 w 13581144"/>
              <a:gd name="connsiteY15526" fmla="*/ 355472 h 4406158"/>
              <a:gd name="connsiteX15527" fmla="*/ 6308547 w 13581144"/>
              <a:gd name="connsiteY15527" fmla="*/ 379169 h 4406158"/>
              <a:gd name="connsiteX15528" fmla="*/ 6279637 w 13581144"/>
              <a:gd name="connsiteY15528" fmla="*/ 355472 h 4406158"/>
              <a:gd name="connsiteX15529" fmla="*/ 6306848 w 13581144"/>
              <a:gd name="connsiteY15529" fmla="*/ 331774 h 4406158"/>
              <a:gd name="connsiteX15530" fmla="*/ 6228658 w 13581144"/>
              <a:gd name="connsiteY15530" fmla="*/ 331774 h 4406158"/>
              <a:gd name="connsiteX15531" fmla="*/ 6257555 w 13581144"/>
              <a:gd name="connsiteY15531" fmla="*/ 355472 h 4406158"/>
              <a:gd name="connsiteX15532" fmla="*/ 6230352 w 13581144"/>
              <a:gd name="connsiteY15532" fmla="*/ 379169 h 4406158"/>
              <a:gd name="connsiteX15533" fmla="*/ 6201460 w 13581144"/>
              <a:gd name="connsiteY15533" fmla="*/ 355472 h 4406158"/>
              <a:gd name="connsiteX15534" fmla="*/ 6228658 w 13581144"/>
              <a:gd name="connsiteY15534" fmla="*/ 331774 h 4406158"/>
              <a:gd name="connsiteX15535" fmla="*/ 6150450 w 13581144"/>
              <a:gd name="connsiteY15535" fmla="*/ 331774 h 4406158"/>
              <a:gd name="connsiteX15536" fmla="*/ 6177663 w 13581144"/>
              <a:gd name="connsiteY15536" fmla="*/ 355472 h 4406158"/>
              <a:gd name="connsiteX15537" fmla="*/ 6150450 w 13581144"/>
              <a:gd name="connsiteY15537" fmla="*/ 379169 h 4406158"/>
              <a:gd name="connsiteX15538" fmla="*/ 6123251 w 13581144"/>
              <a:gd name="connsiteY15538" fmla="*/ 355472 h 4406158"/>
              <a:gd name="connsiteX15539" fmla="*/ 6150450 w 13581144"/>
              <a:gd name="connsiteY15539" fmla="*/ 331774 h 4406158"/>
              <a:gd name="connsiteX15540" fmla="*/ 6072255 w 13581144"/>
              <a:gd name="connsiteY15540" fmla="*/ 331774 h 4406158"/>
              <a:gd name="connsiteX15541" fmla="*/ 6099449 w 13581144"/>
              <a:gd name="connsiteY15541" fmla="*/ 355472 h 4406158"/>
              <a:gd name="connsiteX15542" fmla="*/ 6072255 w 13581144"/>
              <a:gd name="connsiteY15542" fmla="*/ 379169 h 4406158"/>
              <a:gd name="connsiteX15543" fmla="*/ 6045045 w 13581144"/>
              <a:gd name="connsiteY15543" fmla="*/ 355472 h 4406158"/>
              <a:gd name="connsiteX15544" fmla="*/ 6072255 w 13581144"/>
              <a:gd name="connsiteY15544" fmla="*/ 331774 h 4406158"/>
              <a:gd name="connsiteX15545" fmla="*/ 3178467 w 13581144"/>
              <a:gd name="connsiteY15545" fmla="*/ 330080 h 4406158"/>
              <a:gd name="connsiteX15546" fmla="*/ 3197164 w 13581144"/>
              <a:gd name="connsiteY15546" fmla="*/ 353778 h 4406158"/>
              <a:gd name="connsiteX15547" fmla="*/ 3161456 w 13581144"/>
              <a:gd name="connsiteY15547" fmla="*/ 377476 h 4406158"/>
              <a:gd name="connsiteX15548" fmla="*/ 3142748 w 13581144"/>
              <a:gd name="connsiteY15548" fmla="*/ 353778 h 4406158"/>
              <a:gd name="connsiteX15549" fmla="*/ 3178467 w 13581144"/>
              <a:gd name="connsiteY15549" fmla="*/ 330080 h 4406158"/>
              <a:gd name="connsiteX15550" fmla="*/ 2865639 w 13581144"/>
              <a:gd name="connsiteY15550" fmla="*/ 330080 h 4406158"/>
              <a:gd name="connsiteX15551" fmla="*/ 2884332 w 13581144"/>
              <a:gd name="connsiteY15551" fmla="*/ 353778 h 4406158"/>
              <a:gd name="connsiteX15552" fmla="*/ 2846942 w 13581144"/>
              <a:gd name="connsiteY15552" fmla="*/ 377476 h 4406158"/>
              <a:gd name="connsiteX15553" fmla="*/ 2828225 w 13581144"/>
              <a:gd name="connsiteY15553" fmla="*/ 353778 h 4406158"/>
              <a:gd name="connsiteX15554" fmla="*/ 2865639 w 13581144"/>
              <a:gd name="connsiteY15554" fmla="*/ 330080 h 4406158"/>
              <a:gd name="connsiteX15555" fmla="*/ 2714307 w 13581144"/>
              <a:gd name="connsiteY15555" fmla="*/ 330080 h 4406158"/>
              <a:gd name="connsiteX15556" fmla="*/ 2731316 w 13581144"/>
              <a:gd name="connsiteY15556" fmla="*/ 353778 h 4406158"/>
              <a:gd name="connsiteX15557" fmla="*/ 2693901 w 13581144"/>
              <a:gd name="connsiteY15557" fmla="*/ 377476 h 4406158"/>
              <a:gd name="connsiteX15558" fmla="*/ 2676903 w 13581144"/>
              <a:gd name="connsiteY15558" fmla="*/ 353778 h 4406158"/>
              <a:gd name="connsiteX15559" fmla="*/ 2714307 w 13581144"/>
              <a:gd name="connsiteY15559" fmla="*/ 330080 h 4406158"/>
              <a:gd name="connsiteX15560" fmla="*/ 2636101 w 13581144"/>
              <a:gd name="connsiteY15560" fmla="*/ 330080 h 4406158"/>
              <a:gd name="connsiteX15561" fmla="*/ 2653099 w 13581144"/>
              <a:gd name="connsiteY15561" fmla="*/ 353778 h 4406158"/>
              <a:gd name="connsiteX15562" fmla="*/ 2615706 w 13581144"/>
              <a:gd name="connsiteY15562" fmla="*/ 377476 h 4406158"/>
              <a:gd name="connsiteX15563" fmla="*/ 2598685 w 13581144"/>
              <a:gd name="connsiteY15563" fmla="*/ 353778 h 4406158"/>
              <a:gd name="connsiteX15564" fmla="*/ 2636101 w 13581144"/>
              <a:gd name="connsiteY15564" fmla="*/ 330080 h 4406158"/>
              <a:gd name="connsiteX15565" fmla="*/ 2399826 w 13581144"/>
              <a:gd name="connsiteY15565" fmla="*/ 330080 h 4406158"/>
              <a:gd name="connsiteX15566" fmla="*/ 2416824 w 13581144"/>
              <a:gd name="connsiteY15566" fmla="*/ 353778 h 4406158"/>
              <a:gd name="connsiteX15567" fmla="*/ 2379420 w 13581144"/>
              <a:gd name="connsiteY15567" fmla="*/ 377476 h 4406158"/>
              <a:gd name="connsiteX15568" fmla="*/ 2362423 w 13581144"/>
              <a:gd name="connsiteY15568" fmla="*/ 353778 h 4406158"/>
              <a:gd name="connsiteX15569" fmla="*/ 2399826 w 13581144"/>
              <a:gd name="connsiteY15569" fmla="*/ 330080 h 4406158"/>
              <a:gd name="connsiteX15570" fmla="*/ 2321596 w 13581144"/>
              <a:gd name="connsiteY15570" fmla="*/ 330080 h 4406158"/>
              <a:gd name="connsiteX15571" fmla="*/ 2338594 w 13581144"/>
              <a:gd name="connsiteY15571" fmla="*/ 353778 h 4406158"/>
              <a:gd name="connsiteX15572" fmla="*/ 2299502 w 13581144"/>
              <a:gd name="connsiteY15572" fmla="*/ 377476 h 4406158"/>
              <a:gd name="connsiteX15573" fmla="*/ 2282492 w 13581144"/>
              <a:gd name="connsiteY15573" fmla="*/ 353778 h 4406158"/>
              <a:gd name="connsiteX15574" fmla="*/ 2321596 w 13581144"/>
              <a:gd name="connsiteY15574" fmla="*/ 330080 h 4406158"/>
              <a:gd name="connsiteX15575" fmla="*/ 2243413 w 13581144"/>
              <a:gd name="connsiteY15575" fmla="*/ 330080 h 4406158"/>
              <a:gd name="connsiteX15576" fmla="*/ 2260410 w 13581144"/>
              <a:gd name="connsiteY15576" fmla="*/ 353778 h 4406158"/>
              <a:gd name="connsiteX15577" fmla="*/ 2221320 w 13581144"/>
              <a:gd name="connsiteY15577" fmla="*/ 377476 h 4406158"/>
              <a:gd name="connsiteX15578" fmla="*/ 2204298 w 13581144"/>
              <a:gd name="connsiteY15578" fmla="*/ 353778 h 4406158"/>
              <a:gd name="connsiteX15579" fmla="*/ 2243413 w 13581144"/>
              <a:gd name="connsiteY15579" fmla="*/ 330080 h 4406158"/>
              <a:gd name="connsiteX15580" fmla="*/ 2166894 w 13581144"/>
              <a:gd name="connsiteY15580" fmla="*/ 330080 h 4406158"/>
              <a:gd name="connsiteX15581" fmla="*/ 2182193 w 13581144"/>
              <a:gd name="connsiteY15581" fmla="*/ 353778 h 4406158"/>
              <a:gd name="connsiteX15582" fmla="*/ 2143101 w 13581144"/>
              <a:gd name="connsiteY15582" fmla="*/ 377476 h 4406158"/>
              <a:gd name="connsiteX15583" fmla="*/ 2127791 w 13581144"/>
              <a:gd name="connsiteY15583" fmla="*/ 353778 h 4406158"/>
              <a:gd name="connsiteX15584" fmla="*/ 2166894 w 13581144"/>
              <a:gd name="connsiteY15584" fmla="*/ 330080 h 4406158"/>
              <a:gd name="connsiteX15585" fmla="*/ 2086989 w 13581144"/>
              <a:gd name="connsiteY15585" fmla="*/ 330080 h 4406158"/>
              <a:gd name="connsiteX15586" fmla="*/ 2102288 w 13581144"/>
              <a:gd name="connsiteY15586" fmla="*/ 353778 h 4406158"/>
              <a:gd name="connsiteX15587" fmla="*/ 2063185 w 13581144"/>
              <a:gd name="connsiteY15587" fmla="*/ 377476 h 4406158"/>
              <a:gd name="connsiteX15588" fmla="*/ 2047886 w 13581144"/>
              <a:gd name="connsiteY15588" fmla="*/ 353778 h 4406158"/>
              <a:gd name="connsiteX15589" fmla="*/ 2086989 w 13581144"/>
              <a:gd name="connsiteY15589" fmla="*/ 330080 h 4406158"/>
              <a:gd name="connsiteX15590" fmla="*/ 4897318 w 13581144"/>
              <a:gd name="connsiteY15590" fmla="*/ 328389 h 4406158"/>
              <a:gd name="connsiteX15591" fmla="*/ 4921109 w 13581144"/>
              <a:gd name="connsiteY15591" fmla="*/ 352087 h 4406158"/>
              <a:gd name="connsiteX15592" fmla="*/ 4890634 w 13581144"/>
              <a:gd name="connsiteY15592" fmla="*/ 375785 h 4406158"/>
              <a:gd name="connsiteX15593" fmla="*/ 4866831 w 13581144"/>
              <a:gd name="connsiteY15593" fmla="*/ 352087 h 4406158"/>
              <a:gd name="connsiteX15594" fmla="*/ 4897318 w 13581144"/>
              <a:gd name="connsiteY15594" fmla="*/ 328389 h 4406158"/>
              <a:gd name="connsiteX15595" fmla="*/ 4817538 w 13581144"/>
              <a:gd name="connsiteY15595" fmla="*/ 328389 h 4406158"/>
              <a:gd name="connsiteX15596" fmla="*/ 4841327 w 13581144"/>
              <a:gd name="connsiteY15596" fmla="*/ 352087 h 4406158"/>
              <a:gd name="connsiteX15597" fmla="*/ 4810731 w 13581144"/>
              <a:gd name="connsiteY15597" fmla="*/ 375785 h 4406158"/>
              <a:gd name="connsiteX15598" fmla="*/ 4786943 w 13581144"/>
              <a:gd name="connsiteY15598" fmla="*/ 352087 h 4406158"/>
              <a:gd name="connsiteX15599" fmla="*/ 4817538 w 13581144"/>
              <a:gd name="connsiteY15599" fmla="*/ 328389 h 4406158"/>
              <a:gd name="connsiteX15600" fmla="*/ 4741033 w 13581144"/>
              <a:gd name="connsiteY15600" fmla="*/ 328389 h 4406158"/>
              <a:gd name="connsiteX15601" fmla="*/ 4764841 w 13581144"/>
              <a:gd name="connsiteY15601" fmla="*/ 352087 h 4406158"/>
              <a:gd name="connsiteX15602" fmla="*/ 4734227 w 13581144"/>
              <a:gd name="connsiteY15602" fmla="*/ 375785 h 4406158"/>
              <a:gd name="connsiteX15603" fmla="*/ 4710424 w 13581144"/>
              <a:gd name="connsiteY15603" fmla="*/ 352087 h 4406158"/>
              <a:gd name="connsiteX15604" fmla="*/ 4741033 w 13581144"/>
              <a:gd name="connsiteY15604" fmla="*/ 328389 h 4406158"/>
              <a:gd name="connsiteX15605" fmla="*/ 4659430 w 13581144"/>
              <a:gd name="connsiteY15605" fmla="*/ 328389 h 4406158"/>
              <a:gd name="connsiteX15606" fmla="*/ 4683240 w 13581144"/>
              <a:gd name="connsiteY15606" fmla="*/ 352087 h 4406158"/>
              <a:gd name="connsiteX15607" fmla="*/ 4652633 w 13581144"/>
              <a:gd name="connsiteY15607" fmla="*/ 375785 h 4406158"/>
              <a:gd name="connsiteX15608" fmla="*/ 4628829 w 13581144"/>
              <a:gd name="connsiteY15608" fmla="*/ 352087 h 4406158"/>
              <a:gd name="connsiteX15609" fmla="*/ 4659430 w 13581144"/>
              <a:gd name="connsiteY15609" fmla="*/ 328389 h 4406158"/>
              <a:gd name="connsiteX15610" fmla="*/ 4581221 w 13581144"/>
              <a:gd name="connsiteY15610" fmla="*/ 328389 h 4406158"/>
              <a:gd name="connsiteX15611" fmla="*/ 4605030 w 13581144"/>
              <a:gd name="connsiteY15611" fmla="*/ 352087 h 4406158"/>
              <a:gd name="connsiteX15612" fmla="*/ 4572732 w 13581144"/>
              <a:gd name="connsiteY15612" fmla="*/ 375785 h 4406158"/>
              <a:gd name="connsiteX15613" fmla="*/ 4548924 w 13581144"/>
              <a:gd name="connsiteY15613" fmla="*/ 352087 h 4406158"/>
              <a:gd name="connsiteX15614" fmla="*/ 4581221 w 13581144"/>
              <a:gd name="connsiteY15614" fmla="*/ 328389 h 4406158"/>
              <a:gd name="connsiteX15615" fmla="*/ 4503014 w 13581144"/>
              <a:gd name="connsiteY15615" fmla="*/ 328389 h 4406158"/>
              <a:gd name="connsiteX15616" fmla="*/ 4526812 w 13581144"/>
              <a:gd name="connsiteY15616" fmla="*/ 352087 h 4406158"/>
              <a:gd name="connsiteX15617" fmla="*/ 4494527 w 13581144"/>
              <a:gd name="connsiteY15617" fmla="*/ 375785 h 4406158"/>
              <a:gd name="connsiteX15618" fmla="*/ 4470720 w 13581144"/>
              <a:gd name="connsiteY15618" fmla="*/ 352087 h 4406158"/>
              <a:gd name="connsiteX15619" fmla="*/ 4503014 w 13581144"/>
              <a:gd name="connsiteY15619" fmla="*/ 328389 h 4406158"/>
              <a:gd name="connsiteX15620" fmla="*/ 4426510 w 13581144"/>
              <a:gd name="connsiteY15620" fmla="*/ 328389 h 4406158"/>
              <a:gd name="connsiteX15621" fmla="*/ 4448609 w 13581144"/>
              <a:gd name="connsiteY15621" fmla="*/ 352087 h 4406158"/>
              <a:gd name="connsiteX15622" fmla="*/ 4416315 w 13581144"/>
              <a:gd name="connsiteY15622" fmla="*/ 375785 h 4406158"/>
              <a:gd name="connsiteX15623" fmla="*/ 4394218 w 13581144"/>
              <a:gd name="connsiteY15623" fmla="*/ 352087 h 4406158"/>
              <a:gd name="connsiteX15624" fmla="*/ 4426510 w 13581144"/>
              <a:gd name="connsiteY15624" fmla="*/ 328389 h 4406158"/>
              <a:gd name="connsiteX15625" fmla="*/ 4348305 w 13581144"/>
              <a:gd name="connsiteY15625" fmla="*/ 328389 h 4406158"/>
              <a:gd name="connsiteX15626" fmla="*/ 4370407 w 13581144"/>
              <a:gd name="connsiteY15626" fmla="*/ 352087 h 4406158"/>
              <a:gd name="connsiteX15627" fmla="*/ 4338091 w 13581144"/>
              <a:gd name="connsiteY15627" fmla="*/ 375785 h 4406158"/>
              <a:gd name="connsiteX15628" fmla="*/ 4316011 w 13581144"/>
              <a:gd name="connsiteY15628" fmla="*/ 352087 h 4406158"/>
              <a:gd name="connsiteX15629" fmla="*/ 4348305 w 13581144"/>
              <a:gd name="connsiteY15629" fmla="*/ 328389 h 4406158"/>
              <a:gd name="connsiteX15630" fmla="*/ 4270101 w 13581144"/>
              <a:gd name="connsiteY15630" fmla="*/ 328389 h 4406158"/>
              <a:gd name="connsiteX15631" fmla="*/ 4292226 w 13581144"/>
              <a:gd name="connsiteY15631" fmla="*/ 352087 h 4406158"/>
              <a:gd name="connsiteX15632" fmla="*/ 4259905 w 13581144"/>
              <a:gd name="connsiteY15632" fmla="*/ 375785 h 4406158"/>
              <a:gd name="connsiteX15633" fmla="*/ 4237808 w 13581144"/>
              <a:gd name="connsiteY15633" fmla="*/ 352087 h 4406158"/>
              <a:gd name="connsiteX15634" fmla="*/ 4270101 w 13581144"/>
              <a:gd name="connsiteY15634" fmla="*/ 328389 h 4406158"/>
              <a:gd name="connsiteX15635" fmla="*/ 1930551 w 13581144"/>
              <a:gd name="connsiteY15635" fmla="*/ 326697 h 4406158"/>
              <a:gd name="connsiteX15636" fmla="*/ 1945850 w 13581144"/>
              <a:gd name="connsiteY15636" fmla="*/ 350395 h 4406158"/>
              <a:gd name="connsiteX15637" fmla="*/ 1906758 w 13581144"/>
              <a:gd name="connsiteY15637" fmla="*/ 374093 h 4406158"/>
              <a:gd name="connsiteX15638" fmla="*/ 1891447 w 13581144"/>
              <a:gd name="connsiteY15638" fmla="*/ 350395 h 4406158"/>
              <a:gd name="connsiteX15639" fmla="*/ 1930551 w 13581144"/>
              <a:gd name="connsiteY15639" fmla="*/ 326697 h 4406158"/>
              <a:gd name="connsiteX15640" fmla="*/ 1852332 w 13581144"/>
              <a:gd name="connsiteY15640" fmla="*/ 326697 h 4406158"/>
              <a:gd name="connsiteX15641" fmla="*/ 1867631 w 13581144"/>
              <a:gd name="connsiteY15641" fmla="*/ 350395 h 4406158"/>
              <a:gd name="connsiteX15642" fmla="*/ 1828540 w 13581144"/>
              <a:gd name="connsiteY15642" fmla="*/ 374093 h 4406158"/>
              <a:gd name="connsiteX15643" fmla="*/ 1813241 w 13581144"/>
              <a:gd name="connsiteY15643" fmla="*/ 350395 h 4406158"/>
              <a:gd name="connsiteX15644" fmla="*/ 1852332 w 13581144"/>
              <a:gd name="connsiteY15644" fmla="*/ 326697 h 4406158"/>
              <a:gd name="connsiteX15645" fmla="*/ 1772439 w 13581144"/>
              <a:gd name="connsiteY15645" fmla="*/ 326697 h 4406158"/>
              <a:gd name="connsiteX15646" fmla="*/ 1789450 w 13581144"/>
              <a:gd name="connsiteY15646" fmla="*/ 350395 h 4406158"/>
              <a:gd name="connsiteX15647" fmla="*/ 1748636 w 13581144"/>
              <a:gd name="connsiteY15647" fmla="*/ 374093 h 4406158"/>
              <a:gd name="connsiteX15648" fmla="*/ 1733337 w 13581144"/>
              <a:gd name="connsiteY15648" fmla="*/ 350395 h 4406158"/>
              <a:gd name="connsiteX15649" fmla="*/ 1772439 w 13581144"/>
              <a:gd name="connsiteY15649" fmla="*/ 326697 h 4406158"/>
              <a:gd name="connsiteX15650" fmla="*/ 1695942 w 13581144"/>
              <a:gd name="connsiteY15650" fmla="*/ 326697 h 4406158"/>
              <a:gd name="connsiteX15651" fmla="*/ 1711242 w 13581144"/>
              <a:gd name="connsiteY15651" fmla="*/ 350395 h 4406158"/>
              <a:gd name="connsiteX15652" fmla="*/ 1670440 w 13581144"/>
              <a:gd name="connsiteY15652" fmla="*/ 374093 h 4406158"/>
              <a:gd name="connsiteX15653" fmla="*/ 1655141 w 13581144"/>
              <a:gd name="connsiteY15653" fmla="*/ 350395 h 4406158"/>
              <a:gd name="connsiteX15654" fmla="*/ 1695942 w 13581144"/>
              <a:gd name="connsiteY15654" fmla="*/ 326697 h 4406158"/>
              <a:gd name="connsiteX15655" fmla="*/ 1617724 w 13581144"/>
              <a:gd name="connsiteY15655" fmla="*/ 326697 h 4406158"/>
              <a:gd name="connsiteX15656" fmla="*/ 1633036 w 13581144"/>
              <a:gd name="connsiteY15656" fmla="*/ 350395 h 4406158"/>
              <a:gd name="connsiteX15657" fmla="*/ 1592223 w 13581144"/>
              <a:gd name="connsiteY15657" fmla="*/ 374093 h 4406158"/>
              <a:gd name="connsiteX15658" fmla="*/ 1576923 w 13581144"/>
              <a:gd name="connsiteY15658" fmla="*/ 350395 h 4406158"/>
              <a:gd name="connsiteX15659" fmla="*/ 1617724 w 13581144"/>
              <a:gd name="connsiteY15659" fmla="*/ 326697 h 4406158"/>
              <a:gd name="connsiteX15660" fmla="*/ 1537819 w 13581144"/>
              <a:gd name="connsiteY15660" fmla="*/ 326697 h 4406158"/>
              <a:gd name="connsiteX15661" fmla="*/ 1551420 w 13581144"/>
              <a:gd name="connsiteY15661" fmla="*/ 350395 h 4406158"/>
              <a:gd name="connsiteX15662" fmla="*/ 1510619 w 13581144"/>
              <a:gd name="connsiteY15662" fmla="*/ 374093 h 4406158"/>
              <a:gd name="connsiteX15663" fmla="*/ 1497017 w 13581144"/>
              <a:gd name="connsiteY15663" fmla="*/ 350395 h 4406158"/>
              <a:gd name="connsiteX15664" fmla="*/ 1537819 w 13581144"/>
              <a:gd name="connsiteY15664" fmla="*/ 326697 h 4406158"/>
              <a:gd name="connsiteX15665" fmla="*/ 1459612 w 13581144"/>
              <a:gd name="connsiteY15665" fmla="*/ 326697 h 4406158"/>
              <a:gd name="connsiteX15666" fmla="*/ 1473213 w 13581144"/>
              <a:gd name="connsiteY15666" fmla="*/ 350395 h 4406158"/>
              <a:gd name="connsiteX15667" fmla="*/ 1432423 w 13581144"/>
              <a:gd name="connsiteY15667" fmla="*/ 374093 h 4406158"/>
              <a:gd name="connsiteX15668" fmla="*/ 1418822 w 13581144"/>
              <a:gd name="connsiteY15668" fmla="*/ 350395 h 4406158"/>
              <a:gd name="connsiteX15669" fmla="*/ 1459612 w 13581144"/>
              <a:gd name="connsiteY15669" fmla="*/ 326697 h 4406158"/>
              <a:gd name="connsiteX15670" fmla="*/ 1381406 w 13581144"/>
              <a:gd name="connsiteY15670" fmla="*/ 326697 h 4406158"/>
              <a:gd name="connsiteX15671" fmla="*/ 1395006 w 13581144"/>
              <a:gd name="connsiteY15671" fmla="*/ 350395 h 4406158"/>
              <a:gd name="connsiteX15672" fmla="*/ 1354205 w 13581144"/>
              <a:gd name="connsiteY15672" fmla="*/ 374093 h 4406158"/>
              <a:gd name="connsiteX15673" fmla="*/ 1340605 w 13581144"/>
              <a:gd name="connsiteY15673" fmla="*/ 350395 h 4406158"/>
              <a:gd name="connsiteX15674" fmla="*/ 1381406 w 13581144"/>
              <a:gd name="connsiteY15674" fmla="*/ 326697 h 4406158"/>
              <a:gd name="connsiteX15675" fmla="*/ 1299801 w 13581144"/>
              <a:gd name="connsiteY15675" fmla="*/ 326697 h 4406158"/>
              <a:gd name="connsiteX15676" fmla="*/ 1313403 w 13581144"/>
              <a:gd name="connsiteY15676" fmla="*/ 350395 h 4406158"/>
              <a:gd name="connsiteX15677" fmla="*/ 1272589 w 13581144"/>
              <a:gd name="connsiteY15677" fmla="*/ 374093 h 4406158"/>
              <a:gd name="connsiteX15678" fmla="*/ 1258989 w 13581144"/>
              <a:gd name="connsiteY15678" fmla="*/ 350395 h 4406158"/>
              <a:gd name="connsiteX15679" fmla="*/ 1299801 w 13581144"/>
              <a:gd name="connsiteY15679" fmla="*/ 326697 h 4406158"/>
              <a:gd name="connsiteX15680" fmla="*/ 8860261 w 13581144"/>
              <a:gd name="connsiteY15680" fmla="*/ 269145 h 4406158"/>
              <a:gd name="connsiteX15681" fmla="*/ 8895955 w 13581144"/>
              <a:gd name="connsiteY15681" fmla="*/ 292843 h 4406158"/>
              <a:gd name="connsiteX15682" fmla="*/ 8877258 w 13581144"/>
              <a:gd name="connsiteY15682" fmla="*/ 316541 h 4406158"/>
              <a:gd name="connsiteX15683" fmla="*/ 8841564 w 13581144"/>
              <a:gd name="connsiteY15683" fmla="*/ 292843 h 4406158"/>
              <a:gd name="connsiteX15684" fmla="*/ 8860261 w 13581144"/>
              <a:gd name="connsiteY15684" fmla="*/ 269145 h 4406158"/>
              <a:gd name="connsiteX15685" fmla="*/ 8783752 w 13581144"/>
              <a:gd name="connsiteY15685" fmla="*/ 269145 h 4406158"/>
              <a:gd name="connsiteX15686" fmla="*/ 8819458 w 13581144"/>
              <a:gd name="connsiteY15686" fmla="*/ 292843 h 4406158"/>
              <a:gd name="connsiteX15687" fmla="*/ 8800761 w 13581144"/>
              <a:gd name="connsiteY15687" fmla="*/ 316541 h 4406158"/>
              <a:gd name="connsiteX15688" fmla="*/ 8765043 w 13581144"/>
              <a:gd name="connsiteY15688" fmla="*/ 292843 h 4406158"/>
              <a:gd name="connsiteX15689" fmla="*/ 8783752 w 13581144"/>
              <a:gd name="connsiteY15689" fmla="*/ 269145 h 4406158"/>
              <a:gd name="connsiteX15690" fmla="*/ 8703847 w 13581144"/>
              <a:gd name="connsiteY15690" fmla="*/ 269145 h 4406158"/>
              <a:gd name="connsiteX15691" fmla="*/ 8739552 w 13581144"/>
              <a:gd name="connsiteY15691" fmla="*/ 292843 h 4406158"/>
              <a:gd name="connsiteX15692" fmla="*/ 8720844 w 13581144"/>
              <a:gd name="connsiteY15692" fmla="*/ 316541 h 4406158"/>
              <a:gd name="connsiteX15693" fmla="*/ 8685150 w 13581144"/>
              <a:gd name="connsiteY15693" fmla="*/ 292843 h 4406158"/>
              <a:gd name="connsiteX15694" fmla="*/ 8703847 w 13581144"/>
              <a:gd name="connsiteY15694" fmla="*/ 269145 h 4406158"/>
              <a:gd name="connsiteX15695" fmla="*/ 8625641 w 13581144"/>
              <a:gd name="connsiteY15695" fmla="*/ 269145 h 4406158"/>
              <a:gd name="connsiteX15696" fmla="*/ 8661347 w 13581144"/>
              <a:gd name="connsiteY15696" fmla="*/ 292843 h 4406158"/>
              <a:gd name="connsiteX15697" fmla="*/ 8642650 w 13581144"/>
              <a:gd name="connsiteY15697" fmla="*/ 316541 h 4406158"/>
              <a:gd name="connsiteX15698" fmla="*/ 8606944 w 13581144"/>
              <a:gd name="connsiteY15698" fmla="*/ 292843 h 4406158"/>
              <a:gd name="connsiteX15699" fmla="*/ 8625641 w 13581144"/>
              <a:gd name="connsiteY15699" fmla="*/ 269145 h 4406158"/>
              <a:gd name="connsiteX15700" fmla="*/ 8549131 w 13581144"/>
              <a:gd name="connsiteY15700" fmla="*/ 269145 h 4406158"/>
              <a:gd name="connsiteX15701" fmla="*/ 8584838 w 13581144"/>
              <a:gd name="connsiteY15701" fmla="*/ 292843 h 4406158"/>
              <a:gd name="connsiteX15702" fmla="*/ 8566130 w 13581144"/>
              <a:gd name="connsiteY15702" fmla="*/ 316541 h 4406158"/>
              <a:gd name="connsiteX15703" fmla="*/ 8530423 w 13581144"/>
              <a:gd name="connsiteY15703" fmla="*/ 292843 h 4406158"/>
              <a:gd name="connsiteX15704" fmla="*/ 8549131 w 13581144"/>
              <a:gd name="connsiteY15704" fmla="*/ 269145 h 4406158"/>
              <a:gd name="connsiteX15705" fmla="*/ 8474323 w 13581144"/>
              <a:gd name="connsiteY15705" fmla="*/ 269145 h 4406158"/>
              <a:gd name="connsiteX15706" fmla="*/ 8508330 w 13581144"/>
              <a:gd name="connsiteY15706" fmla="*/ 292843 h 4406158"/>
              <a:gd name="connsiteX15707" fmla="*/ 8487923 w 13581144"/>
              <a:gd name="connsiteY15707" fmla="*/ 316541 h 4406158"/>
              <a:gd name="connsiteX15708" fmla="*/ 8453927 w 13581144"/>
              <a:gd name="connsiteY15708" fmla="*/ 292843 h 4406158"/>
              <a:gd name="connsiteX15709" fmla="*/ 8474323 w 13581144"/>
              <a:gd name="connsiteY15709" fmla="*/ 269145 h 4406158"/>
              <a:gd name="connsiteX15710" fmla="*/ 8396116 w 13581144"/>
              <a:gd name="connsiteY15710" fmla="*/ 269145 h 4406158"/>
              <a:gd name="connsiteX15711" fmla="*/ 8430123 w 13581144"/>
              <a:gd name="connsiteY15711" fmla="*/ 292843 h 4406158"/>
              <a:gd name="connsiteX15712" fmla="*/ 8409716 w 13581144"/>
              <a:gd name="connsiteY15712" fmla="*/ 316541 h 4406158"/>
              <a:gd name="connsiteX15713" fmla="*/ 8375709 w 13581144"/>
              <a:gd name="connsiteY15713" fmla="*/ 292843 h 4406158"/>
              <a:gd name="connsiteX15714" fmla="*/ 8396116 w 13581144"/>
              <a:gd name="connsiteY15714" fmla="*/ 269145 h 4406158"/>
              <a:gd name="connsiteX15715" fmla="*/ 8316211 w 13581144"/>
              <a:gd name="connsiteY15715" fmla="*/ 269145 h 4406158"/>
              <a:gd name="connsiteX15716" fmla="*/ 8350207 w 13581144"/>
              <a:gd name="connsiteY15716" fmla="*/ 292843 h 4406158"/>
              <a:gd name="connsiteX15717" fmla="*/ 8329812 w 13581144"/>
              <a:gd name="connsiteY15717" fmla="*/ 316541 h 4406158"/>
              <a:gd name="connsiteX15718" fmla="*/ 8295816 w 13581144"/>
              <a:gd name="connsiteY15718" fmla="*/ 292843 h 4406158"/>
              <a:gd name="connsiteX15719" fmla="*/ 8316211 w 13581144"/>
              <a:gd name="connsiteY15719" fmla="*/ 269145 h 4406158"/>
              <a:gd name="connsiteX15720" fmla="*/ 8238015 w 13581144"/>
              <a:gd name="connsiteY15720" fmla="*/ 269145 h 4406158"/>
              <a:gd name="connsiteX15721" fmla="*/ 8272023 w 13581144"/>
              <a:gd name="connsiteY15721" fmla="*/ 292843 h 4406158"/>
              <a:gd name="connsiteX15722" fmla="*/ 8251616 w 13581144"/>
              <a:gd name="connsiteY15722" fmla="*/ 316541 h 4406158"/>
              <a:gd name="connsiteX15723" fmla="*/ 8217621 w 13581144"/>
              <a:gd name="connsiteY15723" fmla="*/ 292843 h 4406158"/>
              <a:gd name="connsiteX15724" fmla="*/ 8238015 w 13581144"/>
              <a:gd name="connsiteY15724" fmla="*/ 269145 h 4406158"/>
              <a:gd name="connsiteX15725" fmla="*/ 8161507 w 13581144"/>
              <a:gd name="connsiteY15725" fmla="*/ 269145 h 4406158"/>
              <a:gd name="connsiteX15726" fmla="*/ 8195515 w 13581144"/>
              <a:gd name="connsiteY15726" fmla="*/ 292843 h 4406158"/>
              <a:gd name="connsiteX15727" fmla="*/ 8175108 w 13581144"/>
              <a:gd name="connsiteY15727" fmla="*/ 316541 h 4406158"/>
              <a:gd name="connsiteX15728" fmla="*/ 8141112 w 13581144"/>
              <a:gd name="connsiteY15728" fmla="*/ 292843 h 4406158"/>
              <a:gd name="connsiteX15729" fmla="*/ 8161507 w 13581144"/>
              <a:gd name="connsiteY15729" fmla="*/ 269145 h 4406158"/>
              <a:gd name="connsiteX15730" fmla="*/ 8083312 w 13581144"/>
              <a:gd name="connsiteY15730" fmla="*/ 269145 h 4406158"/>
              <a:gd name="connsiteX15731" fmla="*/ 8117308 w 13581144"/>
              <a:gd name="connsiteY15731" fmla="*/ 292843 h 4406158"/>
              <a:gd name="connsiteX15732" fmla="*/ 8096913 w 13581144"/>
              <a:gd name="connsiteY15732" fmla="*/ 316541 h 4406158"/>
              <a:gd name="connsiteX15733" fmla="*/ 8062894 w 13581144"/>
              <a:gd name="connsiteY15733" fmla="*/ 292843 h 4406158"/>
              <a:gd name="connsiteX15734" fmla="*/ 8083312 w 13581144"/>
              <a:gd name="connsiteY15734" fmla="*/ 269145 h 4406158"/>
              <a:gd name="connsiteX15735" fmla="*/ 8005083 w 13581144"/>
              <a:gd name="connsiteY15735" fmla="*/ 269145 h 4406158"/>
              <a:gd name="connsiteX15736" fmla="*/ 8039078 w 13581144"/>
              <a:gd name="connsiteY15736" fmla="*/ 292843 h 4406158"/>
              <a:gd name="connsiteX15737" fmla="*/ 8018683 w 13581144"/>
              <a:gd name="connsiteY15737" fmla="*/ 316541 h 4406158"/>
              <a:gd name="connsiteX15738" fmla="*/ 7984676 w 13581144"/>
              <a:gd name="connsiteY15738" fmla="*/ 292843 h 4406158"/>
              <a:gd name="connsiteX15739" fmla="*/ 8005083 w 13581144"/>
              <a:gd name="connsiteY15739" fmla="*/ 269145 h 4406158"/>
              <a:gd name="connsiteX15740" fmla="*/ 7928586 w 13581144"/>
              <a:gd name="connsiteY15740" fmla="*/ 269145 h 4406158"/>
              <a:gd name="connsiteX15741" fmla="*/ 7960884 w 13581144"/>
              <a:gd name="connsiteY15741" fmla="*/ 292843 h 4406158"/>
              <a:gd name="connsiteX15742" fmla="*/ 7938778 w 13581144"/>
              <a:gd name="connsiteY15742" fmla="*/ 316541 h 4406158"/>
              <a:gd name="connsiteX15743" fmla="*/ 7906481 w 13581144"/>
              <a:gd name="connsiteY15743" fmla="*/ 292843 h 4406158"/>
              <a:gd name="connsiteX15744" fmla="*/ 7928586 w 13581144"/>
              <a:gd name="connsiteY15744" fmla="*/ 269145 h 4406158"/>
              <a:gd name="connsiteX15745" fmla="*/ 7850379 w 13581144"/>
              <a:gd name="connsiteY15745" fmla="*/ 269145 h 4406158"/>
              <a:gd name="connsiteX15746" fmla="*/ 7882677 w 13581144"/>
              <a:gd name="connsiteY15746" fmla="*/ 292843 h 4406158"/>
              <a:gd name="connsiteX15747" fmla="*/ 7860571 w 13581144"/>
              <a:gd name="connsiteY15747" fmla="*/ 316541 h 4406158"/>
              <a:gd name="connsiteX15748" fmla="*/ 7828262 w 13581144"/>
              <a:gd name="connsiteY15748" fmla="*/ 292843 h 4406158"/>
              <a:gd name="connsiteX15749" fmla="*/ 7850379 w 13581144"/>
              <a:gd name="connsiteY15749" fmla="*/ 269145 h 4406158"/>
              <a:gd name="connsiteX15750" fmla="*/ 3669815 w 13581144"/>
              <a:gd name="connsiteY15750" fmla="*/ 269145 h 4406158"/>
              <a:gd name="connsiteX15751" fmla="*/ 3690221 w 13581144"/>
              <a:gd name="connsiteY15751" fmla="*/ 292843 h 4406158"/>
              <a:gd name="connsiteX15752" fmla="*/ 3656213 w 13581144"/>
              <a:gd name="connsiteY15752" fmla="*/ 316541 h 4406158"/>
              <a:gd name="connsiteX15753" fmla="*/ 3635808 w 13581144"/>
              <a:gd name="connsiteY15753" fmla="*/ 292843 h 4406158"/>
              <a:gd name="connsiteX15754" fmla="*/ 3669815 w 13581144"/>
              <a:gd name="connsiteY15754" fmla="*/ 269145 h 4406158"/>
              <a:gd name="connsiteX15755" fmla="*/ 3591596 w 13581144"/>
              <a:gd name="connsiteY15755" fmla="*/ 269145 h 4406158"/>
              <a:gd name="connsiteX15756" fmla="*/ 3611991 w 13581144"/>
              <a:gd name="connsiteY15756" fmla="*/ 292843 h 4406158"/>
              <a:gd name="connsiteX15757" fmla="*/ 3577996 w 13581144"/>
              <a:gd name="connsiteY15757" fmla="*/ 316541 h 4406158"/>
              <a:gd name="connsiteX15758" fmla="*/ 3557588 w 13581144"/>
              <a:gd name="connsiteY15758" fmla="*/ 292843 h 4406158"/>
              <a:gd name="connsiteX15759" fmla="*/ 3591596 w 13581144"/>
              <a:gd name="connsiteY15759" fmla="*/ 269145 h 4406158"/>
              <a:gd name="connsiteX15760" fmla="*/ 3513401 w 13581144"/>
              <a:gd name="connsiteY15760" fmla="*/ 269145 h 4406158"/>
              <a:gd name="connsiteX15761" fmla="*/ 3533795 w 13581144"/>
              <a:gd name="connsiteY15761" fmla="*/ 292843 h 4406158"/>
              <a:gd name="connsiteX15762" fmla="*/ 3499801 w 13581144"/>
              <a:gd name="connsiteY15762" fmla="*/ 316541 h 4406158"/>
              <a:gd name="connsiteX15763" fmla="*/ 3479393 w 13581144"/>
              <a:gd name="connsiteY15763" fmla="*/ 292843 h 4406158"/>
              <a:gd name="connsiteX15764" fmla="*/ 3513401 w 13581144"/>
              <a:gd name="connsiteY15764" fmla="*/ 269145 h 4406158"/>
              <a:gd name="connsiteX15765" fmla="*/ 9327802 w 13581144"/>
              <a:gd name="connsiteY15765" fmla="*/ 267450 h 4406158"/>
              <a:gd name="connsiteX15766" fmla="*/ 9365195 w 13581144"/>
              <a:gd name="connsiteY15766" fmla="*/ 291148 h 4406158"/>
              <a:gd name="connsiteX15767" fmla="*/ 9348197 w 13581144"/>
              <a:gd name="connsiteY15767" fmla="*/ 314847 h 4406158"/>
              <a:gd name="connsiteX15768" fmla="*/ 9310792 w 13581144"/>
              <a:gd name="connsiteY15768" fmla="*/ 291148 h 4406158"/>
              <a:gd name="connsiteX15769" fmla="*/ 9327802 w 13581144"/>
              <a:gd name="connsiteY15769" fmla="*/ 267450 h 4406158"/>
              <a:gd name="connsiteX15770" fmla="*/ 9249584 w 13581144"/>
              <a:gd name="connsiteY15770" fmla="*/ 267450 h 4406158"/>
              <a:gd name="connsiteX15771" fmla="*/ 9286988 w 13581144"/>
              <a:gd name="connsiteY15771" fmla="*/ 291148 h 4406158"/>
              <a:gd name="connsiteX15772" fmla="*/ 9269990 w 13581144"/>
              <a:gd name="connsiteY15772" fmla="*/ 314847 h 4406158"/>
              <a:gd name="connsiteX15773" fmla="*/ 9232585 w 13581144"/>
              <a:gd name="connsiteY15773" fmla="*/ 291148 h 4406158"/>
              <a:gd name="connsiteX15774" fmla="*/ 9249584 w 13581144"/>
              <a:gd name="connsiteY15774" fmla="*/ 267450 h 4406158"/>
              <a:gd name="connsiteX15775" fmla="*/ 9173099 w 13581144"/>
              <a:gd name="connsiteY15775" fmla="*/ 267450 h 4406158"/>
              <a:gd name="connsiteX15776" fmla="*/ 9210492 w 13581144"/>
              <a:gd name="connsiteY15776" fmla="*/ 291148 h 4406158"/>
              <a:gd name="connsiteX15777" fmla="*/ 9193494 w 13581144"/>
              <a:gd name="connsiteY15777" fmla="*/ 314847 h 4406158"/>
              <a:gd name="connsiteX15778" fmla="*/ 9156101 w 13581144"/>
              <a:gd name="connsiteY15778" fmla="*/ 291148 h 4406158"/>
              <a:gd name="connsiteX15779" fmla="*/ 9173099 w 13581144"/>
              <a:gd name="connsiteY15779" fmla="*/ 267450 h 4406158"/>
              <a:gd name="connsiteX15780" fmla="*/ 7773884 w 13581144"/>
              <a:gd name="connsiteY15780" fmla="*/ 267450 h 4406158"/>
              <a:gd name="connsiteX15781" fmla="*/ 7806180 w 13581144"/>
              <a:gd name="connsiteY15781" fmla="*/ 291148 h 4406158"/>
              <a:gd name="connsiteX15782" fmla="*/ 7784075 w 13581144"/>
              <a:gd name="connsiteY15782" fmla="*/ 314847 h 4406158"/>
              <a:gd name="connsiteX15783" fmla="*/ 7751779 w 13581144"/>
              <a:gd name="connsiteY15783" fmla="*/ 291148 h 4406158"/>
              <a:gd name="connsiteX15784" fmla="*/ 7773884 w 13581144"/>
              <a:gd name="connsiteY15784" fmla="*/ 267450 h 4406158"/>
              <a:gd name="connsiteX15785" fmla="*/ 7697364 w 13581144"/>
              <a:gd name="connsiteY15785" fmla="*/ 267450 h 4406158"/>
              <a:gd name="connsiteX15786" fmla="*/ 7729673 w 13581144"/>
              <a:gd name="connsiteY15786" fmla="*/ 291148 h 4406158"/>
              <a:gd name="connsiteX15787" fmla="*/ 7707568 w 13581144"/>
              <a:gd name="connsiteY15787" fmla="*/ 314847 h 4406158"/>
              <a:gd name="connsiteX15788" fmla="*/ 7675271 w 13581144"/>
              <a:gd name="connsiteY15788" fmla="*/ 291148 h 4406158"/>
              <a:gd name="connsiteX15789" fmla="*/ 7697364 w 13581144"/>
              <a:gd name="connsiteY15789" fmla="*/ 267450 h 4406158"/>
              <a:gd name="connsiteX15790" fmla="*/ 7619158 w 13581144"/>
              <a:gd name="connsiteY15790" fmla="*/ 267450 h 4406158"/>
              <a:gd name="connsiteX15791" fmla="*/ 7651456 w 13581144"/>
              <a:gd name="connsiteY15791" fmla="*/ 291148 h 4406158"/>
              <a:gd name="connsiteX15792" fmla="*/ 7629361 w 13581144"/>
              <a:gd name="connsiteY15792" fmla="*/ 314847 h 4406158"/>
              <a:gd name="connsiteX15793" fmla="*/ 7597054 w 13581144"/>
              <a:gd name="connsiteY15793" fmla="*/ 291148 h 4406158"/>
              <a:gd name="connsiteX15794" fmla="*/ 7619158 w 13581144"/>
              <a:gd name="connsiteY15794" fmla="*/ 267450 h 4406158"/>
              <a:gd name="connsiteX15795" fmla="*/ 7542671 w 13581144"/>
              <a:gd name="connsiteY15795" fmla="*/ 267450 h 4406158"/>
              <a:gd name="connsiteX15796" fmla="*/ 7574979 w 13581144"/>
              <a:gd name="connsiteY15796" fmla="*/ 291148 h 4406158"/>
              <a:gd name="connsiteX15797" fmla="*/ 7552862 w 13581144"/>
              <a:gd name="connsiteY15797" fmla="*/ 314847 h 4406158"/>
              <a:gd name="connsiteX15798" fmla="*/ 7520563 w 13581144"/>
              <a:gd name="connsiteY15798" fmla="*/ 291148 h 4406158"/>
              <a:gd name="connsiteX15799" fmla="*/ 7542671 w 13581144"/>
              <a:gd name="connsiteY15799" fmla="*/ 267450 h 4406158"/>
              <a:gd name="connsiteX15800" fmla="*/ 7389655 w 13581144"/>
              <a:gd name="connsiteY15800" fmla="*/ 267450 h 4406158"/>
              <a:gd name="connsiteX15801" fmla="*/ 7420252 w 13581144"/>
              <a:gd name="connsiteY15801" fmla="*/ 291148 h 4406158"/>
              <a:gd name="connsiteX15802" fmla="*/ 7396451 w 13581144"/>
              <a:gd name="connsiteY15802" fmla="*/ 314847 h 4406158"/>
              <a:gd name="connsiteX15803" fmla="*/ 7365850 w 13581144"/>
              <a:gd name="connsiteY15803" fmla="*/ 291148 h 4406158"/>
              <a:gd name="connsiteX15804" fmla="*/ 7389655 w 13581144"/>
              <a:gd name="connsiteY15804" fmla="*/ 267450 h 4406158"/>
              <a:gd name="connsiteX15805" fmla="*/ 7313143 w 13581144"/>
              <a:gd name="connsiteY15805" fmla="*/ 267450 h 4406158"/>
              <a:gd name="connsiteX15806" fmla="*/ 7343743 w 13581144"/>
              <a:gd name="connsiteY15806" fmla="*/ 291148 h 4406158"/>
              <a:gd name="connsiteX15807" fmla="*/ 7319938 w 13581144"/>
              <a:gd name="connsiteY15807" fmla="*/ 314847 h 4406158"/>
              <a:gd name="connsiteX15808" fmla="*/ 7289338 w 13581144"/>
              <a:gd name="connsiteY15808" fmla="*/ 291148 h 4406158"/>
              <a:gd name="connsiteX15809" fmla="*/ 7313143 w 13581144"/>
              <a:gd name="connsiteY15809" fmla="*/ 267450 h 4406158"/>
              <a:gd name="connsiteX15810" fmla="*/ 4983997 w 13581144"/>
              <a:gd name="connsiteY15810" fmla="*/ 265758 h 4406158"/>
              <a:gd name="connsiteX15811" fmla="*/ 5007787 w 13581144"/>
              <a:gd name="connsiteY15811" fmla="*/ 289456 h 4406158"/>
              <a:gd name="connsiteX15812" fmla="*/ 4977206 w 13581144"/>
              <a:gd name="connsiteY15812" fmla="*/ 313155 h 4406158"/>
              <a:gd name="connsiteX15813" fmla="*/ 4953410 w 13581144"/>
              <a:gd name="connsiteY15813" fmla="*/ 289456 h 4406158"/>
              <a:gd name="connsiteX15814" fmla="*/ 4983997 w 13581144"/>
              <a:gd name="connsiteY15814" fmla="*/ 265758 h 4406158"/>
              <a:gd name="connsiteX15815" fmla="*/ 4905803 w 13581144"/>
              <a:gd name="connsiteY15815" fmla="*/ 265758 h 4406158"/>
              <a:gd name="connsiteX15816" fmla="*/ 4929610 w 13581144"/>
              <a:gd name="connsiteY15816" fmla="*/ 289456 h 4406158"/>
              <a:gd name="connsiteX15817" fmla="*/ 4899024 w 13581144"/>
              <a:gd name="connsiteY15817" fmla="*/ 313155 h 4406158"/>
              <a:gd name="connsiteX15818" fmla="*/ 4875330 w 13581144"/>
              <a:gd name="connsiteY15818" fmla="*/ 289456 h 4406158"/>
              <a:gd name="connsiteX15819" fmla="*/ 4905803 w 13581144"/>
              <a:gd name="connsiteY15819" fmla="*/ 265758 h 4406158"/>
              <a:gd name="connsiteX15820" fmla="*/ 4827736 w 13581144"/>
              <a:gd name="connsiteY15820" fmla="*/ 265758 h 4406158"/>
              <a:gd name="connsiteX15821" fmla="*/ 4851551 w 13581144"/>
              <a:gd name="connsiteY15821" fmla="*/ 289456 h 4406158"/>
              <a:gd name="connsiteX15822" fmla="*/ 4820940 w 13581144"/>
              <a:gd name="connsiteY15822" fmla="*/ 313155 h 4406158"/>
              <a:gd name="connsiteX15823" fmla="*/ 4797150 w 13581144"/>
              <a:gd name="connsiteY15823" fmla="*/ 289456 h 4406158"/>
              <a:gd name="connsiteX15824" fmla="*/ 4827736 w 13581144"/>
              <a:gd name="connsiteY15824" fmla="*/ 265758 h 4406158"/>
              <a:gd name="connsiteX15825" fmla="*/ 4749527 w 13581144"/>
              <a:gd name="connsiteY15825" fmla="*/ 265758 h 4406158"/>
              <a:gd name="connsiteX15826" fmla="*/ 4773340 w 13581144"/>
              <a:gd name="connsiteY15826" fmla="*/ 289456 h 4406158"/>
              <a:gd name="connsiteX15827" fmla="*/ 4742739 w 13581144"/>
              <a:gd name="connsiteY15827" fmla="*/ 313155 h 4406158"/>
              <a:gd name="connsiteX15828" fmla="*/ 4718928 w 13581144"/>
              <a:gd name="connsiteY15828" fmla="*/ 289456 h 4406158"/>
              <a:gd name="connsiteX15829" fmla="*/ 4749527 w 13581144"/>
              <a:gd name="connsiteY15829" fmla="*/ 265758 h 4406158"/>
              <a:gd name="connsiteX15830" fmla="*/ 4669633 w 13581144"/>
              <a:gd name="connsiteY15830" fmla="*/ 265758 h 4406158"/>
              <a:gd name="connsiteX15831" fmla="*/ 4693427 w 13581144"/>
              <a:gd name="connsiteY15831" fmla="*/ 289456 h 4406158"/>
              <a:gd name="connsiteX15832" fmla="*/ 4662828 w 13581144"/>
              <a:gd name="connsiteY15832" fmla="*/ 313155 h 4406158"/>
              <a:gd name="connsiteX15833" fmla="*/ 4639030 w 13581144"/>
              <a:gd name="connsiteY15833" fmla="*/ 289456 h 4406158"/>
              <a:gd name="connsiteX15834" fmla="*/ 4669633 w 13581144"/>
              <a:gd name="connsiteY15834" fmla="*/ 265758 h 4406158"/>
              <a:gd name="connsiteX15835" fmla="*/ 4591414 w 13581144"/>
              <a:gd name="connsiteY15835" fmla="*/ 265758 h 4406158"/>
              <a:gd name="connsiteX15836" fmla="*/ 4615233 w 13581144"/>
              <a:gd name="connsiteY15836" fmla="*/ 289456 h 4406158"/>
              <a:gd name="connsiteX15837" fmla="*/ 4584620 w 13581144"/>
              <a:gd name="connsiteY15837" fmla="*/ 313155 h 4406158"/>
              <a:gd name="connsiteX15838" fmla="*/ 4560816 w 13581144"/>
              <a:gd name="connsiteY15838" fmla="*/ 289456 h 4406158"/>
              <a:gd name="connsiteX15839" fmla="*/ 4591414 w 13581144"/>
              <a:gd name="connsiteY15839" fmla="*/ 265758 h 4406158"/>
              <a:gd name="connsiteX15840" fmla="*/ 4516606 w 13581144"/>
              <a:gd name="connsiteY15840" fmla="*/ 265758 h 4406158"/>
              <a:gd name="connsiteX15841" fmla="*/ 4538719 w 13581144"/>
              <a:gd name="connsiteY15841" fmla="*/ 289456 h 4406158"/>
              <a:gd name="connsiteX15842" fmla="*/ 4506431 w 13581144"/>
              <a:gd name="connsiteY15842" fmla="*/ 313155 h 4406158"/>
              <a:gd name="connsiteX15843" fmla="*/ 4484320 w 13581144"/>
              <a:gd name="connsiteY15843" fmla="*/ 289456 h 4406158"/>
              <a:gd name="connsiteX15844" fmla="*/ 4516606 w 13581144"/>
              <a:gd name="connsiteY15844" fmla="*/ 265758 h 4406158"/>
              <a:gd name="connsiteX15845" fmla="*/ 4438434 w 13581144"/>
              <a:gd name="connsiteY15845" fmla="*/ 265758 h 4406158"/>
              <a:gd name="connsiteX15846" fmla="*/ 4460518 w 13581144"/>
              <a:gd name="connsiteY15846" fmla="*/ 289456 h 4406158"/>
              <a:gd name="connsiteX15847" fmla="*/ 4428223 w 13581144"/>
              <a:gd name="connsiteY15847" fmla="*/ 313155 h 4406158"/>
              <a:gd name="connsiteX15848" fmla="*/ 4406110 w 13581144"/>
              <a:gd name="connsiteY15848" fmla="*/ 289456 h 4406158"/>
              <a:gd name="connsiteX15849" fmla="*/ 4438434 w 13581144"/>
              <a:gd name="connsiteY15849" fmla="*/ 265758 h 4406158"/>
              <a:gd name="connsiteX15850" fmla="*/ 4361915 w 13581144"/>
              <a:gd name="connsiteY15850" fmla="*/ 265758 h 4406158"/>
              <a:gd name="connsiteX15851" fmla="*/ 4384018 w 13581144"/>
              <a:gd name="connsiteY15851" fmla="*/ 289456 h 4406158"/>
              <a:gd name="connsiteX15852" fmla="*/ 4351727 w 13581144"/>
              <a:gd name="connsiteY15852" fmla="*/ 313155 h 4406158"/>
              <a:gd name="connsiteX15853" fmla="*/ 4329612 w 13581144"/>
              <a:gd name="connsiteY15853" fmla="*/ 289456 h 4406158"/>
              <a:gd name="connsiteX15854" fmla="*/ 4361915 w 13581144"/>
              <a:gd name="connsiteY15854" fmla="*/ 265758 h 4406158"/>
              <a:gd name="connsiteX15855" fmla="*/ 4283705 w 13581144"/>
              <a:gd name="connsiteY15855" fmla="*/ 265758 h 4406158"/>
              <a:gd name="connsiteX15856" fmla="*/ 4305809 w 13581144"/>
              <a:gd name="connsiteY15856" fmla="*/ 289456 h 4406158"/>
              <a:gd name="connsiteX15857" fmla="*/ 4273520 w 13581144"/>
              <a:gd name="connsiteY15857" fmla="*/ 313155 h 4406158"/>
              <a:gd name="connsiteX15858" fmla="*/ 4251401 w 13581144"/>
              <a:gd name="connsiteY15858" fmla="*/ 289456 h 4406158"/>
              <a:gd name="connsiteX15859" fmla="*/ 4283705 w 13581144"/>
              <a:gd name="connsiteY15859" fmla="*/ 265758 h 4406158"/>
              <a:gd name="connsiteX15860" fmla="*/ 7000350 w 13581144"/>
              <a:gd name="connsiteY15860" fmla="*/ 262372 h 4406158"/>
              <a:gd name="connsiteX15861" fmla="*/ 7030940 w 13581144"/>
              <a:gd name="connsiteY15861" fmla="*/ 286070 h 4406158"/>
              <a:gd name="connsiteX15862" fmla="*/ 7007152 w 13581144"/>
              <a:gd name="connsiteY15862" fmla="*/ 309768 h 4406158"/>
              <a:gd name="connsiteX15863" fmla="*/ 6976538 w 13581144"/>
              <a:gd name="connsiteY15863" fmla="*/ 286070 h 4406158"/>
              <a:gd name="connsiteX15864" fmla="*/ 7000350 w 13581144"/>
              <a:gd name="connsiteY15864" fmla="*/ 262372 h 4406158"/>
              <a:gd name="connsiteX15865" fmla="*/ 2816334 w 13581144"/>
              <a:gd name="connsiteY15865" fmla="*/ 262372 h 4406158"/>
              <a:gd name="connsiteX15866" fmla="*/ 2833332 w 13581144"/>
              <a:gd name="connsiteY15866" fmla="*/ 286070 h 4406158"/>
              <a:gd name="connsiteX15867" fmla="*/ 2795936 w 13581144"/>
              <a:gd name="connsiteY15867" fmla="*/ 309768 h 4406158"/>
              <a:gd name="connsiteX15868" fmla="*/ 2778925 w 13581144"/>
              <a:gd name="connsiteY15868" fmla="*/ 286070 h 4406158"/>
              <a:gd name="connsiteX15869" fmla="*/ 2816334 w 13581144"/>
              <a:gd name="connsiteY15869" fmla="*/ 262372 h 4406158"/>
              <a:gd name="connsiteX15870" fmla="*/ 2741520 w 13581144"/>
              <a:gd name="connsiteY15870" fmla="*/ 262372 h 4406158"/>
              <a:gd name="connsiteX15871" fmla="*/ 2758518 w 13581144"/>
              <a:gd name="connsiteY15871" fmla="*/ 286070 h 4406158"/>
              <a:gd name="connsiteX15872" fmla="*/ 2721125 w 13581144"/>
              <a:gd name="connsiteY15872" fmla="*/ 309768 h 4406158"/>
              <a:gd name="connsiteX15873" fmla="*/ 2704115 w 13581144"/>
              <a:gd name="connsiteY15873" fmla="*/ 286070 h 4406158"/>
              <a:gd name="connsiteX15874" fmla="*/ 2741520 w 13581144"/>
              <a:gd name="connsiteY15874" fmla="*/ 262372 h 4406158"/>
              <a:gd name="connsiteX15875" fmla="*/ 8217609 w 13581144"/>
              <a:gd name="connsiteY15875" fmla="*/ 201433 h 4406158"/>
              <a:gd name="connsiteX15876" fmla="*/ 8251605 w 13581144"/>
              <a:gd name="connsiteY15876" fmla="*/ 225132 h 4406158"/>
              <a:gd name="connsiteX15877" fmla="*/ 8231209 w 13581144"/>
              <a:gd name="connsiteY15877" fmla="*/ 248830 h 4406158"/>
              <a:gd name="connsiteX15878" fmla="*/ 8197202 w 13581144"/>
              <a:gd name="connsiteY15878" fmla="*/ 225132 h 4406158"/>
              <a:gd name="connsiteX15879" fmla="*/ 8217609 w 13581144"/>
              <a:gd name="connsiteY15879" fmla="*/ 201433 h 4406158"/>
              <a:gd name="connsiteX15880" fmla="*/ 8141089 w 13581144"/>
              <a:gd name="connsiteY15880" fmla="*/ 201433 h 4406158"/>
              <a:gd name="connsiteX15881" fmla="*/ 8175096 w 13581144"/>
              <a:gd name="connsiteY15881" fmla="*/ 225132 h 4406158"/>
              <a:gd name="connsiteX15882" fmla="*/ 8154689 w 13581144"/>
              <a:gd name="connsiteY15882" fmla="*/ 248830 h 4406158"/>
              <a:gd name="connsiteX15883" fmla="*/ 8120693 w 13581144"/>
              <a:gd name="connsiteY15883" fmla="*/ 225132 h 4406158"/>
              <a:gd name="connsiteX15884" fmla="*/ 8141089 w 13581144"/>
              <a:gd name="connsiteY15884" fmla="*/ 201433 h 4406158"/>
              <a:gd name="connsiteX15885" fmla="*/ 8064581 w 13581144"/>
              <a:gd name="connsiteY15885" fmla="*/ 201433 h 4406158"/>
              <a:gd name="connsiteX15886" fmla="*/ 8098600 w 13581144"/>
              <a:gd name="connsiteY15886" fmla="*/ 225132 h 4406158"/>
              <a:gd name="connsiteX15887" fmla="*/ 8078181 w 13581144"/>
              <a:gd name="connsiteY15887" fmla="*/ 248830 h 4406158"/>
              <a:gd name="connsiteX15888" fmla="*/ 8044186 w 13581144"/>
              <a:gd name="connsiteY15888" fmla="*/ 225132 h 4406158"/>
              <a:gd name="connsiteX15889" fmla="*/ 8064581 w 13581144"/>
              <a:gd name="connsiteY15889" fmla="*/ 201433 h 4406158"/>
              <a:gd name="connsiteX15890" fmla="*/ 7989783 w 13581144"/>
              <a:gd name="connsiteY15890" fmla="*/ 201433 h 4406158"/>
              <a:gd name="connsiteX15891" fmla="*/ 8022091 w 13581144"/>
              <a:gd name="connsiteY15891" fmla="*/ 225132 h 4406158"/>
              <a:gd name="connsiteX15892" fmla="*/ 8001685 w 13581144"/>
              <a:gd name="connsiteY15892" fmla="*/ 248830 h 4406158"/>
              <a:gd name="connsiteX15893" fmla="*/ 7969388 w 13581144"/>
              <a:gd name="connsiteY15893" fmla="*/ 225132 h 4406158"/>
              <a:gd name="connsiteX15894" fmla="*/ 7989783 w 13581144"/>
              <a:gd name="connsiteY15894" fmla="*/ 201433 h 4406158"/>
              <a:gd name="connsiteX15895" fmla="*/ 7911588 w 13581144"/>
              <a:gd name="connsiteY15895" fmla="*/ 201433 h 4406158"/>
              <a:gd name="connsiteX15896" fmla="*/ 7943885 w 13581144"/>
              <a:gd name="connsiteY15896" fmla="*/ 225132 h 4406158"/>
              <a:gd name="connsiteX15897" fmla="*/ 7923490 w 13581144"/>
              <a:gd name="connsiteY15897" fmla="*/ 248830 h 4406158"/>
              <a:gd name="connsiteX15898" fmla="*/ 7891193 w 13581144"/>
              <a:gd name="connsiteY15898" fmla="*/ 225132 h 4406158"/>
              <a:gd name="connsiteX15899" fmla="*/ 7911588 w 13581144"/>
              <a:gd name="connsiteY15899" fmla="*/ 201433 h 4406158"/>
              <a:gd name="connsiteX15900" fmla="*/ 7835069 w 13581144"/>
              <a:gd name="connsiteY15900" fmla="*/ 201433 h 4406158"/>
              <a:gd name="connsiteX15901" fmla="*/ 7867378 w 13581144"/>
              <a:gd name="connsiteY15901" fmla="*/ 225132 h 4406158"/>
              <a:gd name="connsiteX15902" fmla="*/ 7845284 w 13581144"/>
              <a:gd name="connsiteY15902" fmla="*/ 248830 h 4406158"/>
              <a:gd name="connsiteX15903" fmla="*/ 7812963 w 13581144"/>
              <a:gd name="connsiteY15903" fmla="*/ 225132 h 4406158"/>
              <a:gd name="connsiteX15904" fmla="*/ 7835069 w 13581144"/>
              <a:gd name="connsiteY15904" fmla="*/ 201433 h 4406158"/>
              <a:gd name="connsiteX15905" fmla="*/ 7758585 w 13581144"/>
              <a:gd name="connsiteY15905" fmla="*/ 201433 h 4406158"/>
              <a:gd name="connsiteX15906" fmla="*/ 7790882 w 13581144"/>
              <a:gd name="connsiteY15906" fmla="*/ 225132 h 4406158"/>
              <a:gd name="connsiteX15907" fmla="*/ 7768777 w 13581144"/>
              <a:gd name="connsiteY15907" fmla="*/ 248830 h 4406158"/>
              <a:gd name="connsiteX15908" fmla="*/ 7736480 w 13581144"/>
              <a:gd name="connsiteY15908" fmla="*/ 225132 h 4406158"/>
              <a:gd name="connsiteX15909" fmla="*/ 7758585 w 13581144"/>
              <a:gd name="connsiteY15909" fmla="*/ 201433 h 4406158"/>
              <a:gd name="connsiteX15910" fmla="*/ 5070707 w 13581144"/>
              <a:gd name="connsiteY15910" fmla="*/ 198048 h 4406158"/>
              <a:gd name="connsiteX15911" fmla="*/ 5092815 w 13581144"/>
              <a:gd name="connsiteY15911" fmla="*/ 221746 h 4406158"/>
              <a:gd name="connsiteX15912" fmla="*/ 5063901 w 13581144"/>
              <a:gd name="connsiteY15912" fmla="*/ 245444 h 4406158"/>
              <a:gd name="connsiteX15913" fmla="*/ 5040085 w 13581144"/>
              <a:gd name="connsiteY15913" fmla="*/ 221746 h 4406158"/>
              <a:gd name="connsiteX15914" fmla="*/ 5070707 w 13581144"/>
              <a:gd name="connsiteY15914" fmla="*/ 198048 h 4406158"/>
              <a:gd name="connsiteX15915" fmla="*/ 4992467 w 13581144"/>
              <a:gd name="connsiteY15915" fmla="*/ 198048 h 4406158"/>
              <a:gd name="connsiteX15916" fmla="*/ 5016268 w 13581144"/>
              <a:gd name="connsiteY15916" fmla="*/ 221746 h 4406158"/>
              <a:gd name="connsiteX15917" fmla="*/ 4985648 w 13581144"/>
              <a:gd name="connsiteY15917" fmla="*/ 245444 h 4406158"/>
              <a:gd name="connsiteX15918" fmla="*/ 4961888 w 13581144"/>
              <a:gd name="connsiteY15918" fmla="*/ 221746 h 4406158"/>
              <a:gd name="connsiteX15919" fmla="*/ 4992467 w 13581144"/>
              <a:gd name="connsiteY15919" fmla="*/ 198048 h 4406158"/>
              <a:gd name="connsiteX15920" fmla="*/ 4914319 w 13581144"/>
              <a:gd name="connsiteY15920" fmla="*/ 198048 h 4406158"/>
              <a:gd name="connsiteX15921" fmla="*/ 4938098 w 13581144"/>
              <a:gd name="connsiteY15921" fmla="*/ 221746 h 4406158"/>
              <a:gd name="connsiteX15922" fmla="*/ 4907508 w 13581144"/>
              <a:gd name="connsiteY15922" fmla="*/ 245444 h 4406158"/>
              <a:gd name="connsiteX15923" fmla="*/ 4883836 w 13581144"/>
              <a:gd name="connsiteY15923" fmla="*/ 221746 h 4406158"/>
              <a:gd name="connsiteX15924" fmla="*/ 4914319 w 13581144"/>
              <a:gd name="connsiteY15924" fmla="*/ 198048 h 4406158"/>
              <a:gd name="connsiteX15925" fmla="*/ 4837918 w 13581144"/>
              <a:gd name="connsiteY15925" fmla="*/ 198048 h 4406158"/>
              <a:gd name="connsiteX15926" fmla="*/ 4861733 w 13581144"/>
              <a:gd name="connsiteY15926" fmla="*/ 221746 h 4406158"/>
              <a:gd name="connsiteX15927" fmla="*/ 4831127 w 13581144"/>
              <a:gd name="connsiteY15927" fmla="*/ 245444 h 4406158"/>
              <a:gd name="connsiteX15928" fmla="*/ 4807329 w 13581144"/>
              <a:gd name="connsiteY15928" fmla="*/ 221746 h 4406158"/>
              <a:gd name="connsiteX15929" fmla="*/ 4837918 w 13581144"/>
              <a:gd name="connsiteY15929" fmla="*/ 198048 h 4406158"/>
              <a:gd name="connsiteX15930" fmla="*/ 4761426 w 13581144"/>
              <a:gd name="connsiteY15930" fmla="*/ 198048 h 4406158"/>
              <a:gd name="connsiteX15931" fmla="*/ 4785229 w 13581144"/>
              <a:gd name="connsiteY15931" fmla="*/ 221746 h 4406158"/>
              <a:gd name="connsiteX15932" fmla="*/ 4754630 w 13581144"/>
              <a:gd name="connsiteY15932" fmla="*/ 245444 h 4406158"/>
              <a:gd name="connsiteX15933" fmla="*/ 4730821 w 13581144"/>
              <a:gd name="connsiteY15933" fmla="*/ 221746 h 4406158"/>
              <a:gd name="connsiteX15934" fmla="*/ 4761426 w 13581144"/>
              <a:gd name="connsiteY15934" fmla="*/ 198048 h 4406158"/>
              <a:gd name="connsiteX15935" fmla="*/ 4681526 w 13581144"/>
              <a:gd name="connsiteY15935" fmla="*/ 198048 h 4406158"/>
              <a:gd name="connsiteX15936" fmla="*/ 4705317 w 13581144"/>
              <a:gd name="connsiteY15936" fmla="*/ 221746 h 4406158"/>
              <a:gd name="connsiteX15937" fmla="*/ 4674719 w 13581144"/>
              <a:gd name="connsiteY15937" fmla="*/ 245444 h 4406158"/>
              <a:gd name="connsiteX15938" fmla="*/ 4650928 w 13581144"/>
              <a:gd name="connsiteY15938" fmla="*/ 221746 h 4406158"/>
              <a:gd name="connsiteX15939" fmla="*/ 4681526 w 13581144"/>
              <a:gd name="connsiteY15939" fmla="*/ 198048 h 4406158"/>
              <a:gd name="connsiteX15940" fmla="*/ 4605018 w 13581144"/>
              <a:gd name="connsiteY15940" fmla="*/ 198048 h 4406158"/>
              <a:gd name="connsiteX15941" fmla="*/ 4627126 w 13581144"/>
              <a:gd name="connsiteY15941" fmla="*/ 221746 h 4406158"/>
              <a:gd name="connsiteX15942" fmla="*/ 4596522 w 13581144"/>
              <a:gd name="connsiteY15942" fmla="*/ 245444 h 4406158"/>
              <a:gd name="connsiteX15943" fmla="*/ 4574417 w 13581144"/>
              <a:gd name="connsiteY15943" fmla="*/ 221746 h 4406158"/>
              <a:gd name="connsiteX15944" fmla="*/ 4605018 w 13581144"/>
              <a:gd name="connsiteY15944" fmla="*/ 198048 h 4406158"/>
              <a:gd name="connsiteX15945" fmla="*/ 4528513 w 13581144"/>
              <a:gd name="connsiteY15945" fmla="*/ 198048 h 4406158"/>
              <a:gd name="connsiteX15946" fmla="*/ 4550607 w 13581144"/>
              <a:gd name="connsiteY15946" fmla="*/ 221746 h 4406158"/>
              <a:gd name="connsiteX15947" fmla="*/ 4519995 w 13581144"/>
              <a:gd name="connsiteY15947" fmla="*/ 245444 h 4406158"/>
              <a:gd name="connsiteX15948" fmla="*/ 4497928 w 13581144"/>
              <a:gd name="connsiteY15948" fmla="*/ 221746 h 4406158"/>
              <a:gd name="connsiteX15949" fmla="*/ 4528513 w 13581144"/>
              <a:gd name="connsiteY15949" fmla="*/ 198048 h 4406158"/>
              <a:gd name="connsiteX15950" fmla="*/ 4452007 w 13581144"/>
              <a:gd name="connsiteY15950" fmla="*/ 198048 h 4406158"/>
              <a:gd name="connsiteX15951" fmla="*/ 4474127 w 13581144"/>
              <a:gd name="connsiteY15951" fmla="*/ 221746 h 4406158"/>
              <a:gd name="connsiteX15952" fmla="*/ 4441813 w 13581144"/>
              <a:gd name="connsiteY15952" fmla="*/ 245444 h 4406158"/>
              <a:gd name="connsiteX15953" fmla="*/ 4419721 w 13581144"/>
              <a:gd name="connsiteY15953" fmla="*/ 221746 h 4406158"/>
              <a:gd name="connsiteX15954" fmla="*/ 4452007 w 13581144"/>
              <a:gd name="connsiteY15954" fmla="*/ 198048 h 4406158"/>
              <a:gd name="connsiteX15955" fmla="*/ 4375518 w 13581144"/>
              <a:gd name="connsiteY15955" fmla="*/ 198048 h 4406158"/>
              <a:gd name="connsiteX15956" fmla="*/ 4397611 w 13581144"/>
              <a:gd name="connsiteY15956" fmla="*/ 221746 h 4406158"/>
              <a:gd name="connsiteX15957" fmla="*/ 4365311 w 13581144"/>
              <a:gd name="connsiteY15957" fmla="*/ 245444 h 4406158"/>
              <a:gd name="connsiteX15958" fmla="*/ 4343196 w 13581144"/>
              <a:gd name="connsiteY15958" fmla="*/ 221746 h 4406158"/>
              <a:gd name="connsiteX15959" fmla="*/ 4375518 w 13581144"/>
              <a:gd name="connsiteY15959" fmla="*/ 198048 h 4406158"/>
              <a:gd name="connsiteX15960" fmla="*/ 4297303 w 13581144"/>
              <a:gd name="connsiteY15960" fmla="*/ 198048 h 4406158"/>
              <a:gd name="connsiteX15961" fmla="*/ 4319402 w 13581144"/>
              <a:gd name="connsiteY15961" fmla="*/ 221746 h 4406158"/>
              <a:gd name="connsiteX15962" fmla="*/ 4287099 w 13581144"/>
              <a:gd name="connsiteY15962" fmla="*/ 245444 h 4406158"/>
              <a:gd name="connsiteX15963" fmla="*/ 4265004 w 13581144"/>
              <a:gd name="connsiteY15963" fmla="*/ 221746 h 4406158"/>
              <a:gd name="connsiteX15964" fmla="*/ 4297303 w 13581144"/>
              <a:gd name="connsiteY15964" fmla="*/ 198048 h 4406158"/>
              <a:gd name="connsiteX15965" fmla="*/ 7068337 w 13581144"/>
              <a:gd name="connsiteY15965" fmla="*/ 196356 h 4406158"/>
              <a:gd name="connsiteX15966" fmla="*/ 7098935 w 13581144"/>
              <a:gd name="connsiteY15966" fmla="*/ 220054 h 4406158"/>
              <a:gd name="connsiteX15967" fmla="*/ 7075134 w 13581144"/>
              <a:gd name="connsiteY15967" fmla="*/ 243752 h 4406158"/>
              <a:gd name="connsiteX15968" fmla="*/ 7044541 w 13581144"/>
              <a:gd name="connsiteY15968" fmla="*/ 220054 h 4406158"/>
              <a:gd name="connsiteX15969" fmla="*/ 7068337 w 13581144"/>
              <a:gd name="connsiteY15969" fmla="*/ 196356 h 4406158"/>
              <a:gd name="connsiteX15970" fmla="*/ 6991836 w 13581144"/>
              <a:gd name="connsiteY15970" fmla="*/ 196356 h 4406158"/>
              <a:gd name="connsiteX15971" fmla="*/ 7022450 w 13581144"/>
              <a:gd name="connsiteY15971" fmla="*/ 220054 h 4406158"/>
              <a:gd name="connsiteX15972" fmla="*/ 6998638 w 13581144"/>
              <a:gd name="connsiteY15972" fmla="*/ 243752 h 4406158"/>
              <a:gd name="connsiteX15973" fmla="*/ 6968045 w 13581144"/>
              <a:gd name="connsiteY15973" fmla="*/ 220054 h 4406158"/>
              <a:gd name="connsiteX15974" fmla="*/ 6991836 w 13581144"/>
              <a:gd name="connsiteY15974" fmla="*/ 196356 h 4406158"/>
              <a:gd name="connsiteX15975" fmla="*/ 9142476 w 13581144"/>
              <a:gd name="connsiteY15975" fmla="*/ 187895 h 4406158"/>
              <a:gd name="connsiteX15976" fmla="*/ 9178182 w 13581144"/>
              <a:gd name="connsiteY15976" fmla="*/ 211593 h 4406158"/>
              <a:gd name="connsiteX15977" fmla="*/ 9161173 w 13581144"/>
              <a:gd name="connsiteY15977" fmla="*/ 235291 h 4406158"/>
              <a:gd name="connsiteX15978" fmla="*/ 9125479 w 13581144"/>
              <a:gd name="connsiteY15978" fmla="*/ 211593 h 4406158"/>
              <a:gd name="connsiteX15979" fmla="*/ 9142476 w 13581144"/>
              <a:gd name="connsiteY15979" fmla="*/ 187895 h 4406158"/>
              <a:gd name="connsiteX15980" fmla="*/ 6223547 w 13581144"/>
              <a:gd name="connsiteY15980" fmla="*/ 135418 h 4406158"/>
              <a:gd name="connsiteX15981" fmla="*/ 6250753 w 13581144"/>
              <a:gd name="connsiteY15981" fmla="*/ 159116 h 4406158"/>
              <a:gd name="connsiteX15982" fmla="*/ 6225250 w 13581144"/>
              <a:gd name="connsiteY15982" fmla="*/ 182814 h 4406158"/>
              <a:gd name="connsiteX15983" fmla="*/ 6198052 w 13581144"/>
              <a:gd name="connsiteY15983" fmla="*/ 159116 h 4406158"/>
              <a:gd name="connsiteX15984" fmla="*/ 6223547 w 13581144"/>
              <a:gd name="connsiteY15984" fmla="*/ 135418 h 4406158"/>
              <a:gd name="connsiteX15985" fmla="*/ 6145344 w 13581144"/>
              <a:gd name="connsiteY15985" fmla="*/ 135418 h 4406158"/>
              <a:gd name="connsiteX15986" fmla="*/ 6172525 w 13581144"/>
              <a:gd name="connsiteY15986" fmla="*/ 159116 h 4406158"/>
              <a:gd name="connsiteX15987" fmla="*/ 6147039 w 13581144"/>
              <a:gd name="connsiteY15987" fmla="*/ 182814 h 4406158"/>
              <a:gd name="connsiteX15988" fmla="*/ 6119847 w 13581144"/>
              <a:gd name="connsiteY15988" fmla="*/ 159116 h 4406158"/>
              <a:gd name="connsiteX15989" fmla="*/ 6145344 w 13581144"/>
              <a:gd name="connsiteY15989" fmla="*/ 135418 h 4406158"/>
              <a:gd name="connsiteX15990" fmla="*/ 6068870 w 13581144"/>
              <a:gd name="connsiteY15990" fmla="*/ 135418 h 4406158"/>
              <a:gd name="connsiteX15991" fmla="*/ 6096060 w 13581144"/>
              <a:gd name="connsiteY15991" fmla="*/ 159116 h 4406158"/>
              <a:gd name="connsiteX15992" fmla="*/ 6068870 w 13581144"/>
              <a:gd name="connsiteY15992" fmla="*/ 182814 h 4406158"/>
              <a:gd name="connsiteX15993" fmla="*/ 6041664 w 13581144"/>
              <a:gd name="connsiteY15993" fmla="*/ 159116 h 4406158"/>
              <a:gd name="connsiteX15994" fmla="*/ 6068870 w 13581144"/>
              <a:gd name="connsiteY15994" fmla="*/ 135418 h 4406158"/>
              <a:gd name="connsiteX15995" fmla="*/ 5987268 w 13581144"/>
              <a:gd name="connsiteY15995" fmla="*/ 135418 h 4406158"/>
              <a:gd name="connsiteX15996" fmla="*/ 6014468 w 13581144"/>
              <a:gd name="connsiteY15996" fmla="*/ 159116 h 4406158"/>
              <a:gd name="connsiteX15997" fmla="*/ 5987268 w 13581144"/>
              <a:gd name="connsiteY15997" fmla="*/ 182814 h 4406158"/>
              <a:gd name="connsiteX15998" fmla="*/ 5960078 w 13581144"/>
              <a:gd name="connsiteY15998" fmla="*/ 159116 h 4406158"/>
              <a:gd name="connsiteX15999" fmla="*/ 5987268 w 13581144"/>
              <a:gd name="connsiteY15999" fmla="*/ 135418 h 4406158"/>
              <a:gd name="connsiteX16000" fmla="*/ 8197190 w 13581144"/>
              <a:gd name="connsiteY16000" fmla="*/ 132032 h 4406158"/>
              <a:gd name="connsiteX16001" fmla="*/ 8231198 w 13581144"/>
              <a:gd name="connsiteY16001" fmla="*/ 155731 h 4406158"/>
              <a:gd name="connsiteX16002" fmla="*/ 8210803 w 13581144"/>
              <a:gd name="connsiteY16002" fmla="*/ 179429 h 4406158"/>
              <a:gd name="connsiteX16003" fmla="*/ 8176794 w 13581144"/>
              <a:gd name="connsiteY16003" fmla="*/ 155731 h 4406158"/>
              <a:gd name="connsiteX16004" fmla="*/ 8197190 w 13581144"/>
              <a:gd name="connsiteY16004" fmla="*/ 132032 h 4406158"/>
              <a:gd name="connsiteX16005" fmla="*/ 8122416 w 13581144"/>
              <a:gd name="connsiteY16005" fmla="*/ 132032 h 4406158"/>
              <a:gd name="connsiteX16006" fmla="*/ 8156412 w 13581144"/>
              <a:gd name="connsiteY16006" fmla="*/ 155731 h 4406158"/>
              <a:gd name="connsiteX16007" fmla="*/ 8136006 w 13581144"/>
              <a:gd name="connsiteY16007" fmla="*/ 179429 h 4406158"/>
              <a:gd name="connsiteX16008" fmla="*/ 8102010 w 13581144"/>
              <a:gd name="connsiteY16008" fmla="*/ 155731 h 4406158"/>
              <a:gd name="connsiteX16009" fmla="*/ 8122416 w 13581144"/>
              <a:gd name="connsiteY16009" fmla="*/ 132032 h 4406158"/>
              <a:gd name="connsiteX16010" fmla="*/ 8047583 w 13581144"/>
              <a:gd name="connsiteY16010" fmla="*/ 132032 h 4406158"/>
              <a:gd name="connsiteX16011" fmla="*/ 8079880 w 13581144"/>
              <a:gd name="connsiteY16011" fmla="*/ 155731 h 4406158"/>
              <a:gd name="connsiteX16012" fmla="*/ 8059485 w 13581144"/>
              <a:gd name="connsiteY16012" fmla="*/ 179429 h 4406158"/>
              <a:gd name="connsiteX16013" fmla="*/ 8027176 w 13581144"/>
              <a:gd name="connsiteY16013" fmla="*/ 155731 h 4406158"/>
              <a:gd name="connsiteX16014" fmla="*/ 8047583 w 13581144"/>
              <a:gd name="connsiteY16014" fmla="*/ 132032 h 4406158"/>
              <a:gd name="connsiteX16015" fmla="*/ 7971076 w 13581144"/>
              <a:gd name="connsiteY16015" fmla="*/ 132032 h 4406158"/>
              <a:gd name="connsiteX16016" fmla="*/ 8003384 w 13581144"/>
              <a:gd name="connsiteY16016" fmla="*/ 155731 h 4406158"/>
              <a:gd name="connsiteX16017" fmla="*/ 7982977 w 13581144"/>
              <a:gd name="connsiteY16017" fmla="*/ 179429 h 4406158"/>
              <a:gd name="connsiteX16018" fmla="*/ 7950668 w 13581144"/>
              <a:gd name="connsiteY16018" fmla="*/ 155731 h 4406158"/>
              <a:gd name="connsiteX16019" fmla="*/ 7971076 w 13581144"/>
              <a:gd name="connsiteY16019" fmla="*/ 132032 h 4406158"/>
              <a:gd name="connsiteX16020" fmla="*/ 5154056 w 13581144"/>
              <a:gd name="connsiteY16020" fmla="*/ 128648 h 4406158"/>
              <a:gd name="connsiteX16021" fmla="*/ 5177872 w 13581144"/>
              <a:gd name="connsiteY16021" fmla="*/ 152347 h 4406158"/>
              <a:gd name="connsiteX16022" fmla="*/ 5148955 w 13581144"/>
              <a:gd name="connsiteY16022" fmla="*/ 176045 h 4406158"/>
              <a:gd name="connsiteX16023" fmla="*/ 5125137 w 13581144"/>
              <a:gd name="connsiteY16023" fmla="*/ 152347 h 4406158"/>
              <a:gd name="connsiteX16024" fmla="*/ 5154056 w 13581144"/>
              <a:gd name="connsiteY16024" fmla="*/ 128648 h 4406158"/>
              <a:gd name="connsiteX16025" fmla="*/ 5075806 w 13581144"/>
              <a:gd name="connsiteY16025" fmla="*/ 128648 h 4406158"/>
              <a:gd name="connsiteX16026" fmla="*/ 5101334 w 13581144"/>
              <a:gd name="connsiteY16026" fmla="*/ 152347 h 4406158"/>
              <a:gd name="connsiteX16027" fmla="*/ 5072412 w 13581144"/>
              <a:gd name="connsiteY16027" fmla="*/ 176045 h 4406158"/>
              <a:gd name="connsiteX16028" fmla="*/ 5046901 w 13581144"/>
              <a:gd name="connsiteY16028" fmla="*/ 152347 h 4406158"/>
              <a:gd name="connsiteX16029" fmla="*/ 5075806 w 13581144"/>
              <a:gd name="connsiteY16029" fmla="*/ 128648 h 4406158"/>
              <a:gd name="connsiteX16030" fmla="*/ 5000980 w 13581144"/>
              <a:gd name="connsiteY16030" fmla="*/ 128648 h 4406158"/>
              <a:gd name="connsiteX16031" fmla="*/ 5024799 w 13581144"/>
              <a:gd name="connsiteY16031" fmla="*/ 152347 h 4406158"/>
              <a:gd name="connsiteX16032" fmla="*/ 4995868 w 13581144"/>
              <a:gd name="connsiteY16032" fmla="*/ 176045 h 4406158"/>
              <a:gd name="connsiteX16033" fmla="*/ 4972090 w 13581144"/>
              <a:gd name="connsiteY16033" fmla="*/ 152347 h 4406158"/>
              <a:gd name="connsiteX16034" fmla="*/ 5000980 w 13581144"/>
              <a:gd name="connsiteY16034" fmla="*/ 128648 h 4406158"/>
              <a:gd name="connsiteX16035" fmla="*/ 4924510 w 13581144"/>
              <a:gd name="connsiteY16035" fmla="*/ 128648 h 4406158"/>
              <a:gd name="connsiteX16036" fmla="*/ 4948309 w 13581144"/>
              <a:gd name="connsiteY16036" fmla="*/ 152347 h 4406158"/>
              <a:gd name="connsiteX16037" fmla="*/ 4917699 w 13581144"/>
              <a:gd name="connsiteY16037" fmla="*/ 176045 h 4406158"/>
              <a:gd name="connsiteX16038" fmla="*/ 4893928 w 13581144"/>
              <a:gd name="connsiteY16038" fmla="*/ 152347 h 4406158"/>
              <a:gd name="connsiteX16039" fmla="*/ 4924510 w 13581144"/>
              <a:gd name="connsiteY16039" fmla="*/ 128648 h 4406158"/>
              <a:gd name="connsiteX16040" fmla="*/ 4848127 w 13581144"/>
              <a:gd name="connsiteY16040" fmla="*/ 128648 h 4406158"/>
              <a:gd name="connsiteX16041" fmla="*/ 4871933 w 13581144"/>
              <a:gd name="connsiteY16041" fmla="*/ 152347 h 4406158"/>
              <a:gd name="connsiteX16042" fmla="*/ 4841327 w 13581144"/>
              <a:gd name="connsiteY16042" fmla="*/ 176045 h 4406158"/>
              <a:gd name="connsiteX16043" fmla="*/ 4817538 w 13581144"/>
              <a:gd name="connsiteY16043" fmla="*/ 152347 h 4406158"/>
              <a:gd name="connsiteX16044" fmla="*/ 4848127 w 13581144"/>
              <a:gd name="connsiteY16044" fmla="*/ 128648 h 4406158"/>
              <a:gd name="connsiteX16045" fmla="*/ 4771641 w 13581144"/>
              <a:gd name="connsiteY16045" fmla="*/ 128648 h 4406158"/>
              <a:gd name="connsiteX16046" fmla="*/ 4795442 w 13581144"/>
              <a:gd name="connsiteY16046" fmla="*/ 152347 h 4406158"/>
              <a:gd name="connsiteX16047" fmla="*/ 4764845 w 13581144"/>
              <a:gd name="connsiteY16047" fmla="*/ 176045 h 4406158"/>
              <a:gd name="connsiteX16048" fmla="*/ 4741045 w 13581144"/>
              <a:gd name="connsiteY16048" fmla="*/ 152347 h 4406158"/>
              <a:gd name="connsiteX16049" fmla="*/ 4771641 w 13581144"/>
              <a:gd name="connsiteY16049" fmla="*/ 128648 h 4406158"/>
              <a:gd name="connsiteX16050" fmla="*/ 4695129 w 13581144"/>
              <a:gd name="connsiteY16050" fmla="*/ 128648 h 4406158"/>
              <a:gd name="connsiteX16051" fmla="*/ 4717217 w 13581144"/>
              <a:gd name="connsiteY16051" fmla="*/ 152347 h 4406158"/>
              <a:gd name="connsiteX16052" fmla="*/ 4686626 w 13581144"/>
              <a:gd name="connsiteY16052" fmla="*/ 176045 h 4406158"/>
              <a:gd name="connsiteX16053" fmla="*/ 4664530 w 13581144"/>
              <a:gd name="connsiteY16053" fmla="*/ 152347 h 4406158"/>
              <a:gd name="connsiteX16054" fmla="*/ 4695129 w 13581144"/>
              <a:gd name="connsiteY16054" fmla="*/ 128648 h 4406158"/>
              <a:gd name="connsiteX16055" fmla="*/ 4618612 w 13581144"/>
              <a:gd name="connsiteY16055" fmla="*/ 128648 h 4406158"/>
              <a:gd name="connsiteX16056" fmla="*/ 4640723 w 13581144"/>
              <a:gd name="connsiteY16056" fmla="*/ 152347 h 4406158"/>
              <a:gd name="connsiteX16057" fmla="*/ 4610111 w 13581144"/>
              <a:gd name="connsiteY16057" fmla="*/ 176045 h 4406158"/>
              <a:gd name="connsiteX16058" fmla="*/ 4588007 w 13581144"/>
              <a:gd name="connsiteY16058" fmla="*/ 152347 h 4406158"/>
              <a:gd name="connsiteX16059" fmla="*/ 4618612 w 13581144"/>
              <a:gd name="connsiteY16059" fmla="*/ 128648 h 4406158"/>
              <a:gd name="connsiteX16060" fmla="*/ 4542112 w 13581144"/>
              <a:gd name="connsiteY16060" fmla="*/ 128648 h 4406158"/>
              <a:gd name="connsiteX16061" fmla="*/ 4564220 w 13581144"/>
              <a:gd name="connsiteY16061" fmla="*/ 152347 h 4406158"/>
              <a:gd name="connsiteX16062" fmla="*/ 4533625 w 13581144"/>
              <a:gd name="connsiteY16062" fmla="*/ 176045 h 4406158"/>
              <a:gd name="connsiteX16063" fmla="*/ 4511521 w 13581144"/>
              <a:gd name="connsiteY16063" fmla="*/ 152347 h 4406158"/>
              <a:gd name="connsiteX16064" fmla="*/ 4542112 w 13581144"/>
              <a:gd name="connsiteY16064" fmla="*/ 128648 h 4406158"/>
              <a:gd name="connsiteX16065" fmla="*/ 4465614 w 13581144"/>
              <a:gd name="connsiteY16065" fmla="*/ 128648 h 4406158"/>
              <a:gd name="connsiteX16066" fmla="*/ 4487719 w 13581144"/>
              <a:gd name="connsiteY16066" fmla="*/ 152347 h 4406158"/>
              <a:gd name="connsiteX16067" fmla="*/ 4457110 w 13581144"/>
              <a:gd name="connsiteY16067" fmla="*/ 176045 h 4406158"/>
              <a:gd name="connsiteX16068" fmla="*/ 4435018 w 13581144"/>
              <a:gd name="connsiteY16068" fmla="*/ 152347 h 4406158"/>
              <a:gd name="connsiteX16069" fmla="*/ 4465614 w 13581144"/>
              <a:gd name="connsiteY16069" fmla="*/ 128648 h 4406158"/>
              <a:gd name="connsiteX16070" fmla="*/ 4389104 w 13581144"/>
              <a:gd name="connsiteY16070" fmla="*/ 128648 h 4406158"/>
              <a:gd name="connsiteX16071" fmla="*/ 4411199 w 13581144"/>
              <a:gd name="connsiteY16071" fmla="*/ 152347 h 4406158"/>
              <a:gd name="connsiteX16072" fmla="*/ 4378895 w 13581144"/>
              <a:gd name="connsiteY16072" fmla="*/ 176045 h 4406158"/>
              <a:gd name="connsiteX16073" fmla="*/ 4356804 w 13581144"/>
              <a:gd name="connsiteY16073" fmla="*/ 152347 h 4406158"/>
              <a:gd name="connsiteX16074" fmla="*/ 4389104 w 13581144"/>
              <a:gd name="connsiteY16074" fmla="*/ 128648 h 4406158"/>
              <a:gd name="connsiteX16075" fmla="*/ 4312603 w 13581144"/>
              <a:gd name="connsiteY16075" fmla="*/ 128648 h 4406158"/>
              <a:gd name="connsiteX16076" fmla="*/ 4334705 w 13581144"/>
              <a:gd name="connsiteY16076" fmla="*/ 152347 h 4406158"/>
              <a:gd name="connsiteX16077" fmla="*/ 4302410 w 13581144"/>
              <a:gd name="connsiteY16077" fmla="*/ 176045 h 4406158"/>
              <a:gd name="connsiteX16078" fmla="*/ 4280306 w 13581144"/>
              <a:gd name="connsiteY16078" fmla="*/ 152347 h 4406158"/>
              <a:gd name="connsiteX16079" fmla="*/ 4312603 w 13581144"/>
              <a:gd name="connsiteY16079" fmla="*/ 128648 h 4406158"/>
              <a:gd name="connsiteX16080" fmla="*/ 4236095 w 13581144"/>
              <a:gd name="connsiteY16080" fmla="*/ 128648 h 4406158"/>
              <a:gd name="connsiteX16081" fmla="*/ 4258202 w 13581144"/>
              <a:gd name="connsiteY16081" fmla="*/ 152347 h 4406158"/>
              <a:gd name="connsiteX16082" fmla="*/ 4225893 w 13581144"/>
              <a:gd name="connsiteY16082" fmla="*/ 176045 h 4406158"/>
              <a:gd name="connsiteX16083" fmla="*/ 4203802 w 13581144"/>
              <a:gd name="connsiteY16083" fmla="*/ 152347 h 4406158"/>
              <a:gd name="connsiteX16084" fmla="*/ 4236095 w 13581144"/>
              <a:gd name="connsiteY16084" fmla="*/ 128648 h 4406158"/>
              <a:gd name="connsiteX16085" fmla="*/ 4161303 w 13581144"/>
              <a:gd name="connsiteY16085" fmla="*/ 128648 h 4406158"/>
              <a:gd name="connsiteX16086" fmla="*/ 4181705 w 13581144"/>
              <a:gd name="connsiteY16086" fmla="*/ 152347 h 4406158"/>
              <a:gd name="connsiteX16087" fmla="*/ 4149394 w 13581144"/>
              <a:gd name="connsiteY16087" fmla="*/ 176045 h 4406158"/>
              <a:gd name="connsiteX16088" fmla="*/ 4128993 w 13581144"/>
              <a:gd name="connsiteY16088" fmla="*/ 152347 h 4406158"/>
              <a:gd name="connsiteX16089" fmla="*/ 4161303 w 13581144"/>
              <a:gd name="connsiteY16089" fmla="*/ 128648 h 4406158"/>
              <a:gd name="connsiteX16090" fmla="*/ 4089899 w 13581144"/>
              <a:gd name="connsiteY16090" fmla="*/ 128648 h 4406158"/>
              <a:gd name="connsiteX16091" fmla="*/ 4110294 w 13581144"/>
              <a:gd name="connsiteY16091" fmla="*/ 152347 h 4406158"/>
              <a:gd name="connsiteX16092" fmla="*/ 4078004 w 13581144"/>
              <a:gd name="connsiteY16092" fmla="*/ 176045 h 4406158"/>
              <a:gd name="connsiteX16093" fmla="*/ 4057597 w 13581144"/>
              <a:gd name="connsiteY16093" fmla="*/ 152347 h 4406158"/>
              <a:gd name="connsiteX16094" fmla="*/ 4089899 w 13581144"/>
              <a:gd name="connsiteY16094" fmla="*/ 128648 h 4406158"/>
              <a:gd name="connsiteX16095" fmla="*/ 4008275 w 13581144"/>
              <a:gd name="connsiteY16095" fmla="*/ 128648 h 4406158"/>
              <a:gd name="connsiteX16096" fmla="*/ 4030388 w 13581144"/>
              <a:gd name="connsiteY16096" fmla="*/ 152347 h 4406158"/>
              <a:gd name="connsiteX16097" fmla="*/ 3998069 w 13581144"/>
              <a:gd name="connsiteY16097" fmla="*/ 176045 h 4406158"/>
              <a:gd name="connsiteX16098" fmla="*/ 3975978 w 13581144"/>
              <a:gd name="connsiteY16098" fmla="*/ 152347 h 4406158"/>
              <a:gd name="connsiteX16099" fmla="*/ 4008275 w 13581144"/>
              <a:gd name="connsiteY16099" fmla="*/ 128648 h 4406158"/>
              <a:gd name="connsiteX16100" fmla="*/ 3778772 w 13581144"/>
              <a:gd name="connsiteY16100" fmla="*/ 128648 h 4406158"/>
              <a:gd name="connsiteX16101" fmla="*/ 3799184 w 13581144"/>
              <a:gd name="connsiteY16101" fmla="*/ 152347 h 4406158"/>
              <a:gd name="connsiteX16102" fmla="*/ 3765176 w 13581144"/>
              <a:gd name="connsiteY16102" fmla="*/ 176045 h 4406158"/>
              <a:gd name="connsiteX16103" fmla="*/ 3744774 w 13581144"/>
              <a:gd name="connsiteY16103" fmla="*/ 152347 h 4406158"/>
              <a:gd name="connsiteX16104" fmla="*/ 3778772 w 13581144"/>
              <a:gd name="connsiteY16104" fmla="*/ 128648 h 4406158"/>
              <a:gd name="connsiteX16105" fmla="*/ 7801072 w 13581144"/>
              <a:gd name="connsiteY16105" fmla="*/ 67710 h 4406158"/>
              <a:gd name="connsiteX16106" fmla="*/ 7833370 w 13581144"/>
              <a:gd name="connsiteY16106" fmla="*/ 91408 h 4406158"/>
              <a:gd name="connsiteX16107" fmla="*/ 7812974 w 13581144"/>
              <a:gd name="connsiteY16107" fmla="*/ 115106 h 4406158"/>
              <a:gd name="connsiteX16108" fmla="*/ 7780677 w 13581144"/>
              <a:gd name="connsiteY16108" fmla="*/ 91408 h 4406158"/>
              <a:gd name="connsiteX16109" fmla="*/ 7801072 w 13581144"/>
              <a:gd name="connsiteY16109" fmla="*/ 67710 h 4406158"/>
              <a:gd name="connsiteX16110" fmla="*/ 7726276 w 13581144"/>
              <a:gd name="connsiteY16110" fmla="*/ 67710 h 4406158"/>
              <a:gd name="connsiteX16111" fmla="*/ 7758572 w 13581144"/>
              <a:gd name="connsiteY16111" fmla="*/ 91408 h 4406158"/>
              <a:gd name="connsiteX16112" fmla="*/ 7738179 w 13581144"/>
              <a:gd name="connsiteY16112" fmla="*/ 115106 h 4406158"/>
              <a:gd name="connsiteX16113" fmla="*/ 7705870 w 13581144"/>
              <a:gd name="connsiteY16113" fmla="*/ 91408 h 4406158"/>
              <a:gd name="connsiteX16114" fmla="*/ 7726276 w 13581144"/>
              <a:gd name="connsiteY16114" fmla="*/ 67710 h 4406158"/>
              <a:gd name="connsiteX16115" fmla="*/ 7656574 w 13581144"/>
              <a:gd name="connsiteY16115" fmla="*/ 67710 h 4406158"/>
              <a:gd name="connsiteX16116" fmla="*/ 7687172 w 13581144"/>
              <a:gd name="connsiteY16116" fmla="*/ 91408 h 4406158"/>
              <a:gd name="connsiteX16117" fmla="*/ 7665067 w 13581144"/>
              <a:gd name="connsiteY16117" fmla="*/ 115106 h 4406158"/>
              <a:gd name="connsiteX16118" fmla="*/ 7632770 w 13581144"/>
              <a:gd name="connsiteY16118" fmla="*/ 91408 h 4406158"/>
              <a:gd name="connsiteX16119" fmla="*/ 7656574 w 13581144"/>
              <a:gd name="connsiteY16119" fmla="*/ 67710 h 4406158"/>
              <a:gd name="connsiteX16120" fmla="*/ 6220154 w 13581144"/>
              <a:gd name="connsiteY16120" fmla="*/ 62633 h 4406158"/>
              <a:gd name="connsiteX16121" fmla="*/ 6247354 w 13581144"/>
              <a:gd name="connsiteY16121" fmla="*/ 86331 h 4406158"/>
              <a:gd name="connsiteX16122" fmla="*/ 6221867 w 13581144"/>
              <a:gd name="connsiteY16122" fmla="*/ 110030 h 4406158"/>
              <a:gd name="connsiteX16123" fmla="*/ 6194660 w 13581144"/>
              <a:gd name="connsiteY16123" fmla="*/ 86331 h 4406158"/>
              <a:gd name="connsiteX16124" fmla="*/ 6220154 w 13581144"/>
              <a:gd name="connsiteY16124" fmla="*/ 62633 h 4406158"/>
              <a:gd name="connsiteX16125" fmla="*/ 6143656 w 13581144"/>
              <a:gd name="connsiteY16125" fmla="*/ 62633 h 4406158"/>
              <a:gd name="connsiteX16126" fmla="*/ 6170856 w 13581144"/>
              <a:gd name="connsiteY16126" fmla="*/ 86331 h 4406158"/>
              <a:gd name="connsiteX16127" fmla="*/ 6145352 w 13581144"/>
              <a:gd name="connsiteY16127" fmla="*/ 110030 h 4406158"/>
              <a:gd name="connsiteX16128" fmla="*/ 6118159 w 13581144"/>
              <a:gd name="connsiteY16128" fmla="*/ 86331 h 4406158"/>
              <a:gd name="connsiteX16129" fmla="*/ 6143656 w 13581144"/>
              <a:gd name="connsiteY16129" fmla="*/ 62633 h 4406158"/>
              <a:gd name="connsiteX16130" fmla="*/ 5160869 w 13581144"/>
              <a:gd name="connsiteY16130" fmla="*/ 62633 h 4406158"/>
              <a:gd name="connsiteX16131" fmla="*/ 5184672 w 13581144"/>
              <a:gd name="connsiteY16131" fmla="*/ 86331 h 4406158"/>
              <a:gd name="connsiteX16132" fmla="*/ 5155764 w 13581144"/>
              <a:gd name="connsiteY16132" fmla="*/ 110030 h 4406158"/>
              <a:gd name="connsiteX16133" fmla="*/ 5131951 w 13581144"/>
              <a:gd name="connsiteY16133" fmla="*/ 86331 h 4406158"/>
              <a:gd name="connsiteX16134" fmla="*/ 5160869 w 13581144"/>
              <a:gd name="connsiteY16134" fmla="*/ 62633 h 4406158"/>
              <a:gd name="connsiteX16135" fmla="*/ 5084305 w 13581144"/>
              <a:gd name="connsiteY16135" fmla="*/ 62633 h 4406158"/>
              <a:gd name="connsiteX16136" fmla="*/ 5108137 w 13581144"/>
              <a:gd name="connsiteY16136" fmla="*/ 86331 h 4406158"/>
              <a:gd name="connsiteX16137" fmla="*/ 5079217 w 13581144"/>
              <a:gd name="connsiteY16137" fmla="*/ 110030 h 4406158"/>
              <a:gd name="connsiteX16138" fmla="*/ 5055388 w 13581144"/>
              <a:gd name="connsiteY16138" fmla="*/ 86331 h 4406158"/>
              <a:gd name="connsiteX16139" fmla="*/ 5084305 w 13581144"/>
              <a:gd name="connsiteY16139" fmla="*/ 62633 h 4406158"/>
              <a:gd name="connsiteX16140" fmla="*/ 5009485 w 13581144"/>
              <a:gd name="connsiteY16140" fmla="*/ 62633 h 4406158"/>
              <a:gd name="connsiteX16141" fmla="*/ 5033286 w 13581144"/>
              <a:gd name="connsiteY16141" fmla="*/ 86331 h 4406158"/>
              <a:gd name="connsiteX16142" fmla="*/ 5004381 w 13581144"/>
              <a:gd name="connsiteY16142" fmla="*/ 110030 h 4406158"/>
              <a:gd name="connsiteX16143" fmla="*/ 4980583 w 13581144"/>
              <a:gd name="connsiteY16143" fmla="*/ 86331 h 4406158"/>
              <a:gd name="connsiteX16144" fmla="*/ 5009485 w 13581144"/>
              <a:gd name="connsiteY16144" fmla="*/ 62633 h 4406158"/>
              <a:gd name="connsiteX16145" fmla="*/ 4933013 w 13581144"/>
              <a:gd name="connsiteY16145" fmla="*/ 62633 h 4406158"/>
              <a:gd name="connsiteX16146" fmla="*/ 4956791 w 13581144"/>
              <a:gd name="connsiteY16146" fmla="*/ 86331 h 4406158"/>
              <a:gd name="connsiteX16147" fmla="*/ 4927928 w 13581144"/>
              <a:gd name="connsiteY16147" fmla="*/ 110030 h 4406158"/>
              <a:gd name="connsiteX16148" fmla="*/ 4904119 w 13581144"/>
              <a:gd name="connsiteY16148" fmla="*/ 86331 h 4406158"/>
              <a:gd name="connsiteX16149" fmla="*/ 4933013 w 13581144"/>
              <a:gd name="connsiteY16149" fmla="*/ 62633 h 4406158"/>
              <a:gd name="connsiteX16150" fmla="*/ 4856627 w 13581144"/>
              <a:gd name="connsiteY16150" fmla="*/ 62633 h 4406158"/>
              <a:gd name="connsiteX16151" fmla="*/ 4880437 w 13581144"/>
              <a:gd name="connsiteY16151" fmla="*/ 86331 h 4406158"/>
              <a:gd name="connsiteX16152" fmla="*/ 4849830 w 13581144"/>
              <a:gd name="connsiteY16152" fmla="*/ 110030 h 4406158"/>
              <a:gd name="connsiteX16153" fmla="*/ 4826025 w 13581144"/>
              <a:gd name="connsiteY16153" fmla="*/ 86331 h 4406158"/>
              <a:gd name="connsiteX16154" fmla="*/ 4856627 w 13581144"/>
              <a:gd name="connsiteY16154" fmla="*/ 62633 h 4406158"/>
              <a:gd name="connsiteX16155" fmla="*/ 4783545 w 13581144"/>
              <a:gd name="connsiteY16155" fmla="*/ 62633 h 4406158"/>
              <a:gd name="connsiteX16156" fmla="*/ 4805632 w 13581144"/>
              <a:gd name="connsiteY16156" fmla="*/ 86331 h 4406158"/>
              <a:gd name="connsiteX16157" fmla="*/ 4775044 w 13581144"/>
              <a:gd name="connsiteY16157" fmla="*/ 110030 h 4406158"/>
              <a:gd name="connsiteX16158" fmla="*/ 4752948 w 13581144"/>
              <a:gd name="connsiteY16158" fmla="*/ 86331 h 4406158"/>
              <a:gd name="connsiteX16159" fmla="*/ 4783545 w 13581144"/>
              <a:gd name="connsiteY16159" fmla="*/ 62633 h 4406158"/>
              <a:gd name="connsiteX16160" fmla="*/ 4705332 w 13581144"/>
              <a:gd name="connsiteY16160" fmla="*/ 62633 h 4406158"/>
              <a:gd name="connsiteX16161" fmla="*/ 4727421 w 13581144"/>
              <a:gd name="connsiteY16161" fmla="*/ 86331 h 4406158"/>
              <a:gd name="connsiteX16162" fmla="*/ 4696822 w 13581144"/>
              <a:gd name="connsiteY16162" fmla="*/ 110030 h 4406158"/>
              <a:gd name="connsiteX16163" fmla="*/ 4674742 w 13581144"/>
              <a:gd name="connsiteY16163" fmla="*/ 86331 h 4406158"/>
              <a:gd name="connsiteX16164" fmla="*/ 4705332 w 13581144"/>
              <a:gd name="connsiteY16164" fmla="*/ 62633 h 4406158"/>
              <a:gd name="connsiteX16165" fmla="*/ 4630532 w 13581144"/>
              <a:gd name="connsiteY16165" fmla="*/ 62633 h 4406158"/>
              <a:gd name="connsiteX16166" fmla="*/ 4652633 w 13581144"/>
              <a:gd name="connsiteY16166" fmla="*/ 86331 h 4406158"/>
              <a:gd name="connsiteX16167" fmla="*/ 4622036 w 13581144"/>
              <a:gd name="connsiteY16167" fmla="*/ 110030 h 4406158"/>
              <a:gd name="connsiteX16168" fmla="*/ 4599924 w 13581144"/>
              <a:gd name="connsiteY16168" fmla="*/ 86331 h 4406158"/>
              <a:gd name="connsiteX16169" fmla="*/ 4630532 w 13581144"/>
              <a:gd name="connsiteY16169" fmla="*/ 62633 h 4406158"/>
              <a:gd name="connsiteX16170" fmla="*/ 4554029 w 13581144"/>
              <a:gd name="connsiteY16170" fmla="*/ 62633 h 4406158"/>
              <a:gd name="connsiteX16171" fmla="*/ 4576131 w 13581144"/>
              <a:gd name="connsiteY16171" fmla="*/ 86331 h 4406158"/>
              <a:gd name="connsiteX16172" fmla="*/ 4545526 w 13581144"/>
              <a:gd name="connsiteY16172" fmla="*/ 110030 h 4406158"/>
              <a:gd name="connsiteX16173" fmla="*/ 4523419 w 13581144"/>
              <a:gd name="connsiteY16173" fmla="*/ 86331 h 4406158"/>
              <a:gd name="connsiteX16174" fmla="*/ 4554029 w 13581144"/>
              <a:gd name="connsiteY16174" fmla="*/ 62633 h 4406158"/>
              <a:gd name="connsiteX16175" fmla="*/ 4479210 w 13581144"/>
              <a:gd name="connsiteY16175" fmla="*/ 62633 h 4406158"/>
              <a:gd name="connsiteX16176" fmla="*/ 4501305 w 13581144"/>
              <a:gd name="connsiteY16176" fmla="*/ 86331 h 4406158"/>
              <a:gd name="connsiteX16177" fmla="*/ 4470709 w 13581144"/>
              <a:gd name="connsiteY16177" fmla="*/ 110030 h 4406158"/>
              <a:gd name="connsiteX16178" fmla="*/ 4448609 w 13581144"/>
              <a:gd name="connsiteY16178" fmla="*/ 86331 h 4406158"/>
              <a:gd name="connsiteX16179" fmla="*/ 4479210 w 13581144"/>
              <a:gd name="connsiteY16179" fmla="*/ 62633 h 4406158"/>
              <a:gd name="connsiteX16180" fmla="*/ 4404404 w 13581144"/>
              <a:gd name="connsiteY16180" fmla="*/ 62633 h 4406158"/>
              <a:gd name="connsiteX16181" fmla="*/ 4426510 w 13581144"/>
              <a:gd name="connsiteY16181" fmla="*/ 86331 h 4406158"/>
              <a:gd name="connsiteX16182" fmla="*/ 4395900 w 13581144"/>
              <a:gd name="connsiteY16182" fmla="*/ 110030 h 4406158"/>
              <a:gd name="connsiteX16183" fmla="*/ 4373802 w 13581144"/>
              <a:gd name="connsiteY16183" fmla="*/ 86331 h 4406158"/>
              <a:gd name="connsiteX16184" fmla="*/ 4404404 w 13581144"/>
              <a:gd name="connsiteY16184" fmla="*/ 62633 h 4406158"/>
              <a:gd name="connsiteX16185" fmla="*/ 4327900 w 13581144"/>
              <a:gd name="connsiteY16185" fmla="*/ 62633 h 4406158"/>
              <a:gd name="connsiteX16186" fmla="*/ 4350015 w 13581144"/>
              <a:gd name="connsiteY16186" fmla="*/ 86331 h 4406158"/>
              <a:gd name="connsiteX16187" fmla="*/ 4317716 w 13581144"/>
              <a:gd name="connsiteY16187" fmla="*/ 110030 h 4406158"/>
              <a:gd name="connsiteX16188" fmla="*/ 4295604 w 13581144"/>
              <a:gd name="connsiteY16188" fmla="*/ 86331 h 4406158"/>
              <a:gd name="connsiteX16189" fmla="*/ 4327900 w 13581144"/>
              <a:gd name="connsiteY16189" fmla="*/ 62633 h 4406158"/>
              <a:gd name="connsiteX16190" fmla="*/ 4253097 w 13581144"/>
              <a:gd name="connsiteY16190" fmla="*/ 62633 h 4406158"/>
              <a:gd name="connsiteX16191" fmla="*/ 4273520 w 13581144"/>
              <a:gd name="connsiteY16191" fmla="*/ 86331 h 4406158"/>
              <a:gd name="connsiteX16192" fmla="*/ 4241208 w 13581144"/>
              <a:gd name="connsiteY16192" fmla="*/ 110030 h 4406158"/>
              <a:gd name="connsiteX16193" fmla="*/ 4220804 w 13581144"/>
              <a:gd name="connsiteY16193" fmla="*/ 86331 h 4406158"/>
              <a:gd name="connsiteX16194" fmla="*/ 4253097 w 13581144"/>
              <a:gd name="connsiteY16194" fmla="*/ 62633 h 4406158"/>
              <a:gd name="connsiteX16195" fmla="*/ 4178299 w 13581144"/>
              <a:gd name="connsiteY16195" fmla="*/ 62633 h 4406158"/>
              <a:gd name="connsiteX16196" fmla="*/ 4198703 w 13581144"/>
              <a:gd name="connsiteY16196" fmla="*/ 86331 h 4406158"/>
              <a:gd name="connsiteX16197" fmla="*/ 4166401 w 13581144"/>
              <a:gd name="connsiteY16197" fmla="*/ 110030 h 4406158"/>
              <a:gd name="connsiteX16198" fmla="*/ 4146004 w 13581144"/>
              <a:gd name="connsiteY16198" fmla="*/ 86331 h 4406158"/>
              <a:gd name="connsiteX16199" fmla="*/ 4178299 w 13581144"/>
              <a:gd name="connsiteY16199" fmla="*/ 62633 h 4406158"/>
              <a:gd name="connsiteX16200" fmla="*/ 4030393 w 13581144"/>
              <a:gd name="connsiteY16200" fmla="*/ 62633 h 4406158"/>
              <a:gd name="connsiteX16201" fmla="*/ 4050801 w 13581144"/>
              <a:gd name="connsiteY16201" fmla="*/ 86331 h 4406158"/>
              <a:gd name="connsiteX16202" fmla="*/ 4018495 w 13581144"/>
              <a:gd name="connsiteY16202" fmla="*/ 110030 h 4406158"/>
              <a:gd name="connsiteX16203" fmla="*/ 3998080 w 13581144"/>
              <a:gd name="connsiteY16203" fmla="*/ 86331 h 4406158"/>
              <a:gd name="connsiteX16204" fmla="*/ 4030393 w 13581144"/>
              <a:gd name="connsiteY16204" fmla="*/ 62633 h 4406158"/>
              <a:gd name="connsiteX16205" fmla="*/ 3952192 w 13581144"/>
              <a:gd name="connsiteY16205" fmla="*/ 62633 h 4406158"/>
              <a:gd name="connsiteX16206" fmla="*/ 3972595 w 13581144"/>
              <a:gd name="connsiteY16206" fmla="*/ 86331 h 4406158"/>
              <a:gd name="connsiteX16207" fmla="*/ 3940292 w 13581144"/>
              <a:gd name="connsiteY16207" fmla="*/ 110030 h 4406158"/>
              <a:gd name="connsiteX16208" fmla="*/ 3919902 w 13581144"/>
              <a:gd name="connsiteY16208" fmla="*/ 86331 h 4406158"/>
              <a:gd name="connsiteX16209" fmla="*/ 3952192 w 13581144"/>
              <a:gd name="connsiteY16209" fmla="*/ 62633 h 4406158"/>
              <a:gd name="connsiteX16210" fmla="*/ 3879077 w 13581144"/>
              <a:gd name="connsiteY16210" fmla="*/ 62633 h 4406158"/>
              <a:gd name="connsiteX16211" fmla="*/ 3899470 w 13581144"/>
              <a:gd name="connsiteY16211" fmla="*/ 86331 h 4406158"/>
              <a:gd name="connsiteX16212" fmla="*/ 3867177 w 13581144"/>
              <a:gd name="connsiteY16212" fmla="*/ 110030 h 4406158"/>
              <a:gd name="connsiteX16213" fmla="*/ 3846784 w 13581144"/>
              <a:gd name="connsiteY16213" fmla="*/ 86331 h 4406158"/>
              <a:gd name="connsiteX16214" fmla="*/ 3879077 w 13581144"/>
              <a:gd name="connsiteY16214" fmla="*/ 62633 h 4406158"/>
              <a:gd name="connsiteX16215" fmla="*/ 3804267 w 13581144"/>
              <a:gd name="connsiteY16215" fmla="*/ 62633 h 4406158"/>
              <a:gd name="connsiteX16216" fmla="*/ 3824674 w 13581144"/>
              <a:gd name="connsiteY16216" fmla="*/ 86331 h 4406158"/>
              <a:gd name="connsiteX16217" fmla="*/ 3790663 w 13581144"/>
              <a:gd name="connsiteY16217" fmla="*/ 110030 h 4406158"/>
              <a:gd name="connsiteX16218" fmla="*/ 3770255 w 13581144"/>
              <a:gd name="connsiteY16218" fmla="*/ 86331 h 4406158"/>
              <a:gd name="connsiteX16219" fmla="*/ 3804267 w 13581144"/>
              <a:gd name="connsiteY16219" fmla="*/ 62633 h 4406158"/>
              <a:gd name="connsiteX16220" fmla="*/ 5167666 w 13581144"/>
              <a:gd name="connsiteY16220" fmla="*/ 0 h 4406158"/>
              <a:gd name="connsiteX16221" fmla="*/ 5191473 w 13581144"/>
              <a:gd name="connsiteY16221" fmla="*/ 23698 h 4406158"/>
              <a:gd name="connsiteX16222" fmla="*/ 5162556 w 13581144"/>
              <a:gd name="connsiteY16222" fmla="*/ 47396 h 4406158"/>
              <a:gd name="connsiteX16223" fmla="*/ 5138754 w 13581144"/>
              <a:gd name="connsiteY16223" fmla="*/ 23698 h 4406158"/>
              <a:gd name="connsiteX16224" fmla="*/ 5167666 w 13581144"/>
              <a:gd name="connsiteY16224" fmla="*/ 0 h 4406158"/>
              <a:gd name="connsiteX16225" fmla="*/ 5092815 w 13581144"/>
              <a:gd name="connsiteY16225" fmla="*/ 0 h 4406158"/>
              <a:gd name="connsiteX16226" fmla="*/ 5116647 w 13581144"/>
              <a:gd name="connsiteY16226" fmla="*/ 23698 h 4406158"/>
              <a:gd name="connsiteX16227" fmla="*/ 5087722 w 13581144"/>
              <a:gd name="connsiteY16227" fmla="*/ 47396 h 4406158"/>
              <a:gd name="connsiteX16228" fmla="*/ 5063901 w 13581144"/>
              <a:gd name="connsiteY16228" fmla="*/ 23698 h 4406158"/>
              <a:gd name="connsiteX16229" fmla="*/ 5092815 w 13581144"/>
              <a:gd name="connsiteY16229" fmla="*/ 0 h 4406158"/>
              <a:gd name="connsiteX16230" fmla="*/ 5017998 w 13581144"/>
              <a:gd name="connsiteY16230" fmla="*/ 0 h 4406158"/>
              <a:gd name="connsiteX16231" fmla="*/ 5041805 w 13581144"/>
              <a:gd name="connsiteY16231" fmla="*/ 23698 h 4406158"/>
              <a:gd name="connsiteX16232" fmla="*/ 5012900 w 13581144"/>
              <a:gd name="connsiteY16232" fmla="*/ 47396 h 4406158"/>
              <a:gd name="connsiteX16233" fmla="*/ 4989076 w 13581144"/>
              <a:gd name="connsiteY16233" fmla="*/ 23698 h 4406158"/>
              <a:gd name="connsiteX16234" fmla="*/ 5017998 w 13581144"/>
              <a:gd name="connsiteY16234" fmla="*/ 0 h 4406158"/>
              <a:gd name="connsiteX16235" fmla="*/ 4941519 w 13581144"/>
              <a:gd name="connsiteY16235" fmla="*/ 0 h 4406158"/>
              <a:gd name="connsiteX16236" fmla="*/ 4965298 w 13581144"/>
              <a:gd name="connsiteY16236" fmla="*/ 23698 h 4406158"/>
              <a:gd name="connsiteX16237" fmla="*/ 4936431 w 13581144"/>
              <a:gd name="connsiteY16237" fmla="*/ 47396 h 4406158"/>
              <a:gd name="connsiteX16238" fmla="*/ 4912624 w 13581144"/>
              <a:gd name="connsiteY16238" fmla="*/ 23698 h 4406158"/>
              <a:gd name="connsiteX16239" fmla="*/ 4941519 w 13581144"/>
              <a:gd name="connsiteY16239" fmla="*/ 0 h 4406158"/>
              <a:gd name="connsiteX16240" fmla="*/ 4868540 w 13581144"/>
              <a:gd name="connsiteY16240" fmla="*/ 0 h 4406158"/>
              <a:gd name="connsiteX16241" fmla="*/ 4890648 w 13581144"/>
              <a:gd name="connsiteY16241" fmla="*/ 23698 h 4406158"/>
              <a:gd name="connsiteX16242" fmla="*/ 4861733 w 13581144"/>
              <a:gd name="connsiteY16242" fmla="*/ 47396 h 4406158"/>
              <a:gd name="connsiteX16243" fmla="*/ 4839644 w 13581144"/>
              <a:gd name="connsiteY16243" fmla="*/ 23698 h 4406158"/>
              <a:gd name="connsiteX16244" fmla="*/ 4868540 w 13581144"/>
              <a:gd name="connsiteY16244" fmla="*/ 0 h 4406158"/>
              <a:gd name="connsiteX16245" fmla="*/ 4793722 w 13581144"/>
              <a:gd name="connsiteY16245" fmla="*/ 0 h 4406158"/>
              <a:gd name="connsiteX16246" fmla="*/ 4815829 w 13581144"/>
              <a:gd name="connsiteY16246" fmla="*/ 23698 h 4406158"/>
              <a:gd name="connsiteX16247" fmla="*/ 4785229 w 13581144"/>
              <a:gd name="connsiteY16247" fmla="*/ 47396 h 4406158"/>
              <a:gd name="connsiteX16248" fmla="*/ 4763126 w 13581144"/>
              <a:gd name="connsiteY16248" fmla="*/ 23698 h 4406158"/>
              <a:gd name="connsiteX16249" fmla="*/ 4793722 w 13581144"/>
              <a:gd name="connsiteY16249" fmla="*/ 0 h 4406158"/>
              <a:gd name="connsiteX16250" fmla="*/ 4266704 w 13581144"/>
              <a:gd name="connsiteY16250" fmla="*/ 0 h 4406158"/>
              <a:gd name="connsiteX16251" fmla="*/ 4287099 w 13581144"/>
              <a:gd name="connsiteY16251" fmla="*/ 23698 h 4406158"/>
              <a:gd name="connsiteX16252" fmla="*/ 4254795 w 13581144"/>
              <a:gd name="connsiteY16252" fmla="*/ 47396 h 4406158"/>
              <a:gd name="connsiteX16253" fmla="*/ 4234402 w 13581144"/>
              <a:gd name="connsiteY16253" fmla="*/ 23698 h 4406158"/>
              <a:gd name="connsiteX16254" fmla="*/ 4266704 w 13581144"/>
              <a:gd name="connsiteY16254" fmla="*/ 0 h 4406158"/>
              <a:gd name="connsiteX16255" fmla="*/ 4191913 w 13581144"/>
              <a:gd name="connsiteY16255" fmla="*/ 0 h 4406158"/>
              <a:gd name="connsiteX16256" fmla="*/ 4212314 w 13581144"/>
              <a:gd name="connsiteY16256" fmla="*/ 23698 h 4406158"/>
              <a:gd name="connsiteX16257" fmla="*/ 4180014 w 13581144"/>
              <a:gd name="connsiteY16257" fmla="*/ 47396 h 4406158"/>
              <a:gd name="connsiteX16258" fmla="*/ 4159614 w 13581144"/>
              <a:gd name="connsiteY16258" fmla="*/ 23698 h 4406158"/>
              <a:gd name="connsiteX16259" fmla="*/ 4191913 w 13581144"/>
              <a:gd name="connsiteY16259" fmla="*/ 0 h 4406158"/>
              <a:gd name="connsiteX16260" fmla="*/ 4118787 w 13581144"/>
              <a:gd name="connsiteY16260" fmla="*/ 0 h 4406158"/>
              <a:gd name="connsiteX16261" fmla="*/ 4139188 w 13581144"/>
              <a:gd name="connsiteY16261" fmla="*/ 23698 h 4406158"/>
              <a:gd name="connsiteX16262" fmla="*/ 4106885 w 13581144"/>
              <a:gd name="connsiteY16262" fmla="*/ 47396 h 4406158"/>
              <a:gd name="connsiteX16263" fmla="*/ 4086495 w 13581144"/>
              <a:gd name="connsiteY16263" fmla="*/ 23698 h 4406158"/>
              <a:gd name="connsiteX16264" fmla="*/ 4118787 w 13581144"/>
              <a:gd name="connsiteY16264" fmla="*/ 0 h 4406158"/>
              <a:gd name="connsiteX16265" fmla="*/ 4043996 w 13581144"/>
              <a:gd name="connsiteY16265" fmla="*/ 0 h 4406158"/>
              <a:gd name="connsiteX16266" fmla="*/ 4064389 w 13581144"/>
              <a:gd name="connsiteY16266" fmla="*/ 23698 h 4406158"/>
              <a:gd name="connsiteX16267" fmla="*/ 4032099 w 13581144"/>
              <a:gd name="connsiteY16267" fmla="*/ 47396 h 4406158"/>
              <a:gd name="connsiteX16268" fmla="*/ 4011683 w 13581144"/>
              <a:gd name="connsiteY16268" fmla="*/ 23698 h 4406158"/>
              <a:gd name="connsiteX16269" fmla="*/ 4043996 w 13581144"/>
              <a:gd name="connsiteY16269" fmla="*/ 0 h 4406158"/>
              <a:gd name="connsiteX16270" fmla="*/ 3969194 w 13581144"/>
              <a:gd name="connsiteY16270" fmla="*/ 0 h 4406158"/>
              <a:gd name="connsiteX16271" fmla="*/ 3989602 w 13581144"/>
              <a:gd name="connsiteY16271" fmla="*/ 23698 h 4406158"/>
              <a:gd name="connsiteX16272" fmla="*/ 3957292 w 13581144"/>
              <a:gd name="connsiteY16272" fmla="*/ 47396 h 4406158"/>
              <a:gd name="connsiteX16273" fmla="*/ 3936896 w 13581144"/>
              <a:gd name="connsiteY16273" fmla="*/ 23698 h 4406158"/>
              <a:gd name="connsiteX16274" fmla="*/ 3969194 w 13581144"/>
              <a:gd name="connsiteY16274" fmla="*/ 0 h 44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  <a:cxn ang="0">
                <a:pos x="connsiteX13298" y="connsiteY13298"/>
              </a:cxn>
              <a:cxn ang="0">
                <a:pos x="connsiteX13299" y="connsiteY13299"/>
              </a:cxn>
              <a:cxn ang="0">
                <a:pos x="connsiteX13300" y="connsiteY13300"/>
              </a:cxn>
              <a:cxn ang="0">
                <a:pos x="connsiteX13301" y="connsiteY13301"/>
              </a:cxn>
              <a:cxn ang="0">
                <a:pos x="connsiteX13302" y="connsiteY13302"/>
              </a:cxn>
              <a:cxn ang="0">
                <a:pos x="connsiteX13303" y="connsiteY13303"/>
              </a:cxn>
              <a:cxn ang="0">
                <a:pos x="connsiteX13304" y="connsiteY13304"/>
              </a:cxn>
              <a:cxn ang="0">
                <a:pos x="connsiteX13305" y="connsiteY13305"/>
              </a:cxn>
              <a:cxn ang="0">
                <a:pos x="connsiteX13306" y="connsiteY13306"/>
              </a:cxn>
              <a:cxn ang="0">
                <a:pos x="connsiteX13307" y="connsiteY13307"/>
              </a:cxn>
              <a:cxn ang="0">
                <a:pos x="connsiteX13308" y="connsiteY13308"/>
              </a:cxn>
              <a:cxn ang="0">
                <a:pos x="connsiteX13309" y="connsiteY13309"/>
              </a:cxn>
              <a:cxn ang="0">
                <a:pos x="connsiteX13310" y="connsiteY13310"/>
              </a:cxn>
              <a:cxn ang="0">
                <a:pos x="connsiteX13311" y="connsiteY13311"/>
              </a:cxn>
              <a:cxn ang="0">
                <a:pos x="connsiteX13312" y="connsiteY13312"/>
              </a:cxn>
              <a:cxn ang="0">
                <a:pos x="connsiteX13313" y="connsiteY13313"/>
              </a:cxn>
              <a:cxn ang="0">
                <a:pos x="connsiteX13314" y="connsiteY13314"/>
              </a:cxn>
              <a:cxn ang="0">
                <a:pos x="connsiteX13315" y="connsiteY13315"/>
              </a:cxn>
              <a:cxn ang="0">
                <a:pos x="connsiteX13316" y="connsiteY13316"/>
              </a:cxn>
              <a:cxn ang="0">
                <a:pos x="connsiteX13317" y="connsiteY13317"/>
              </a:cxn>
              <a:cxn ang="0">
                <a:pos x="connsiteX13318" y="connsiteY13318"/>
              </a:cxn>
              <a:cxn ang="0">
                <a:pos x="connsiteX13319" y="connsiteY13319"/>
              </a:cxn>
              <a:cxn ang="0">
                <a:pos x="connsiteX13320" y="connsiteY13320"/>
              </a:cxn>
              <a:cxn ang="0">
                <a:pos x="connsiteX13321" y="connsiteY13321"/>
              </a:cxn>
              <a:cxn ang="0">
                <a:pos x="connsiteX13322" y="connsiteY13322"/>
              </a:cxn>
              <a:cxn ang="0">
                <a:pos x="connsiteX13323" y="connsiteY13323"/>
              </a:cxn>
              <a:cxn ang="0">
                <a:pos x="connsiteX13324" y="connsiteY13324"/>
              </a:cxn>
              <a:cxn ang="0">
                <a:pos x="connsiteX13325" y="connsiteY13325"/>
              </a:cxn>
              <a:cxn ang="0">
                <a:pos x="connsiteX13326" y="connsiteY13326"/>
              </a:cxn>
              <a:cxn ang="0">
                <a:pos x="connsiteX13327" y="connsiteY13327"/>
              </a:cxn>
              <a:cxn ang="0">
                <a:pos x="connsiteX13328" y="connsiteY13328"/>
              </a:cxn>
              <a:cxn ang="0">
                <a:pos x="connsiteX13329" y="connsiteY13329"/>
              </a:cxn>
              <a:cxn ang="0">
                <a:pos x="connsiteX13330" y="connsiteY13330"/>
              </a:cxn>
              <a:cxn ang="0">
                <a:pos x="connsiteX13331" y="connsiteY13331"/>
              </a:cxn>
              <a:cxn ang="0">
                <a:pos x="connsiteX13332" y="connsiteY13332"/>
              </a:cxn>
              <a:cxn ang="0">
                <a:pos x="connsiteX13333" y="connsiteY13333"/>
              </a:cxn>
              <a:cxn ang="0">
                <a:pos x="connsiteX13334" y="connsiteY13334"/>
              </a:cxn>
              <a:cxn ang="0">
                <a:pos x="connsiteX13335" y="connsiteY13335"/>
              </a:cxn>
              <a:cxn ang="0">
                <a:pos x="connsiteX13336" y="connsiteY13336"/>
              </a:cxn>
              <a:cxn ang="0">
                <a:pos x="connsiteX13337" y="connsiteY13337"/>
              </a:cxn>
              <a:cxn ang="0">
                <a:pos x="connsiteX13338" y="connsiteY13338"/>
              </a:cxn>
              <a:cxn ang="0">
                <a:pos x="connsiteX13339" y="connsiteY13339"/>
              </a:cxn>
              <a:cxn ang="0">
                <a:pos x="connsiteX13340" y="connsiteY13340"/>
              </a:cxn>
              <a:cxn ang="0">
                <a:pos x="connsiteX13341" y="connsiteY13341"/>
              </a:cxn>
              <a:cxn ang="0">
                <a:pos x="connsiteX13342" y="connsiteY13342"/>
              </a:cxn>
              <a:cxn ang="0">
                <a:pos x="connsiteX13343" y="connsiteY13343"/>
              </a:cxn>
              <a:cxn ang="0">
                <a:pos x="connsiteX13344" y="connsiteY13344"/>
              </a:cxn>
              <a:cxn ang="0">
                <a:pos x="connsiteX13345" y="connsiteY13345"/>
              </a:cxn>
              <a:cxn ang="0">
                <a:pos x="connsiteX13346" y="connsiteY13346"/>
              </a:cxn>
              <a:cxn ang="0">
                <a:pos x="connsiteX13347" y="connsiteY13347"/>
              </a:cxn>
              <a:cxn ang="0">
                <a:pos x="connsiteX13348" y="connsiteY13348"/>
              </a:cxn>
              <a:cxn ang="0">
                <a:pos x="connsiteX13349" y="connsiteY13349"/>
              </a:cxn>
              <a:cxn ang="0">
                <a:pos x="connsiteX13350" y="connsiteY13350"/>
              </a:cxn>
              <a:cxn ang="0">
                <a:pos x="connsiteX13351" y="connsiteY13351"/>
              </a:cxn>
              <a:cxn ang="0">
                <a:pos x="connsiteX13352" y="connsiteY13352"/>
              </a:cxn>
              <a:cxn ang="0">
                <a:pos x="connsiteX13353" y="connsiteY13353"/>
              </a:cxn>
              <a:cxn ang="0">
                <a:pos x="connsiteX13354" y="connsiteY13354"/>
              </a:cxn>
              <a:cxn ang="0">
                <a:pos x="connsiteX13355" y="connsiteY13355"/>
              </a:cxn>
              <a:cxn ang="0">
                <a:pos x="connsiteX13356" y="connsiteY13356"/>
              </a:cxn>
              <a:cxn ang="0">
                <a:pos x="connsiteX13357" y="connsiteY13357"/>
              </a:cxn>
              <a:cxn ang="0">
                <a:pos x="connsiteX13358" y="connsiteY13358"/>
              </a:cxn>
              <a:cxn ang="0">
                <a:pos x="connsiteX13359" y="connsiteY13359"/>
              </a:cxn>
              <a:cxn ang="0">
                <a:pos x="connsiteX13360" y="connsiteY13360"/>
              </a:cxn>
              <a:cxn ang="0">
                <a:pos x="connsiteX13361" y="connsiteY13361"/>
              </a:cxn>
              <a:cxn ang="0">
                <a:pos x="connsiteX13362" y="connsiteY13362"/>
              </a:cxn>
              <a:cxn ang="0">
                <a:pos x="connsiteX13363" y="connsiteY13363"/>
              </a:cxn>
              <a:cxn ang="0">
                <a:pos x="connsiteX13364" y="connsiteY13364"/>
              </a:cxn>
              <a:cxn ang="0">
                <a:pos x="connsiteX13365" y="connsiteY13365"/>
              </a:cxn>
              <a:cxn ang="0">
                <a:pos x="connsiteX13366" y="connsiteY13366"/>
              </a:cxn>
              <a:cxn ang="0">
                <a:pos x="connsiteX13367" y="connsiteY13367"/>
              </a:cxn>
              <a:cxn ang="0">
                <a:pos x="connsiteX13368" y="connsiteY13368"/>
              </a:cxn>
              <a:cxn ang="0">
                <a:pos x="connsiteX13369" y="connsiteY13369"/>
              </a:cxn>
              <a:cxn ang="0">
                <a:pos x="connsiteX13370" y="connsiteY13370"/>
              </a:cxn>
              <a:cxn ang="0">
                <a:pos x="connsiteX13371" y="connsiteY13371"/>
              </a:cxn>
              <a:cxn ang="0">
                <a:pos x="connsiteX13372" y="connsiteY13372"/>
              </a:cxn>
              <a:cxn ang="0">
                <a:pos x="connsiteX13373" y="connsiteY13373"/>
              </a:cxn>
              <a:cxn ang="0">
                <a:pos x="connsiteX13374" y="connsiteY13374"/>
              </a:cxn>
              <a:cxn ang="0">
                <a:pos x="connsiteX13375" y="connsiteY13375"/>
              </a:cxn>
              <a:cxn ang="0">
                <a:pos x="connsiteX13376" y="connsiteY13376"/>
              </a:cxn>
              <a:cxn ang="0">
                <a:pos x="connsiteX13377" y="connsiteY13377"/>
              </a:cxn>
              <a:cxn ang="0">
                <a:pos x="connsiteX13378" y="connsiteY13378"/>
              </a:cxn>
              <a:cxn ang="0">
                <a:pos x="connsiteX13379" y="connsiteY13379"/>
              </a:cxn>
              <a:cxn ang="0">
                <a:pos x="connsiteX13380" y="connsiteY13380"/>
              </a:cxn>
              <a:cxn ang="0">
                <a:pos x="connsiteX13381" y="connsiteY13381"/>
              </a:cxn>
              <a:cxn ang="0">
                <a:pos x="connsiteX13382" y="connsiteY13382"/>
              </a:cxn>
              <a:cxn ang="0">
                <a:pos x="connsiteX13383" y="connsiteY13383"/>
              </a:cxn>
              <a:cxn ang="0">
                <a:pos x="connsiteX13384" y="connsiteY13384"/>
              </a:cxn>
              <a:cxn ang="0">
                <a:pos x="connsiteX13385" y="connsiteY13385"/>
              </a:cxn>
              <a:cxn ang="0">
                <a:pos x="connsiteX13386" y="connsiteY13386"/>
              </a:cxn>
              <a:cxn ang="0">
                <a:pos x="connsiteX13387" y="connsiteY13387"/>
              </a:cxn>
              <a:cxn ang="0">
                <a:pos x="connsiteX13388" y="connsiteY13388"/>
              </a:cxn>
              <a:cxn ang="0">
                <a:pos x="connsiteX13389" y="connsiteY13389"/>
              </a:cxn>
              <a:cxn ang="0">
                <a:pos x="connsiteX13390" y="connsiteY13390"/>
              </a:cxn>
              <a:cxn ang="0">
                <a:pos x="connsiteX13391" y="connsiteY13391"/>
              </a:cxn>
              <a:cxn ang="0">
                <a:pos x="connsiteX13392" y="connsiteY13392"/>
              </a:cxn>
              <a:cxn ang="0">
                <a:pos x="connsiteX13393" y="connsiteY13393"/>
              </a:cxn>
              <a:cxn ang="0">
                <a:pos x="connsiteX13394" y="connsiteY13394"/>
              </a:cxn>
              <a:cxn ang="0">
                <a:pos x="connsiteX13395" y="connsiteY13395"/>
              </a:cxn>
              <a:cxn ang="0">
                <a:pos x="connsiteX13396" y="connsiteY13396"/>
              </a:cxn>
              <a:cxn ang="0">
                <a:pos x="connsiteX13397" y="connsiteY13397"/>
              </a:cxn>
              <a:cxn ang="0">
                <a:pos x="connsiteX13398" y="connsiteY13398"/>
              </a:cxn>
              <a:cxn ang="0">
                <a:pos x="connsiteX13399" y="connsiteY13399"/>
              </a:cxn>
              <a:cxn ang="0">
                <a:pos x="connsiteX13400" y="connsiteY13400"/>
              </a:cxn>
              <a:cxn ang="0">
                <a:pos x="connsiteX13401" y="connsiteY13401"/>
              </a:cxn>
              <a:cxn ang="0">
                <a:pos x="connsiteX13402" y="connsiteY13402"/>
              </a:cxn>
              <a:cxn ang="0">
                <a:pos x="connsiteX13403" y="connsiteY13403"/>
              </a:cxn>
              <a:cxn ang="0">
                <a:pos x="connsiteX13404" y="connsiteY13404"/>
              </a:cxn>
              <a:cxn ang="0">
                <a:pos x="connsiteX13405" y="connsiteY13405"/>
              </a:cxn>
              <a:cxn ang="0">
                <a:pos x="connsiteX13406" y="connsiteY13406"/>
              </a:cxn>
              <a:cxn ang="0">
                <a:pos x="connsiteX13407" y="connsiteY13407"/>
              </a:cxn>
              <a:cxn ang="0">
                <a:pos x="connsiteX13408" y="connsiteY13408"/>
              </a:cxn>
              <a:cxn ang="0">
                <a:pos x="connsiteX13409" y="connsiteY13409"/>
              </a:cxn>
              <a:cxn ang="0">
                <a:pos x="connsiteX13410" y="connsiteY13410"/>
              </a:cxn>
              <a:cxn ang="0">
                <a:pos x="connsiteX13411" y="connsiteY13411"/>
              </a:cxn>
              <a:cxn ang="0">
                <a:pos x="connsiteX13412" y="connsiteY13412"/>
              </a:cxn>
              <a:cxn ang="0">
                <a:pos x="connsiteX13413" y="connsiteY13413"/>
              </a:cxn>
              <a:cxn ang="0">
                <a:pos x="connsiteX13414" y="connsiteY13414"/>
              </a:cxn>
              <a:cxn ang="0">
                <a:pos x="connsiteX13415" y="connsiteY13415"/>
              </a:cxn>
              <a:cxn ang="0">
                <a:pos x="connsiteX13416" y="connsiteY13416"/>
              </a:cxn>
              <a:cxn ang="0">
                <a:pos x="connsiteX13417" y="connsiteY13417"/>
              </a:cxn>
              <a:cxn ang="0">
                <a:pos x="connsiteX13418" y="connsiteY13418"/>
              </a:cxn>
              <a:cxn ang="0">
                <a:pos x="connsiteX13419" y="connsiteY13419"/>
              </a:cxn>
              <a:cxn ang="0">
                <a:pos x="connsiteX13420" y="connsiteY13420"/>
              </a:cxn>
              <a:cxn ang="0">
                <a:pos x="connsiteX13421" y="connsiteY13421"/>
              </a:cxn>
              <a:cxn ang="0">
                <a:pos x="connsiteX13422" y="connsiteY13422"/>
              </a:cxn>
              <a:cxn ang="0">
                <a:pos x="connsiteX13423" y="connsiteY13423"/>
              </a:cxn>
              <a:cxn ang="0">
                <a:pos x="connsiteX13424" y="connsiteY13424"/>
              </a:cxn>
              <a:cxn ang="0">
                <a:pos x="connsiteX13425" y="connsiteY13425"/>
              </a:cxn>
              <a:cxn ang="0">
                <a:pos x="connsiteX13426" y="connsiteY13426"/>
              </a:cxn>
              <a:cxn ang="0">
                <a:pos x="connsiteX13427" y="connsiteY13427"/>
              </a:cxn>
              <a:cxn ang="0">
                <a:pos x="connsiteX13428" y="connsiteY13428"/>
              </a:cxn>
              <a:cxn ang="0">
                <a:pos x="connsiteX13429" y="connsiteY13429"/>
              </a:cxn>
              <a:cxn ang="0">
                <a:pos x="connsiteX13430" y="connsiteY13430"/>
              </a:cxn>
              <a:cxn ang="0">
                <a:pos x="connsiteX13431" y="connsiteY13431"/>
              </a:cxn>
              <a:cxn ang="0">
                <a:pos x="connsiteX13432" y="connsiteY13432"/>
              </a:cxn>
              <a:cxn ang="0">
                <a:pos x="connsiteX13433" y="connsiteY13433"/>
              </a:cxn>
              <a:cxn ang="0">
                <a:pos x="connsiteX13434" y="connsiteY13434"/>
              </a:cxn>
              <a:cxn ang="0">
                <a:pos x="connsiteX13435" y="connsiteY13435"/>
              </a:cxn>
              <a:cxn ang="0">
                <a:pos x="connsiteX13436" y="connsiteY13436"/>
              </a:cxn>
              <a:cxn ang="0">
                <a:pos x="connsiteX13437" y="connsiteY13437"/>
              </a:cxn>
              <a:cxn ang="0">
                <a:pos x="connsiteX13438" y="connsiteY13438"/>
              </a:cxn>
              <a:cxn ang="0">
                <a:pos x="connsiteX13439" y="connsiteY13439"/>
              </a:cxn>
              <a:cxn ang="0">
                <a:pos x="connsiteX13440" y="connsiteY13440"/>
              </a:cxn>
              <a:cxn ang="0">
                <a:pos x="connsiteX13441" y="connsiteY13441"/>
              </a:cxn>
              <a:cxn ang="0">
                <a:pos x="connsiteX13442" y="connsiteY13442"/>
              </a:cxn>
              <a:cxn ang="0">
                <a:pos x="connsiteX13443" y="connsiteY13443"/>
              </a:cxn>
              <a:cxn ang="0">
                <a:pos x="connsiteX13444" y="connsiteY13444"/>
              </a:cxn>
              <a:cxn ang="0">
                <a:pos x="connsiteX13445" y="connsiteY13445"/>
              </a:cxn>
              <a:cxn ang="0">
                <a:pos x="connsiteX13446" y="connsiteY13446"/>
              </a:cxn>
              <a:cxn ang="0">
                <a:pos x="connsiteX13447" y="connsiteY13447"/>
              </a:cxn>
              <a:cxn ang="0">
                <a:pos x="connsiteX13448" y="connsiteY13448"/>
              </a:cxn>
              <a:cxn ang="0">
                <a:pos x="connsiteX13449" y="connsiteY13449"/>
              </a:cxn>
              <a:cxn ang="0">
                <a:pos x="connsiteX13450" y="connsiteY13450"/>
              </a:cxn>
              <a:cxn ang="0">
                <a:pos x="connsiteX13451" y="connsiteY13451"/>
              </a:cxn>
              <a:cxn ang="0">
                <a:pos x="connsiteX13452" y="connsiteY13452"/>
              </a:cxn>
              <a:cxn ang="0">
                <a:pos x="connsiteX13453" y="connsiteY13453"/>
              </a:cxn>
              <a:cxn ang="0">
                <a:pos x="connsiteX13454" y="connsiteY13454"/>
              </a:cxn>
              <a:cxn ang="0">
                <a:pos x="connsiteX13455" y="connsiteY13455"/>
              </a:cxn>
              <a:cxn ang="0">
                <a:pos x="connsiteX13456" y="connsiteY13456"/>
              </a:cxn>
              <a:cxn ang="0">
                <a:pos x="connsiteX13457" y="connsiteY13457"/>
              </a:cxn>
              <a:cxn ang="0">
                <a:pos x="connsiteX13458" y="connsiteY13458"/>
              </a:cxn>
              <a:cxn ang="0">
                <a:pos x="connsiteX13459" y="connsiteY13459"/>
              </a:cxn>
              <a:cxn ang="0">
                <a:pos x="connsiteX13460" y="connsiteY13460"/>
              </a:cxn>
              <a:cxn ang="0">
                <a:pos x="connsiteX13461" y="connsiteY13461"/>
              </a:cxn>
              <a:cxn ang="0">
                <a:pos x="connsiteX13462" y="connsiteY13462"/>
              </a:cxn>
              <a:cxn ang="0">
                <a:pos x="connsiteX13463" y="connsiteY13463"/>
              </a:cxn>
              <a:cxn ang="0">
                <a:pos x="connsiteX13464" y="connsiteY13464"/>
              </a:cxn>
              <a:cxn ang="0">
                <a:pos x="connsiteX13465" y="connsiteY13465"/>
              </a:cxn>
              <a:cxn ang="0">
                <a:pos x="connsiteX13466" y="connsiteY13466"/>
              </a:cxn>
              <a:cxn ang="0">
                <a:pos x="connsiteX13467" y="connsiteY13467"/>
              </a:cxn>
              <a:cxn ang="0">
                <a:pos x="connsiteX13468" y="connsiteY13468"/>
              </a:cxn>
              <a:cxn ang="0">
                <a:pos x="connsiteX13469" y="connsiteY13469"/>
              </a:cxn>
              <a:cxn ang="0">
                <a:pos x="connsiteX13470" y="connsiteY13470"/>
              </a:cxn>
              <a:cxn ang="0">
                <a:pos x="connsiteX13471" y="connsiteY13471"/>
              </a:cxn>
              <a:cxn ang="0">
                <a:pos x="connsiteX13472" y="connsiteY13472"/>
              </a:cxn>
              <a:cxn ang="0">
                <a:pos x="connsiteX13473" y="connsiteY13473"/>
              </a:cxn>
              <a:cxn ang="0">
                <a:pos x="connsiteX13474" y="connsiteY13474"/>
              </a:cxn>
              <a:cxn ang="0">
                <a:pos x="connsiteX13475" y="connsiteY13475"/>
              </a:cxn>
              <a:cxn ang="0">
                <a:pos x="connsiteX13476" y="connsiteY13476"/>
              </a:cxn>
              <a:cxn ang="0">
                <a:pos x="connsiteX13477" y="connsiteY13477"/>
              </a:cxn>
              <a:cxn ang="0">
                <a:pos x="connsiteX13478" y="connsiteY13478"/>
              </a:cxn>
              <a:cxn ang="0">
                <a:pos x="connsiteX13479" y="connsiteY13479"/>
              </a:cxn>
              <a:cxn ang="0">
                <a:pos x="connsiteX13480" y="connsiteY13480"/>
              </a:cxn>
              <a:cxn ang="0">
                <a:pos x="connsiteX13481" y="connsiteY13481"/>
              </a:cxn>
              <a:cxn ang="0">
                <a:pos x="connsiteX13482" y="connsiteY13482"/>
              </a:cxn>
              <a:cxn ang="0">
                <a:pos x="connsiteX13483" y="connsiteY13483"/>
              </a:cxn>
              <a:cxn ang="0">
                <a:pos x="connsiteX13484" y="connsiteY13484"/>
              </a:cxn>
              <a:cxn ang="0">
                <a:pos x="connsiteX13485" y="connsiteY13485"/>
              </a:cxn>
              <a:cxn ang="0">
                <a:pos x="connsiteX13486" y="connsiteY13486"/>
              </a:cxn>
              <a:cxn ang="0">
                <a:pos x="connsiteX13487" y="connsiteY13487"/>
              </a:cxn>
              <a:cxn ang="0">
                <a:pos x="connsiteX13488" y="connsiteY13488"/>
              </a:cxn>
              <a:cxn ang="0">
                <a:pos x="connsiteX13489" y="connsiteY13489"/>
              </a:cxn>
              <a:cxn ang="0">
                <a:pos x="connsiteX13490" y="connsiteY13490"/>
              </a:cxn>
              <a:cxn ang="0">
                <a:pos x="connsiteX13491" y="connsiteY13491"/>
              </a:cxn>
              <a:cxn ang="0">
                <a:pos x="connsiteX13492" y="connsiteY13492"/>
              </a:cxn>
              <a:cxn ang="0">
                <a:pos x="connsiteX13493" y="connsiteY13493"/>
              </a:cxn>
              <a:cxn ang="0">
                <a:pos x="connsiteX13494" y="connsiteY13494"/>
              </a:cxn>
              <a:cxn ang="0">
                <a:pos x="connsiteX13495" y="connsiteY13495"/>
              </a:cxn>
              <a:cxn ang="0">
                <a:pos x="connsiteX13496" y="connsiteY13496"/>
              </a:cxn>
              <a:cxn ang="0">
                <a:pos x="connsiteX13497" y="connsiteY13497"/>
              </a:cxn>
              <a:cxn ang="0">
                <a:pos x="connsiteX13498" y="connsiteY13498"/>
              </a:cxn>
              <a:cxn ang="0">
                <a:pos x="connsiteX13499" y="connsiteY13499"/>
              </a:cxn>
              <a:cxn ang="0">
                <a:pos x="connsiteX13500" y="connsiteY13500"/>
              </a:cxn>
              <a:cxn ang="0">
                <a:pos x="connsiteX13501" y="connsiteY13501"/>
              </a:cxn>
              <a:cxn ang="0">
                <a:pos x="connsiteX13502" y="connsiteY13502"/>
              </a:cxn>
              <a:cxn ang="0">
                <a:pos x="connsiteX13503" y="connsiteY13503"/>
              </a:cxn>
              <a:cxn ang="0">
                <a:pos x="connsiteX13504" y="connsiteY13504"/>
              </a:cxn>
              <a:cxn ang="0">
                <a:pos x="connsiteX13505" y="connsiteY13505"/>
              </a:cxn>
              <a:cxn ang="0">
                <a:pos x="connsiteX13506" y="connsiteY13506"/>
              </a:cxn>
              <a:cxn ang="0">
                <a:pos x="connsiteX13507" y="connsiteY13507"/>
              </a:cxn>
              <a:cxn ang="0">
                <a:pos x="connsiteX13508" y="connsiteY13508"/>
              </a:cxn>
              <a:cxn ang="0">
                <a:pos x="connsiteX13509" y="connsiteY13509"/>
              </a:cxn>
              <a:cxn ang="0">
                <a:pos x="connsiteX13510" y="connsiteY13510"/>
              </a:cxn>
              <a:cxn ang="0">
                <a:pos x="connsiteX13511" y="connsiteY13511"/>
              </a:cxn>
              <a:cxn ang="0">
                <a:pos x="connsiteX13512" y="connsiteY13512"/>
              </a:cxn>
              <a:cxn ang="0">
                <a:pos x="connsiteX13513" y="connsiteY13513"/>
              </a:cxn>
              <a:cxn ang="0">
                <a:pos x="connsiteX13514" y="connsiteY13514"/>
              </a:cxn>
              <a:cxn ang="0">
                <a:pos x="connsiteX13515" y="connsiteY13515"/>
              </a:cxn>
              <a:cxn ang="0">
                <a:pos x="connsiteX13516" y="connsiteY13516"/>
              </a:cxn>
              <a:cxn ang="0">
                <a:pos x="connsiteX13517" y="connsiteY13517"/>
              </a:cxn>
              <a:cxn ang="0">
                <a:pos x="connsiteX13518" y="connsiteY13518"/>
              </a:cxn>
              <a:cxn ang="0">
                <a:pos x="connsiteX13519" y="connsiteY13519"/>
              </a:cxn>
              <a:cxn ang="0">
                <a:pos x="connsiteX13520" y="connsiteY13520"/>
              </a:cxn>
              <a:cxn ang="0">
                <a:pos x="connsiteX13521" y="connsiteY13521"/>
              </a:cxn>
              <a:cxn ang="0">
                <a:pos x="connsiteX13522" y="connsiteY13522"/>
              </a:cxn>
              <a:cxn ang="0">
                <a:pos x="connsiteX13523" y="connsiteY13523"/>
              </a:cxn>
              <a:cxn ang="0">
                <a:pos x="connsiteX13524" y="connsiteY13524"/>
              </a:cxn>
              <a:cxn ang="0">
                <a:pos x="connsiteX13525" y="connsiteY13525"/>
              </a:cxn>
              <a:cxn ang="0">
                <a:pos x="connsiteX13526" y="connsiteY13526"/>
              </a:cxn>
              <a:cxn ang="0">
                <a:pos x="connsiteX13527" y="connsiteY13527"/>
              </a:cxn>
              <a:cxn ang="0">
                <a:pos x="connsiteX13528" y="connsiteY13528"/>
              </a:cxn>
              <a:cxn ang="0">
                <a:pos x="connsiteX13529" y="connsiteY13529"/>
              </a:cxn>
              <a:cxn ang="0">
                <a:pos x="connsiteX13530" y="connsiteY13530"/>
              </a:cxn>
              <a:cxn ang="0">
                <a:pos x="connsiteX13531" y="connsiteY13531"/>
              </a:cxn>
              <a:cxn ang="0">
                <a:pos x="connsiteX13532" y="connsiteY13532"/>
              </a:cxn>
              <a:cxn ang="0">
                <a:pos x="connsiteX13533" y="connsiteY13533"/>
              </a:cxn>
              <a:cxn ang="0">
                <a:pos x="connsiteX13534" y="connsiteY13534"/>
              </a:cxn>
              <a:cxn ang="0">
                <a:pos x="connsiteX13535" y="connsiteY13535"/>
              </a:cxn>
              <a:cxn ang="0">
                <a:pos x="connsiteX13536" y="connsiteY13536"/>
              </a:cxn>
              <a:cxn ang="0">
                <a:pos x="connsiteX13537" y="connsiteY13537"/>
              </a:cxn>
              <a:cxn ang="0">
                <a:pos x="connsiteX13538" y="connsiteY13538"/>
              </a:cxn>
              <a:cxn ang="0">
                <a:pos x="connsiteX13539" y="connsiteY13539"/>
              </a:cxn>
              <a:cxn ang="0">
                <a:pos x="connsiteX13540" y="connsiteY13540"/>
              </a:cxn>
              <a:cxn ang="0">
                <a:pos x="connsiteX13541" y="connsiteY13541"/>
              </a:cxn>
              <a:cxn ang="0">
                <a:pos x="connsiteX13542" y="connsiteY13542"/>
              </a:cxn>
              <a:cxn ang="0">
                <a:pos x="connsiteX13543" y="connsiteY13543"/>
              </a:cxn>
              <a:cxn ang="0">
                <a:pos x="connsiteX13544" y="connsiteY13544"/>
              </a:cxn>
              <a:cxn ang="0">
                <a:pos x="connsiteX13545" y="connsiteY13545"/>
              </a:cxn>
              <a:cxn ang="0">
                <a:pos x="connsiteX13546" y="connsiteY13546"/>
              </a:cxn>
              <a:cxn ang="0">
                <a:pos x="connsiteX13547" y="connsiteY13547"/>
              </a:cxn>
              <a:cxn ang="0">
                <a:pos x="connsiteX13548" y="connsiteY13548"/>
              </a:cxn>
              <a:cxn ang="0">
                <a:pos x="connsiteX13549" y="connsiteY13549"/>
              </a:cxn>
              <a:cxn ang="0">
                <a:pos x="connsiteX13550" y="connsiteY13550"/>
              </a:cxn>
              <a:cxn ang="0">
                <a:pos x="connsiteX13551" y="connsiteY13551"/>
              </a:cxn>
              <a:cxn ang="0">
                <a:pos x="connsiteX13552" y="connsiteY13552"/>
              </a:cxn>
              <a:cxn ang="0">
                <a:pos x="connsiteX13553" y="connsiteY13553"/>
              </a:cxn>
              <a:cxn ang="0">
                <a:pos x="connsiteX13554" y="connsiteY13554"/>
              </a:cxn>
              <a:cxn ang="0">
                <a:pos x="connsiteX13555" y="connsiteY13555"/>
              </a:cxn>
              <a:cxn ang="0">
                <a:pos x="connsiteX13556" y="connsiteY13556"/>
              </a:cxn>
              <a:cxn ang="0">
                <a:pos x="connsiteX13557" y="connsiteY13557"/>
              </a:cxn>
              <a:cxn ang="0">
                <a:pos x="connsiteX13558" y="connsiteY13558"/>
              </a:cxn>
              <a:cxn ang="0">
                <a:pos x="connsiteX13559" y="connsiteY13559"/>
              </a:cxn>
              <a:cxn ang="0">
                <a:pos x="connsiteX13560" y="connsiteY13560"/>
              </a:cxn>
              <a:cxn ang="0">
                <a:pos x="connsiteX13561" y="connsiteY13561"/>
              </a:cxn>
              <a:cxn ang="0">
                <a:pos x="connsiteX13562" y="connsiteY13562"/>
              </a:cxn>
              <a:cxn ang="0">
                <a:pos x="connsiteX13563" y="connsiteY13563"/>
              </a:cxn>
              <a:cxn ang="0">
                <a:pos x="connsiteX13564" y="connsiteY13564"/>
              </a:cxn>
              <a:cxn ang="0">
                <a:pos x="connsiteX13565" y="connsiteY13565"/>
              </a:cxn>
              <a:cxn ang="0">
                <a:pos x="connsiteX13566" y="connsiteY13566"/>
              </a:cxn>
              <a:cxn ang="0">
                <a:pos x="connsiteX13567" y="connsiteY13567"/>
              </a:cxn>
              <a:cxn ang="0">
                <a:pos x="connsiteX13568" y="connsiteY13568"/>
              </a:cxn>
              <a:cxn ang="0">
                <a:pos x="connsiteX13569" y="connsiteY13569"/>
              </a:cxn>
              <a:cxn ang="0">
                <a:pos x="connsiteX13570" y="connsiteY13570"/>
              </a:cxn>
              <a:cxn ang="0">
                <a:pos x="connsiteX13571" y="connsiteY13571"/>
              </a:cxn>
              <a:cxn ang="0">
                <a:pos x="connsiteX13572" y="connsiteY13572"/>
              </a:cxn>
              <a:cxn ang="0">
                <a:pos x="connsiteX13573" y="connsiteY13573"/>
              </a:cxn>
              <a:cxn ang="0">
                <a:pos x="connsiteX13574" y="connsiteY13574"/>
              </a:cxn>
              <a:cxn ang="0">
                <a:pos x="connsiteX13575" y="connsiteY13575"/>
              </a:cxn>
              <a:cxn ang="0">
                <a:pos x="connsiteX13576" y="connsiteY13576"/>
              </a:cxn>
              <a:cxn ang="0">
                <a:pos x="connsiteX13577" y="connsiteY13577"/>
              </a:cxn>
              <a:cxn ang="0">
                <a:pos x="connsiteX13578" y="connsiteY13578"/>
              </a:cxn>
              <a:cxn ang="0">
                <a:pos x="connsiteX13579" y="connsiteY13579"/>
              </a:cxn>
              <a:cxn ang="0">
                <a:pos x="connsiteX13580" y="connsiteY13580"/>
              </a:cxn>
              <a:cxn ang="0">
                <a:pos x="connsiteX13581" y="connsiteY13581"/>
              </a:cxn>
              <a:cxn ang="0">
                <a:pos x="connsiteX13582" y="connsiteY13582"/>
              </a:cxn>
              <a:cxn ang="0">
                <a:pos x="connsiteX13583" y="connsiteY13583"/>
              </a:cxn>
              <a:cxn ang="0">
                <a:pos x="connsiteX13584" y="connsiteY13584"/>
              </a:cxn>
              <a:cxn ang="0">
                <a:pos x="connsiteX13585" y="connsiteY13585"/>
              </a:cxn>
              <a:cxn ang="0">
                <a:pos x="connsiteX13586" y="connsiteY13586"/>
              </a:cxn>
              <a:cxn ang="0">
                <a:pos x="connsiteX13587" y="connsiteY13587"/>
              </a:cxn>
              <a:cxn ang="0">
                <a:pos x="connsiteX13588" y="connsiteY13588"/>
              </a:cxn>
              <a:cxn ang="0">
                <a:pos x="connsiteX13589" y="connsiteY13589"/>
              </a:cxn>
              <a:cxn ang="0">
                <a:pos x="connsiteX13590" y="connsiteY13590"/>
              </a:cxn>
              <a:cxn ang="0">
                <a:pos x="connsiteX13591" y="connsiteY13591"/>
              </a:cxn>
              <a:cxn ang="0">
                <a:pos x="connsiteX13592" y="connsiteY13592"/>
              </a:cxn>
              <a:cxn ang="0">
                <a:pos x="connsiteX13593" y="connsiteY13593"/>
              </a:cxn>
              <a:cxn ang="0">
                <a:pos x="connsiteX13594" y="connsiteY13594"/>
              </a:cxn>
              <a:cxn ang="0">
                <a:pos x="connsiteX13595" y="connsiteY13595"/>
              </a:cxn>
              <a:cxn ang="0">
                <a:pos x="connsiteX13596" y="connsiteY13596"/>
              </a:cxn>
              <a:cxn ang="0">
                <a:pos x="connsiteX13597" y="connsiteY13597"/>
              </a:cxn>
              <a:cxn ang="0">
                <a:pos x="connsiteX13598" y="connsiteY13598"/>
              </a:cxn>
              <a:cxn ang="0">
                <a:pos x="connsiteX13599" y="connsiteY13599"/>
              </a:cxn>
              <a:cxn ang="0">
                <a:pos x="connsiteX13600" y="connsiteY13600"/>
              </a:cxn>
              <a:cxn ang="0">
                <a:pos x="connsiteX13601" y="connsiteY13601"/>
              </a:cxn>
              <a:cxn ang="0">
                <a:pos x="connsiteX13602" y="connsiteY13602"/>
              </a:cxn>
              <a:cxn ang="0">
                <a:pos x="connsiteX13603" y="connsiteY13603"/>
              </a:cxn>
              <a:cxn ang="0">
                <a:pos x="connsiteX13604" y="connsiteY13604"/>
              </a:cxn>
              <a:cxn ang="0">
                <a:pos x="connsiteX13605" y="connsiteY13605"/>
              </a:cxn>
              <a:cxn ang="0">
                <a:pos x="connsiteX13606" y="connsiteY13606"/>
              </a:cxn>
              <a:cxn ang="0">
                <a:pos x="connsiteX13607" y="connsiteY13607"/>
              </a:cxn>
              <a:cxn ang="0">
                <a:pos x="connsiteX13608" y="connsiteY13608"/>
              </a:cxn>
              <a:cxn ang="0">
                <a:pos x="connsiteX13609" y="connsiteY13609"/>
              </a:cxn>
              <a:cxn ang="0">
                <a:pos x="connsiteX13610" y="connsiteY13610"/>
              </a:cxn>
              <a:cxn ang="0">
                <a:pos x="connsiteX13611" y="connsiteY13611"/>
              </a:cxn>
              <a:cxn ang="0">
                <a:pos x="connsiteX13612" y="connsiteY13612"/>
              </a:cxn>
              <a:cxn ang="0">
                <a:pos x="connsiteX13613" y="connsiteY13613"/>
              </a:cxn>
              <a:cxn ang="0">
                <a:pos x="connsiteX13614" y="connsiteY13614"/>
              </a:cxn>
              <a:cxn ang="0">
                <a:pos x="connsiteX13615" y="connsiteY13615"/>
              </a:cxn>
              <a:cxn ang="0">
                <a:pos x="connsiteX13616" y="connsiteY13616"/>
              </a:cxn>
              <a:cxn ang="0">
                <a:pos x="connsiteX13617" y="connsiteY13617"/>
              </a:cxn>
              <a:cxn ang="0">
                <a:pos x="connsiteX13618" y="connsiteY13618"/>
              </a:cxn>
              <a:cxn ang="0">
                <a:pos x="connsiteX13619" y="connsiteY13619"/>
              </a:cxn>
              <a:cxn ang="0">
                <a:pos x="connsiteX13620" y="connsiteY13620"/>
              </a:cxn>
              <a:cxn ang="0">
                <a:pos x="connsiteX13621" y="connsiteY13621"/>
              </a:cxn>
              <a:cxn ang="0">
                <a:pos x="connsiteX13622" y="connsiteY13622"/>
              </a:cxn>
              <a:cxn ang="0">
                <a:pos x="connsiteX13623" y="connsiteY13623"/>
              </a:cxn>
              <a:cxn ang="0">
                <a:pos x="connsiteX13624" y="connsiteY13624"/>
              </a:cxn>
              <a:cxn ang="0">
                <a:pos x="connsiteX13625" y="connsiteY13625"/>
              </a:cxn>
              <a:cxn ang="0">
                <a:pos x="connsiteX13626" y="connsiteY13626"/>
              </a:cxn>
              <a:cxn ang="0">
                <a:pos x="connsiteX13627" y="connsiteY13627"/>
              </a:cxn>
              <a:cxn ang="0">
                <a:pos x="connsiteX13628" y="connsiteY13628"/>
              </a:cxn>
              <a:cxn ang="0">
                <a:pos x="connsiteX13629" y="connsiteY13629"/>
              </a:cxn>
              <a:cxn ang="0">
                <a:pos x="connsiteX13630" y="connsiteY13630"/>
              </a:cxn>
              <a:cxn ang="0">
                <a:pos x="connsiteX13631" y="connsiteY13631"/>
              </a:cxn>
              <a:cxn ang="0">
                <a:pos x="connsiteX13632" y="connsiteY13632"/>
              </a:cxn>
              <a:cxn ang="0">
                <a:pos x="connsiteX13633" y="connsiteY13633"/>
              </a:cxn>
              <a:cxn ang="0">
                <a:pos x="connsiteX13634" y="connsiteY13634"/>
              </a:cxn>
              <a:cxn ang="0">
                <a:pos x="connsiteX13635" y="connsiteY13635"/>
              </a:cxn>
              <a:cxn ang="0">
                <a:pos x="connsiteX13636" y="connsiteY13636"/>
              </a:cxn>
              <a:cxn ang="0">
                <a:pos x="connsiteX13637" y="connsiteY13637"/>
              </a:cxn>
              <a:cxn ang="0">
                <a:pos x="connsiteX13638" y="connsiteY13638"/>
              </a:cxn>
              <a:cxn ang="0">
                <a:pos x="connsiteX13639" y="connsiteY13639"/>
              </a:cxn>
              <a:cxn ang="0">
                <a:pos x="connsiteX13640" y="connsiteY13640"/>
              </a:cxn>
              <a:cxn ang="0">
                <a:pos x="connsiteX13641" y="connsiteY13641"/>
              </a:cxn>
              <a:cxn ang="0">
                <a:pos x="connsiteX13642" y="connsiteY13642"/>
              </a:cxn>
              <a:cxn ang="0">
                <a:pos x="connsiteX13643" y="connsiteY13643"/>
              </a:cxn>
              <a:cxn ang="0">
                <a:pos x="connsiteX13644" y="connsiteY13644"/>
              </a:cxn>
              <a:cxn ang="0">
                <a:pos x="connsiteX13645" y="connsiteY13645"/>
              </a:cxn>
              <a:cxn ang="0">
                <a:pos x="connsiteX13646" y="connsiteY13646"/>
              </a:cxn>
              <a:cxn ang="0">
                <a:pos x="connsiteX13647" y="connsiteY13647"/>
              </a:cxn>
              <a:cxn ang="0">
                <a:pos x="connsiteX13648" y="connsiteY13648"/>
              </a:cxn>
              <a:cxn ang="0">
                <a:pos x="connsiteX13649" y="connsiteY13649"/>
              </a:cxn>
              <a:cxn ang="0">
                <a:pos x="connsiteX13650" y="connsiteY13650"/>
              </a:cxn>
              <a:cxn ang="0">
                <a:pos x="connsiteX13651" y="connsiteY13651"/>
              </a:cxn>
              <a:cxn ang="0">
                <a:pos x="connsiteX13652" y="connsiteY13652"/>
              </a:cxn>
              <a:cxn ang="0">
                <a:pos x="connsiteX13653" y="connsiteY13653"/>
              </a:cxn>
              <a:cxn ang="0">
                <a:pos x="connsiteX13654" y="connsiteY13654"/>
              </a:cxn>
              <a:cxn ang="0">
                <a:pos x="connsiteX13655" y="connsiteY13655"/>
              </a:cxn>
              <a:cxn ang="0">
                <a:pos x="connsiteX13656" y="connsiteY13656"/>
              </a:cxn>
              <a:cxn ang="0">
                <a:pos x="connsiteX13657" y="connsiteY13657"/>
              </a:cxn>
              <a:cxn ang="0">
                <a:pos x="connsiteX13658" y="connsiteY13658"/>
              </a:cxn>
              <a:cxn ang="0">
                <a:pos x="connsiteX13659" y="connsiteY13659"/>
              </a:cxn>
              <a:cxn ang="0">
                <a:pos x="connsiteX13660" y="connsiteY13660"/>
              </a:cxn>
              <a:cxn ang="0">
                <a:pos x="connsiteX13661" y="connsiteY13661"/>
              </a:cxn>
              <a:cxn ang="0">
                <a:pos x="connsiteX13662" y="connsiteY13662"/>
              </a:cxn>
              <a:cxn ang="0">
                <a:pos x="connsiteX13663" y="connsiteY13663"/>
              </a:cxn>
              <a:cxn ang="0">
                <a:pos x="connsiteX13664" y="connsiteY13664"/>
              </a:cxn>
              <a:cxn ang="0">
                <a:pos x="connsiteX13665" y="connsiteY13665"/>
              </a:cxn>
              <a:cxn ang="0">
                <a:pos x="connsiteX13666" y="connsiteY13666"/>
              </a:cxn>
              <a:cxn ang="0">
                <a:pos x="connsiteX13667" y="connsiteY13667"/>
              </a:cxn>
              <a:cxn ang="0">
                <a:pos x="connsiteX13668" y="connsiteY13668"/>
              </a:cxn>
              <a:cxn ang="0">
                <a:pos x="connsiteX13669" y="connsiteY13669"/>
              </a:cxn>
              <a:cxn ang="0">
                <a:pos x="connsiteX13670" y="connsiteY13670"/>
              </a:cxn>
              <a:cxn ang="0">
                <a:pos x="connsiteX13671" y="connsiteY13671"/>
              </a:cxn>
              <a:cxn ang="0">
                <a:pos x="connsiteX13672" y="connsiteY13672"/>
              </a:cxn>
              <a:cxn ang="0">
                <a:pos x="connsiteX13673" y="connsiteY13673"/>
              </a:cxn>
              <a:cxn ang="0">
                <a:pos x="connsiteX13674" y="connsiteY13674"/>
              </a:cxn>
              <a:cxn ang="0">
                <a:pos x="connsiteX13675" y="connsiteY13675"/>
              </a:cxn>
              <a:cxn ang="0">
                <a:pos x="connsiteX13676" y="connsiteY13676"/>
              </a:cxn>
              <a:cxn ang="0">
                <a:pos x="connsiteX13677" y="connsiteY13677"/>
              </a:cxn>
              <a:cxn ang="0">
                <a:pos x="connsiteX13678" y="connsiteY13678"/>
              </a:cxn>
              <a:cxn ang="0">
                <a:pos x="connsiteX13679" y="connsiteY13679"/>
              </a:cxn>
              <a:cxn ang="0">
                <a:pos x="connsiteX13680" y="connsiteY13680"/>
              </a:cxn>
              <a:cxn ang="0">
                <a:pos x="connsiteX13681" y="connsiteY13681"/>
              </a:cxn>
              <a:cxn ang="0">
                <a:pos x="connsiteX13682" y="connsiteY13682"/>
              </a:cxn>
              <a:cxn ang="0">
                <a:pos x="connsiteX13683" y="connsiteY13683"/>
              </a:cxn>
              <a:cxn ang="0">
                <a:pos x="connsiteX13684" y="connsiteY13684"/>
              </a:cxn>
              <a:cxn ang="0">
                <a:pos x="connsiteX13685" y="connsiteY13685"/>
              </a:cxn>
              <a:cxn ang="0">
                <a:pos x="connsiteX13686" y="connsiteY13686"/>
              </a:cxn>
              <a:cxn ang="0">
                <a:pos x="connsiteX13687" y="connsiteY13687"/>
              </a:cxn>
              <a:cxn ang="0">
                <a:pos x="connsiteX13688" y="connsiteY13688"/>
              </a:cxn>
              <a:cxn ang="0">
                <a:pos x="connsiteX13689" y="connsiteY13689"/>
              </a:cxn>
              <a:cxn ang="0">
                <a:pos x="connsiteX13690" y="connsiteY13690"/>
              </a:cxn>
              <a:cxn ang="0">
                <a:pos x="connsiteX13691" y="connsiteY13691"/>
              </a:cxn>
              <a:cxn ang="0">
                <a:pos x="connsiteX13692" y="connsiteY13692"/>
              </a:cxn>
              <a:cxn ang="0">
                <a:pos x="connsiteX13693" y="connsiteY13693"/>
              </a:cxn>
              <a:cxn ang="0">
                <a:pos x="connsiteX13694" y="connsiteY13694"/>
              </a:cxn>
              <a:cxn ang="0">
                <a:pos x="connsiteX13695" y="connsiteY13695"/>
              </a:cxn>
              <a:cxn ang="0">
                <a:pos x="connsiteX13696" y="connsiteY13696"/>
              </a:cxn>
              <a:cxn ang="0">
                <a:pos x="connsiteX13697" y="connsiteY13697"/>
              </a:cxn>
              <a:cxn ang="0">
                <a:pos x="connsiteX13698" y="connsiteY13698"/>
              </a:cxn>
              <a:cxn ang="0">
                <a:pos x="connsiteX13699" y="connsiteY13699"/>
              </a:cxn>
              <a:cxn ang="0">
                <a:pos x="connsiteX13700" y="connsiteY13700"/>
              </a:cxn>
              <a:cxn ang="0">
                <a:pos x="connsiteX13701" y="connsiteY13701"/>
              </a:cxn>
              <a:cxn ang="0">
                <a:pos x="connsiteX13702" y="connsiteY13702"/>
              </a:cxn>
              <a:cxn ang="0">
                <a:pos x="connsiteX13703" y="connsiteY13703"/>
              </a:cxn>
              <a:cxn ang="0">
                <a:pos x="connsiteX13704" y="connsiteY13704"/>
              </a:cxn>
              <a:cxn ang="0">
                <a:pos x="connsiteX13705" y="connsiteY13705"/>
              </a:cxn>
              <a:cxn ang="0">
                <a:pos x="connsiteX13706" y="connsiteY13706"/>
              </a:cxn>
              <a:cxn ang="0">
                <a:pos x="connsiteX13707" y="connsiteY13707"/>
              </a:cxn>
              <a:cxn ang="0">
                <a:pos x="connsiteX13708" y="connsiteY13708"/>
              </a:cxn>
              <a:cxn ang="0">
                <a:pos x="connsiteX13709" y="connsiteY13709"/>
              </a:cxn>
              <a:cxn ang="0">
                <a:pos x="connsiteX13710" y="connsiteY13710"/>
              </a:cxn>
              <a:cxn ang="0">
                <a:pos x="connsiteX13711" y="connsiteY13711"/>
              </a:cxn>
              <a:cxn ang="0">
                <a:pos x="connsiteX13712" y="connsiteY13712"/>
              </a:cxn>
              <a:cxn ang="0">
                <a:pos x="connsiteX13713" y="connsiteY13713"/>
              </a:cxn>
              <a:cxn ang="0">
                <a:pos x="connsiteX13714" y="connsiteY13714"/>
              </a:cxn>
              <a:cxn ang="0">
                <a:pos x="connsiteX13715" y="connsiteY13715"/>
              </a:cxn>
              <a:cxn ang="0">
                <a:pos x="connsiteX13716" y="connsiteY13716"/>
              </a:cxn>
              <a:cxn ang="0">
                <a:pos x="connsiteX13717" y="connsiteY13717"/>
              </a:cxn>
              <a:cxn ang="0">
                <a:pos x="connsiteX13718" y="connsiteY13718"/>
              </a:cxn>
              <a:cxn ang="0">
                <a:pos x="connsiteX13719" y="connsiteY13719"/>
              </a:cxn>
              <a:cxn ang="0">
                <a:pos x="connsiteX13720" y="connsiteY13720"/>
              </a:cxn>
              <a:cxn ang="0">
                <a:pos x="connsiteX13721" y="connsiteY13721"/>
              </a:cxn>
              <a:cxn ang="0">
                <a:pos x="connsiteX13722" y="connsiteY13722"/>
              </a:cxn>
              <a:cxn ang="0">
                <a:pos x="connsiteX13723" y="connsiteY13723"/>
              </a:cxn>
              <a:cxn ang="0">
                <a:pos x="connsiteX13724" y="connsiteY13724"/>
              </a:cxn>
              <a:cxn ang="0">
                <a:pos x="connsiteX13725" y="connsiteY13725"/>
              </a:cxn>
              <a:cxn ang="0">
                <a:pos x="connsiteX13726" y="connsiteY13726"/>
              </a:cxn>
              <a:cxn ang="0">
                <a:pos x="connsiteX13727" y="connsiteY13727"/>
              </a:cxn>
              <a:cxn ang="0">
                <a:pos x="connsiteX13728" y="connsiteY13728"/>
              </a:cxn>
              <a:cxn ang="0">
                <a:pos x="connsiteX13729" y="connsiteY13729"/>
              </a:cxn>
              <a:cxn ang="0">
                <a:pos x="connsiteX13730" y="connsiteY13730"/>
              </a:cxn>
              <a:cxn ang="0">
                <a:pos x="connsiteX13731" y="connsiteY13731"/>
              </a:cxn>
              <a:cxn ang="0">
                <a:pos x="connsiteX13732" y="connsiteY13732"/>
              </a:cxn>
              <a:cxn ang="0">
                <a:pos x="connsiteX13733" y="connsiteY13733"/>
              </a:cxn>
              <a:cxn ang="0">
                <a:pos x="connsiteX13734" y="connsiteY13734"/>
              </a:cxn>
              <a:cxn ang="0">
                <a:pos x="connsiteX13735" y="connsiteY13735"/>
              </a:cxn>
              <a:cxn ang="0">
                <a:pos x="connsiteX13736" y="connsiteY13736"/>
              </a:cxn>
              <a:cxn ang="0">
                <a:pos x="connsiteX13737" y="connsiteY13737"/>
              </a:cxn>
              <a:cxn ang="0">
                <a:pos x="connsiteX13738" y="connsiteY13738"/>
              </a:cxn>
              <a:cxn ang="0">
                <a:pos x="connsiteX13739" y="connsiteY13739"/>
              </a:cxn>
              <a:cxn ang="0">
                <a:pos x="connsiteX13740" y="connsiteY13740"/>
              </a:cxn>
              <a:cxn ang="0">
                <a:pos x="connsiteX13741" y="connsiteY13741"/>
              </a:cxn>
              <a:cxn ang="0">
                <a:pos x="connsiteX13742" y="connsiteY13742"/>
              </a:cxn>
              <a:cxn ang="0">
                <a:pos x="connsiteX13743" y="connsiteY13743"/>
              </a:cxn>
              <a:cxn ang="0">
                <a:pos x="connsiteX13744" y="connsiteY13744"/>
              </a:cxn>
              <a:cxn ang="0">
                <a:pos x="connsiteX13745" y="connsiteY13745"/>
              </a:cxn>
              <a:cxn ang="0">
                <a:pos x="connsiteX13746" y="connsiteY13746"/>
              </a:cxn>
              <a:cxn ang="0">
                <a:pos x="connsiteX13747" y="connsiteY13747"/>
              </a:cxn>
              <a:cxn ang="0">
                <a:pos x="connsiteX13748" y="connsiteY13748"/>
              </a:cxn>
              <a:cxn ang="0">
                <a:pos x="connsiteX13749" y="connsiteY13749"/>
              </a:cxn>
              <a:cxn ang="0">
                <a:pos x="connsiteX13750" y="connsiteY13750"/>
              </a:cxn>
              <a:cxn ang="0">
                <a:pos x="connsiteX13751" y="connsiteY13751"/>
              </a:cxn>
              <a:cxn ang="0">
                <a:pos x="connsiteX13752" y="connsiteY13752"/>
              </a:cxn>
              <a:cxn ang="0">
                <a:pos x="connsiteX13753" y="connsiteY13753"/>
              </a:cxn>
              <a:cxn ang="0">
                <a:pos x="connsiteX13754" y="connsiteY13754"/>
              </a:cxn>
              <a:cxn ang="0">
                <a:pos x="connsiteX13755" y="connsiteY13755"/>
              </a:cxn>
              <a:cxn ang="0">
                <a:pos x="connsiteX13756" y="connsiteY13756"/>
              </a:cxn>
              <a:cxn ang="0">
                <a:pos x="connsiteX13757" y="connsiteY13757"/>
              </a:cxn>
              <a:cxn ang="0">
                <a:pos x="connsiteX13758" y="connsiteY13758"/>
              </a:cxn>
              <a:cxn ang="0">
                <a:pos x="connsiteX13759" y="connsiteY13759"/>
              </a:cxn>
              <a:cxn ang="0">
                <a:pos x="connsiteX13760" y="connsiteY13760"/>
              </a:cxn>
              <a:cxn ang="0">
                <a:pos x="connsiteX13761" y="connsiteY13761"/>
              </a:cxn>
              <a:cxn ang="0">
                <a:pos x="connsiteX13762" y="connsiteY13762"/>
              </a:cxn>
              <a:cxn ang="0">
                <a:pos x="connsiteX13763" y="connsiteY13763"/>
              </a:cxn>
              <a:cxn ang="0">
                <a:pos x="connsiteX13764" y="connsiteY13764"/>
              </a:cxn>
              <a:cxn ang="0">
                <a:pos x="connsiteX13765" y="connsiteY13765"/>
              </a:cxn>
              <a:cxn ang="0">
                <a:pos x="connsiteX13766" y="connsiteY13766"/>
              </a:cxn>
              <a:cxn ang="0">
                <a:pos x="connsiteX13767" y="connsiteY13767"/>
              </a:cxn>
              <a:cxn ang="0">
                <a:pos x="connsiteX13768" y="connsiteY13768"/>
              </a:cxn>
              <a:cxn ang="0">
                <a:pos x="connsiteX13769" y="connsiteY13769"/>
              </a:cxn>
              <a:cxn ang="0">
                <a:pos x="connsiteX13770" y="connsiteY13770"/>
              </a:cxn>
              <a:cxn ang="0">
                <a:pos x="connsiteX13771" y="connsiteY13771"/>
              </a:cxn>
              <a:cxn ang="0">
                <a:pos x="connsiteX13772" y="connsiteY13772"/>
              </a:cxn>
              <a:cxn ang="0">
                <a:pos x="connsiteX13773" y="connsiteY13773"/>
              </a:cxn>
              <a:cxn ang="0">
                <a:pos x="connsiteX13774" y="connsiteY13774"/>
              </a:cxn>
              <a:cxn ang="0">
                <a:pos x="connsiteX13775" y="connsiteY13775"/>
              </a:cxn>
              <a:cxn ang="0">
                <a:pos x="connsiteX13776" y="connsiteY13776"/>
              </a:cxn>
              <a:cxn ang="0">
                <a:pos x="connsiteX13777" y="connsiteY13777"/>
              </a:cxn>
              <a:cxn ang="0">
                <a:pos x="connsiteX13778" y="connsiteY13778"/>
              </a:cxn>
              <a:cxn ang="0">
                <a:pos x="connsiteX13779" y="connsiteY13779"/>
              </a:cxn>
              <a:cxn ang="0">
                <a:pos x="connsiteX13780" y="connsiteY13780"/>
              </a:cxn>
              <a:cxn ang="0">
                <a:pos x="connsiteX13781" y="connsiteY13781"/>
              </a:cxn>
              <a:cxn ang="0">
                <a:pos x="connsiteX13782" y="connsiteY13782"/>
              </a:cxn>
              <a:cxn ang="0">
                <a:pos x="connsiteX13783" y="connsiteY13783"/>
              </a:cxn>
              <a:cxn ang="0">
                <a:pos x="connsiteX13784" y="connsiteY13784"/>
              </a:cxn>
              <a:cxn ang="0">
                <a:pos x="connsiteX13785" y="connsiteY13785"/>
              </a:cxn>
              <a:cxn ang="0">
                <a:pos x="connsiteX13786" y="connsiteY13786"/>
              </a:cxn>
              <a:cxn ang="0">
                <a:pos x="connsiteX13787" y="connsiteY13787"/>
              </a:cxn>
              <a:cxn ang="0">
                <a:pos x="connsiteX13788" y="connsiteY13788"/>
              </a:cxn>
              <a:cxn ang="0">
                <a:pos x="connsiteX13789" y="connsiteY13789"/>
              </a:cxn>
              <a:cxn ang="0">
                <a:pos x="connsiteX13790" y="connsiteY13790"/>
              </a:cxn>
              <a:cxn ang="0">
                <a:pos x="connsiteX13791" y="connsiteY13791"/>
              </a:cxn>
              <a:cxn ang="0">
                <a:pos x="connsiteX13792" y="connsiteY13792"/>
              </a:cxn>
              <a:cxn ang="0">
                <a:pos x="connsiteX13793" y="connsiteY13793"/>
              </a:cxn>
              <a:cxn ang="0">
                <a:pos x="connsiteX13794" y="connsiteY13794"/>
              </a:cxn>
              <a:cxn ang="0">
                <a:pos x="connsiteX13795" y="connsiteY13795"/>
              </a:cxn>
              <a:cxn ang="0">
                <a:pos x="connsiteX13796" y="connsiteY13796"/>
              </a:cxn>
              <a:cxn ang="0">
                <a:pos x="connsiteX13797" y="connsiteY13797"/>
              </a:cxn>
              <a:cxn ang="0">
                <a:pos x="connsiteX13798" y="connsiteY13798"/>
              </a:cxn>
              <a:cxn ang="0">
                <a:pos x="connsiteX13799" y="connsiteY13799"/>
              </a:cxn>
              <a:cxn ang="0">
                <a:pos x="connsiteX13800" y="connsiteY13800"/>
              </a:cxn>
              <a:cxn ang="0">
                <a:pos x="connsiteX13801" y="connsiteY13801"/>
              </a:cxn>
              <a:cxn ang="0">
                <a:pos x="connsiteX13802" y="connsiteY13802"/>
              </a:cxn>
              <a:cxn ang="0">
                <a:pos x="connsiteX13803" y="connsiteY13803"/>
              </a:cxn>
              <a:cxn ang="0">
                <a:pos x="connsiteX13804" y="connsiteY13804"/>
              </a:cxn>
              <a:cxn ang="0">
                <a:pos x="connsiteX13805" y="connsiteY13805"/>
              </a:cxn>
              <a:cxn ang="0">
                <a:pos x="connsiteX13806" y="connsiteY13806"/>
              </a:cxn>
              <a:cxn ang="0">
                <a:pos x="connsiteX13807" y="connsiteY13807"/>
              </a:cxn>
              <a:cxn ang="0">
                <a:pos x="connsiteX13808" y="connsiteY13808"/>
              </a:cxn>
              <a:cxn ang="0">
                <a:pos x="connsiteX13809" y="connsiteY13809"/>
              </a:cxn>
              <a:cxn ang="0">
                <a:pos x="connsiteX13810" y="connsiteY13810"/>
              </a:cxn>
              <a:cxn ang="0">
                <a:pos x="connsiteX13811" y="connsiteY13811"/>
              </a:cxn>
              <a:cxn ang="0">
                <a:pos x="connsiteX13812" y="connsiteY13812"/>
              </a:cxn>
              <a:cxn ang="0">
                <a:pos x="connsiteX13813" y="connsiteY13813"/>
              </a:cxn>
              <a:cxn ang="0">
                <a:pos x="connsiteX13814" y="connsiteY13814"/>
              </a:cxn>
              <a:cxn ang="0">
                <a:pos x="connsiteX13815" y="connsiteY13815"/>
              </a:cxn>
              <a:cxn ang="0">
                <a:pos x="connsiteX13816" y="connsiteY13816"/>
              </a:cxn>
              <a:cxn ang="0">
                <a:pos x="connsiteX13817" y="connsiteY13817"/>
              </a:cxn>
              <a:cxn ang="0">
                <a:pos x="connsiteX13818" y="connsiteY13818"/>
              </a:cxn>
              <a:cxn ang="0">
                <a:pos x="connsiteX13819" y="connsiteY13819"/>
              </a:cxn>
              <a:cxn ang="0">
                <a:pos x="connsiteX13820" y="connsiteY13820"/>
              </a:cxn>
              <a:cxn ang="0">
                <a:pos x="connsiteX13821" y="connsiteY13821"/>
              </a:cxn>
              <a:cxn ang="0">
                <a:pos x="connsiteX13822" y="connsiteY13822"/>
              </a:cxn>
              <a:cxn ang="0">
                <a:pos x="connsiteX13823" y="connsiteY13823"/>
              </a:cxn>
              <a:cxn ang="0">
                <a:pos x="connsiteX13824" y="connsiteY13824"/>
              </a:cxn>
              <a:cxn ang="0">
                <a:pos x="connsiteX13825" y="connsiteY13825"/>
              </a:cxn>
              <a:cxn ang="0">
                <a:pos x="connsiteX13826" y="connsiteY13826"/>
              </a:cxn>
              <a:cxn ang="0">
                <a:pos x="connsiteX13827" y="connsiteY13827"/>
              </a:cxn>
              <a:cxn ang="0">
                <a:pos x="connsiteX13828" y="connsiteY13828"/>
              </a:cxn>
              <a:cxn ang="0">
                <a:pos x="connsiteX13829" y="connsiteY13829"/>
              </a:cxn>
              <a:cxn ang="0">
                <a:pos x="connsiteX13830" y="connsiteY13830"/>
              </a:cxn>
              <a:cxn ang="0">
                <a:pos x="connsiteX13831" y="connsiteY13831"/>
              </a:cxn>
              <a:cxn ang="0">
                <a:pos x="connsiteX13832" y="connsiteY13832"/>
              </a:cxn>
              <a:cxn ang="0">
                <a:pos x="connsiteX13833" y="connsiteY13833"/>
              </a:cxn>
              <a:cxn ang="0">
                <a:pos x="connsiteX13834" y="connsiteY13834"/>
              </a:cxn>
              <a:cxn ang="0">
                <a:pos x="connsiteX13835" y="connsiteY13835"/>
              </a:cxn>
              <a:cxn ang="0">
                <a:pos x="connsiteX13836" y="connsiteY13836"/>
              </a:cxn>
              <a:cxn ang="0">
                <a:pos x="connsiteX13837" y="connsiteY13837"/>
              </a:cxn>
              <a:cxn ang="0">
                <a:pos x="connsiteX13838" y="connsiteY13838"/>
              </a:cxn>
              <a:cxn ang="0">
                <a:pos x="connsiteX13839" y="connsiteY13839"/>
              </a:cxn>
              <a:cxn ang="0">
                <a:pos x="connsiteX13840" y="connsiteY13840"/>
              </a:cxn>
              <a:cxn ang="0">
                <a:pos x="connsiteX13841" y="connsiteY13841"/>
              </a:cxn>
              <a:cxn ang="0">
                <a:pos x="connsiteX13842" y="connsiteY13842"/>
              </a:cxn>
              <a:cxn ang="0">
                <a:pos x="connsiteX13843" y="connsiteY13843"/>
              </a:cxn>
              <a:cxn ang="0">
                <a:pos x="connsiteX13844" y="connsiteY13844"/>
              </a:cxn>
              <a:cxn ang="0">
                <a:pos x="connsiteX13845" y="connsiteY13845"/>
              </a:cxn>
              <a:cxn ang="0">
                <a:pos x="connsiteX13846" y="connsiteY13846"/>
              </a:cxn>
              <a:cxn ang="0">
                <a:pos x="connsiteX13847" y="connsiteY13847"/>
              </a:cxn>
              <a:cxn ang="0">
                <a:pos x="connsiteX13848" y="connsiteY13848"/>
              </a:cxn>
              <a:cxn ang="0">
                <a:pos x="connsiteX13849" y="connsiteY13849"/>
              </a:cxn>
              <a:cxn ang="0">
                <a:pos x="connsiteX13850" y="connsiteY13850"/>
              </a:cxn>
              <a:cxn ang="0">
                <a:pos x="connsiteX13851" y="connsiteY13851"/>
              </a:cxn>
              <a:cxn ang="0">
                <a:pos x="connsiteX13852" y="connsiteY13852"/>
              </a:cxn>
              <a:cxn ang="0">
                <a:pos x="connsiteX13853" y="connsiteY13853"/>
              </a:cxn>
              <a:cxn ang="0">
                <a:pos x="connsiteX13854" y="connsiteY13854"/>
              </a:cxn>
              <a:cxn ang="0">
                <a:pos x="connsiteX13855" y="connsiteY13855"/>
              </a:cxn>
              <a:cxn ang="0">
                <a:pos x="connsiteX13856" y="connsiteY13856"/>
              </a:cxn>
              <a:cxn ang="0">
                <a:pos x="connsiteX13857" y="connsiteY13857"/>
              </a:cxn>
              <a:cxn ang="0">
                <a:pos x="connsiteX13858" y="connsiteY13858"/>
              </a:cxn>
              <a:cxn ang="0">
                <a:pos x="connsiteX13859" y="connsiteY13859"/>
              </a:cxn>
              <a:cxn ang="0">
                <a:pos x="connsiteX13860" y="connsiteY13860"/>
              </a:cxn>
              <a:cxn ang="0">
                <a:pos x="connsiteX13861" y="connsiteY13861"/>
              </a:cxn>
              <a:cxn ang="0">
                <a:pos x="connsiteX13862" y="connsiteY13862"/>
              </a:cxn>
              <a:cxn ang="0">
                <a:pos x="connsiteX13863" y="connsiteY13863"/>
              </a:cxn>
              <a:cxn ang="0">
                <a:pos x="connsiteX13864" y="connsiteY13864"/>
              </a:cxn>
              <a:cxn ang="0">
                <a:pos x="connsiteX13865" y="connsiteY13865"/>
              </a:cxn>
              <a:cxn ang="0">
                <a:pos x="connsiteX13866" y="connsiteY13866"/>
              </a:cxn>
              <a:cxn ang="0">
                <a:pos x="connsiteX13867" y="connsiteY13867"/>
              </a:cxn>
              <a:cxn ang="0">
                <a:pos x="connsiteX13868" y="connsiteY13868"/>
              </a:cxn>
              <a:cxn ang="0">
                <a:pos x="connsiteX13869" y="connsiteY13869"/>
              </a:cxn>
              <a:cxn ang="0">
                <a:pos x="connsiteX13870" y="connsiteY13870"/>
              </a:cxn>
              <a:cxn ang="0">
                <a:pos x="connsiteX13871" y="connsiteY13871"/>
              </a:cxn>
              <a:cxn ang="0">
                <a:pos x="connsiteX13872" y="connsiteY13872"/>
              </a:cxn>
              <a:cxn ang="0">
                <a:pos x="connsiteX13873" y="connsiteY13873"/>
              </a:cxn>
              <a:cxn ang="0">
                <a:pos x="connsiteX13874" y="connsiteY13874"/>
              </a:cxn>
              <a:cxn ang="0">
                <a:pos x="connsiteX13875" y="connsiteY13875"/>
              </a:cxn>
              <a:cxn ang="0">
                <a:pos x="connsiteX13876" y="connsiteY13876"/>
              </a:cxn>
              <a:cxn ang="0">
                <a:pos x="connsiteX13877" y="connsiteY13877"/>
              </a:cxn>
              <a:cxn ang="0">
                <a:pos x="connsiteX13878" y="connsiteY13878"/>
              </a:cxn>
              <a:cxn ang="0">
                <a:pos x="connsiteX13879" y="connsiteY13879"/>
              </a:cxn>
              <a:cxn ang="0">
                <a:pos x="connsiteX13880" y="connsiteY13880"/>
              </a:cxn>
              <a:cxn ang="0">
                <a:pos x="connsiteX13881" y="connsiteY13881"/>
              </a:cxn>
              <a:cxn ang="0">
                <a:pos x="connsiteX13882" y="connsiteY13882"/>
              </a:cxn>
              <a:cxn ang="0">
                <a:pos x="connsiteX13883" y="connsiteY13883"/>
              </a:cxn>
              <a:cxn ang="0">
                <a:pos x="connsiteX13884" y="connsiteY13884"/>
              </a:cxn>
              <a:cxn ang="0">
                <a:pos x="connsiteX13885" y="connsiteY13885"/>
              </a:cxn>
              <a:cxn ang="0">
                <a:pos x="connsiteX13886" y="connsiteY13886"/>
              </a:cxn>
              <a:cxn ang="0">
                <a:pos x="connsiteX13887" y="connsiteY13887"/>
              </a:cxn>
              <a:cxn ang="0">
                <a:pos x="connsiteX13888" y="connsiteY13888"/>
              </a:cxn>
              <a:cxn ang="0">
                <a:pos x="connsiteX13889" y="connsiteY13889"/>
              </a:cxn>
              <a:cxn ang="0">
                <a:pos x="connsiteX13890" y="connsiteY13890"/>
              </a:cxn>
              <a:cxn ang="0">
                <a:pos x="connsiteX13891" y="connsiteY13891"/>
              </a:cxn>
              <a:cxn ang="0">
                <a:pos x="connsiteX13892" y="connsiteY13892"/>
              </a:cxn>
              <a:cxn ang="0">
                <a:pos x="connsiteX13893" y="connsiteY13893"/>
              </a:cxn>
              <a:cxn ang="0">
                <a:pos x="connsiteX13894" y="connsiteY13894"/>
              </a:cxn>
              <a:cxn ang="0">
                <a:pos x="connsiteX13895" y="connsiteY13895"/>
              </a:cxn>
              <a:cxn ang="0">
                <a:pos x="connsiteX13896" y="connsiteY13896"/>
              </a:cxn>
              <a:cxn ang="0">
                <a:pos x="connsiteX13897" y="connsiteY13897"/>
              </a:cxn>
              <a:cxn ang="0">
                <a:pos x="connsiteX13898" y="connsiteY13898"/>
              </a:cxn>
              <a:cxn ang="0">
                <a:pos x="connsiteX13899" y="connsiteY13899"/>
              </a:cxn>
              <a:cxn ang="0">
                <a:pos x="connsiteX13900" y="connsiteY13900"/>
              </a:cxn>
              <a:cxn ang="0">
                <a:pos x="connsiteX13901" y="connsiteY13901"/>
              </a:cxn>
              <a:cxn ang="0">
                <a:pos x="connsiteX13902" y="connsiteY13902"/>
              </a:cxn>
              <a:cxn ang="0">
                <a:pos x="connsiteX13903" y="connsiteY13903"/>
              </a:cxn>
              <a:cxn ang="0">
                <a:pos x="connsiteX13904" y="connsiteY13904"/>
              </a:cxn>
              <a:cxn ang="0">
                <a:pos x="connsiteX13905" y="connsiteY13905"/>
              </a:cxn>
              <a:cxn ang="0">
                <a:pos x="connsiteX13906" y="connsiteY13906"/>
              </a:cxn>
              <a:cxn ang="0">
                <a:pos x="connsiteX13907" y="connsiteY13907"/>
              </a:cxn>
              <a:cxn ang="0">
                <a:pos x="connsiteX13908" y="connsiteY13908"/>
              </a:cxn>
              <a:cxn ang="0">
                <a:pos x="connsiteX13909" y="connsiteY13909"/>
              </a:cxn>
              <a:cxn ang="0">
                <a:pos x="connsiteX13910" y="connsiteY13910"/>
              </a:cxn>
              <a:cxn ang="0">
                <a:pos x="connsiteX13911" y="connsiteY13911"/>
              </a:cxn>
              <a:cxn ang="0">
                <a:pos x="connsiteX13912" y="connsiteY13912"/>
              </a:cxn>
              <a:cxn ang="0">
                <a:pos x="connsiteX13913" y="connsiteY13913"/>
              </a:cxn>
              <a:cxn ang="0">
                <a:pos x="connsiteX13914" y="connsiteY13914"/>
              </a:cxn>
              <a:cxn ang="0">
                <a:pos x="connsiteX13915" y="connsiteY13915"/>
              </a:cxn>
              <a:cxn ang="0">
                <a:pos x="connsiteX13916" y="connsiteY13916"/>
              </a:cxn>
              <a:cxn ang="0">
                <a:pos x="connsiteX13917" y="connsiteY13917"/>
              </a:cxn>
              <a:cxn ang="0">
                <a:pos x="connsiteX13918" y="connsiteY13918"/>
              </a:cxn>
              <a:cxn ang="0">
                <a:pos x="connsiteX13919" y="connsiteY13919"/>
              </a:cxn>
              <a:cxn ang="0">
                <a:pos x="connsiteX13920" y="connsiteY13920"/>
              </a:cxn>
              <a:cxn ang="0">
                <a:pos x="connsiteX13921" y="connsiteY13921"/>
              </a:cxn>
              <a:cxn ang="0">
                <a:pos x="connsiteX13922" y="connsiteY13922"/>
              </a:cxn>
              <a:cxn ang="0">
                <a:pos x="connsiteX13923" y="connsiteY13923"/>
              </a:cxn>
              <a:cxn ang="0">
                <a:pos x="connsiteX13924" y="connsiteY13924"/>
              </a:cxn>
              <a:cxn ang="0">
                <a:pos x="connsiteX13925" y="connsiteY13925"/>
              </a:cxn>
              <a:cxn ang="0">
                <a:pos x="connsiteX13926" y="connsiteY13926"/>
              </a:cxn>
              <a:cxn ang="0">
                <a:pos x="connsiteX13927" y="connsiteY13927"/>
              </a:cxn>
              <a:cxn ang="0">
                <a:pos x="connsiteX13928" y="connsiteY13928"/>
              </a:cxn>
              <a:cxn ang="0">
                <a:pos x="connsiteX13929" y="connsiteY13929"/>
              </a:cxn>
              <a:cxn ang="0">
                <a:pos x="connsiteX13930" y="connsiteY13930"/>
              </a:cxn>
              <a:cxn ang="0">
                <a:pos x="connsiteX13931" y="connsiteY13931"/>
              </a:cxn>
              <a:cxn ang="0">
                <a:pos x="connsiteX13932" y="connsiteY13932"/>
              </a:cxn>
              <a:cxn ang="0">
                <a:pos x="connsiteX13933" y="connsiteY13933"/>
              </a:cxn>
              <a:cxn ang="0">
                <a:pos x="connsiteX13934" y="connsiteY13934"/>
              </a:cxn>
              <a:cxn ang="0">
                <a:pos x="connsiteX13935" y="connsiteY13935"/>
              </a:cxn>
              <a:cxn ang="0">
                <a:pos x="connsiteX13936" y="connsiteY13936"/>
              </a:cxn>
              <a:cxn ang="0">
                <a:pos x="connsiteX13937" y="connsiteY13937"/>
              </a:cxn>
              <a:cxn ang="0">
                <a:pos x="connsiteX13938" y="connsiteY13938"/>
              </a:cxn>
              <a:cxn ang="0">
                <a:pos x="connsiteX13939" y="connsiteY13939"/>
              </a:cxn>
              <a:cxn ang="0">
                <a:pos x="connsiteX13940" y="connsiteY13940"/>
              </a:cxn>
              <a:cxn ang="0">
                <a:pos x="connsiteX13941" y="connsiteY13941"/>
              </a:cxn>
              <a:cxn ang="0">
                <a:pos x="connsiteX13942" y="connsiteY13942"/>
              </a:cxn>
              <a:cxn ang="0">
                <a:pos x="connsiteX13943" y="connsiteY13943"/>
              </a:cxn>
              <a:cxn ang="0">
                <a:pos x="connsiteX13944" y="connsiteY13944"/>
              </a:cxn>
              <a:cxn ang="0">
                <a:pos x="connsiteX13945" y="connsiteY13945"/>
              </a:cxn>
              <a:cxn ang="0">
                <a:pos x="connsiteX13946" y="connsiteY13946"/>
              </a:cxn>
              <a:cxn ang="0">
                <a:pos x="connsiteX13947" y="connsiteY13947"/>
              </a:cxn>
              <a:cxn ang="0">
                <a:pos x="connsiteX13948" y="connsiteY13948"/>
              </a:cxn>
              <a:cxn ang="0">
                <a:pos x="connsiteX13949" y="connsiteY13949"/>
              </a:cxn>
              <a:cxn ang="0">
                <a:pos x="connsiteX13950" y="connsiteY13950"/>
              </a:cxn>
              <a:cxn ang="0">
                <a:pos x="connsiteX13951" y="connsiteY13951"/>
              </a:cxn>
              <a:cxn ang="0">
                <a:pos x="connsiteX13952" y="connsiteY13952"/>
              </a:cxn>
              <a:cxn ang="0">
                <a:pos x="connsiteX13953" y="connsiteY13953"/>
              </a:cxn>
              <a:cxn ang="0">
                <a:pos x="connsiteX13954" y="connsiteY13954"/>
              </a:cxn>
              <a:cxn ang="0">
                <a:pos x="connsiteX13955" y="connsiteY13955"/>
              </a:cxn>
              <a:cxn ang="0">
                <a:pos x="connsiteX13956" y="connsiteY13956"/>
              </a:cxn>
              <a:cxn ang="0">
                <a:pos x="connsiteX13957" y="connsiteY13957"/>
              </a:cxn>
              <a:cxn ang="0">
                <a:pos x="connsiteX13958" y="connsiteY13958"/>
              </a:cxn>
              <a:cxn ang="0">
                <a:pos x="connsiteX13959" y="connsiteY13959"/>
              </a:cxn>
              <a:cxn ang="0">
                <a:pos x="connsiteX13960" y="connsiteY13960"/>
              </a:cxn>
              <a:cxn ang="0">
                <a:pos x="connsiteX13961" y="connsiteY13961"/>
              </a:cxn>
              <a:cxn ang="0">
                <a:pos x="connsiteX13962" y="connsiteY13962"/>
              </a:cxn>
              <a:cxn ang="0">
                <a:pos x="connsiteX13963" y="connsiteY13963"/>
              </a:cxn>
              <a:cxn ang="0">
                <a:pos x="connsiteX13964" y="connsiteY13964"/>
              </a:cxn>
              <a:cxn ang="0">
                <a:pos x="connsiteX13965" y="connsiteY13965"/>
              </a:cxn>
              <a:cxn ang="0">
                <a:pos x="connsiteX13966" y="connsiteY13966"/>
              </a:cxn>
              <a:cxn ang="0">
                <a:pos x="connsiteX13967" y="connsiteY13967"/>
              </a:cxn>
              <a:cxn ang="0">
                <a:pos x="connsiteX13968" y="connsiteY13968"/>
              </a:cxn>
              <a:cxn ang="0">
                <a:pos x="connsiteX13969" y="connsiteY13969"/>
              </a:cxn>
              <a:cxn ang="0">
                <a:pos x="connsiteX13970" y="connsiteY13970"/>
              </a:cxn>
              <a:cxn ang="0">
                <a:pos x="connsiteX13971" y="connsiteY13971"/>
              </a:cxn>
              <a:cxn ang="0">
                <a:pos x="connsiteX13972" y="connsiteY13972"/>
              </a:cxn>
              <a:cxn ang="0">
                <a:pos x="connsiteX13973" y="connsiteY13973"/>
              </a:cxn>
              <a:cxn ang="0">
                <a:pos x="connsiteX13974" y="connsiteY13974"/>
              </a:cxn>
              <a:cxn ang="0">
                <a:pos x="connsiteX13975" y="connsiteY13975"/>
              </a:cxn>
              <a:cxn ang="0">
                <a:pos x="connsiteX13976" y="connsiteY13976"/>
              </a:cxn>
              <a:cxn ang="0">
                <a:pos x="connsiteX13977" y="connsiteY13977"/>
              </a:cxn>
              <a:cxn ang="0">
                <a:pos x="connsiteX13978" y="connsiteY13978"/>
              </a:cxn>
              <a:cxn ang="0">
                <a:pos x="connsiteX13979" y="connsiteY13979"/>
              </a:cxn>
              <a:cxn ang="0">
                <a:pos x="connsiteX13980" y="connsiteY13980"/>
              </a:cxn>
              <a:cxn ang="0">
                <a:pos x="connsiteX13981" y="connsiteY13981"/>
              </a:cxn>
              <a:cxn ang="0">
                <a:pos x="connsiteX13982" y="connsiteY13982"/>
              </a:cxn>
              <a:cxn ang="0">
                <a:pos x="connsiteX13983" y="connsiteY13983"/>
              </a:cxn>
              <a:cxn ang="0">
                <a:pos x="connsiteX13984" y="connsiteY13984"/>
              </a:cxn>
              <a:cxn ang="0">
                <a:pos x="connsiteX13985" y="connsiteY13985"/>
              </a:cxn>
              <a:cxn ang="0">
                <a:pos x="connsiteX13986" y="connsiteY13986"/>
              </a:cxn>
              <a:cxn ang="0">
                <a:pos x="connsiteX13987" y="connsiteY13987"/>
              </a:cxn>
              <a:cxn ang="0">
                <a:pos x="connsiteX13988" y="connsiteY13988"/>
              </a:cxn>
              <a:cxn ang="0">
                <a:pos x="connsiteX13989" y="connsiteY13989"/>
              </a:cxn>
              <a:cxn ang="0">
                <a:pos x="connsiteX13990" y="connsiteY13990"/>
              </a:cxn>
              <a:cxn ang="0">
                <a:pos x="connsiteX13991" y="connsiteY13991"/>
              </a:cxn>
              <a:cxn ang="0">
                <a:pos x="connsiteX13992" y="connsiteY13992"/>
              </a:cxn>
              <a:cxn ang="0">
                <a:pos x="connsiteX13993" y="connsiteY13993"/>
              </a:cxn>
              <a:cxn ang="0">
                <a:pos x="connsiteX13994" y="connsiteY13994"/>
              </a:cxn>
              <a:cxn ang="0">
                <a:pos x="connsiteX13995" y="connsiteY13995"/>
              </a:cxn>
              <a:cxn ang="0">
                <a:pos x="connsiteX13996" y="connsiteY13996"/>
              </a:cxn>
              <a:cxn ang="0">
                <a:pos x="connsiteX13997" y="connsiteY13997"/>
              </a:cxn>
              <a:cxn ang="0">
                <a:pos x="connsiteX13998" y="connsiteY13998"/>
              </a:cxn>
              <a:cxn ang="0">
                <a:pos x="connsiteX13999" y="connsiteY13999"/>
              </a:cxn>
              <a:cxn ang="0">
                <a:pos x="connsiteX14000" y="connsiteY14000"/>
              </a:cxn>
              <a:cxn ang="0">
                <a:pos x="connsiteX14001" y="connsiteY14001"/>
              </a:cxn>
              <a:cxn ang="0">
                <a:pos x="connsiteX14002" y="connsiteY14002"/>
              </a:cxn>
              <a:cxn ang="0">
                <a:pos x="connsiteX14003" y="connsiteY14003"/>
              </a:cxn>
              <a:cxn ang="0">
                <a:pos x="connsiteX14004" y="connsiteY14004"/>
              </a:cxn>
              <a:cxn ang="0">
                <a:pos x="connsiteX14005" y="connsiteY14005"/>
              </a:cxn>
              <a:cxn ang="0">
                <a:pos x="connsiteX14006" y="connsiteY14006"/>
              </a:cxn>
              <a:cxn ang="0">
                <a:pos x="connsiteX14007" y="connsiteY14007"/>
              </a:cxn>
              <a:cxn ang="0">
                <a:pos x="connsiteX14008" y="connsiteY14008"/>
              </a:cxn>
              <a:cxn ang="0">
                <a:pos x="connsiteX14009" y="connsiteY14009"/>
              </a:cxn>
              <a:cxn ang="0">
                <a:pos x="connsiteX14010" y="connsiteY14010"/>
              </a:cxn>
              <a:cxn ang="0">
                <a:pos x="connsiteX14011" y="connsiteY14011"/>
              </a:cxn>
              <a:cxn ang="0">
                <a:pos x="connsiteX14012" y="connsiteY14012"/>
              </a:cxn>
              <a:cxn ang="0">
                <a:pos x="connsiteX14013" y="connsiteY14013"/>
              </a:cxn>
              <a:cxn ang="0">
                <a:pos x="connsiteX14014" y="connsiteY14014"/>
              </a:cxn>
              <a:cxn ang="0">
                <a:pos x="connsiteX14015" y="connsiteY14015"/>
              </a:cxn>
              <a:cxn ang="0">
                <a:pos x="connsiteX14016" y="connsiteY14016"/>
              </a:cxn>
              <a:cxn ang="0">
                <a:pos x="connsiteX14017" y="connsiteY14017"/>
              </a:cxn>
              <a:cxn ang="0">
                <a:pos x="connsiteX14018" y="connsiteY14018"/>
              </a:cxn>
              <a:cxn ang="0">
                <a:pos x="connsiteX14019" y="connsiteY14019"/>
              </a:cxn>
              <a:cxn ang="0">
                <a:pos x="connsiteX14020" y="connsiteY14020"/>
              </a:cxn>
              <a:cxn ang="0">
                <a:pos x="connsiteX14021" y="connsiteY14021"/>
              </a:cxn>
              <a:cxn ang="0">
                <a:pos x="connsiteX14022" y="connsiteY14022"/>
              </a:cxn>
              <a:cxn ang="0">
                <a:pos x="connsiteX14023" y="connsiteY14023"/>
              </a:cxn>
              <a:cxn ang="0">
                <a:pos x="connsiteX14024" y="connsiteY14024"/>
              </a:cxn>
              <a:cxn ang="0">
                <a:pos x="connsiteX14025" y="connsiteY14025"/>
              </a:cxn>
              <a:cxn ang="0">
                <a:pos x="connsiteX14026" y="connsiteY14026"/>
              </a:cxn>
              <a:cxn ang="0">
                <a:pos x="connsiteX14027" y="connsiteY14027"/>
              </a:cxn>
              <a:cxn ang="0">
                <a:pos x="connsiteX14028" y="connsiteY14028"/>
              </a:cxn>
              <a:cxn ang="0">
                <a:pos x="connsiteX14029" y="connsiteY14029"/>
              </a:cxn>
              <a:cxn ang="0">
                <a:pos x="connsiteX14030" y="connsiteY14030"/>
              </a:cxn>
              <a:cxn ang="0">
                <a:pos x="connsiteX14031" y="connsiteY14031"/>
              </a:cxn>
              <a:cxn ang="0">
                <a:pos x="connsiteX14032" y="connsiteY14032"/>
              </a:cxn>
              <a:cxn ang="0">
                <a:pos x="connsiteX14033" y="connsiteY14033"/>
              </a:cxn>
              <a:cxn ang="0">
                <a:pos x="connsiteX14034" y="connsiteY14034"/>
              </a:cxn>
              <a:cxn ang="0">
                <a:pos x="connsiteX14035" y="connsiteY14035"/>
              </a:cxn>
              <a:cxn ang="0">
                <a:pos x="connsiteX14036" y="connsiteY14036"/>
              </a:cxn>
              <a:cxn ang="0">
                <a:pos x="connsiteX14037" y="connsiteY14037"/>
              </a:cxn>
              <a:cxn ang="0">
                <a:pos x="connsiteX14038" y="connsiteY14038"/>
              </a:cxn>
              <a:cxn ang="0">
                <a:pos x="connsiteX14039" y="connsiteY14039"/>
              </a:cxn>
              <a:cxn ang="0">
                <a:pos x="connsiteX14040" y="connsiteY14040"/>
              </a:cxn>
              <a:cxn ang="0">
                <a:pos x="connsiteX14041" y="connsiteY14041"/>
              </a:cxn>
              <a:cxn ang="0">
                <a:pos x="connsiteX14042" y="connsiteY14042"/>
              </a:cxn>
              <a:cxn ang="0">
                <a:pos x="connsiteX14043" y="connsiteY14043"/>
              </a:cxn>
              <a:cxn ang="0">
                <a:pos x="connsiteX14044" y="connsiteY14044"/>
              </a:cxn>
              <a:cxn ang="0">
                <a:pos x="connsiteX14045" y="connsiteY14045"/>
              </a:cxn>
              <a:cxn ang="0">
                <a:pos x="connsiteX14046" y="connsiteY14046"/>
              </a:cxn>
              <a:cxn ang="0">
                <a:pos x="connsiteX14047" y="connsiteY14047"/>
              </a:cxn>
              <a:cxn ang="0">
                <a:pos x="connsiteX14048" y="connsiteY14048"/>
              </a:cxn>
              <a:cxn ang="0">
                <a:pos x="connsiteX14049" y="connsiteY14049"/>
              </a:cxn>
              <a:cxn ang="0">
                <a:pos x="connsiteX14050" y="connsiteY14050"/>
              </a:cxn>
              <a:cxn ang="0">
                <a:pos x="connsiteX14051" y="connsiteY14051"/>
              </a:cxn>
              <a:cxn ang="0">
                <a:pos x="connsiteX14052" y="connsiteY14052"/>
              </a:cxn>
              <a:cxn ang="0">
                <a:pos x="connsiteX14053" y="connsiteY14053"/>
              </a:cxn>
              <a:cxn ang="0">
                <a:pos x="connsiteX14054" y="connsiteY14054"/>
              </a:cxn>
              <a:cxn ang="0">
                <a:pos x="connsiteX14055" y="connsiteY14055"/>
              </a:cxn>
              <a:cxn ang="0">
                <a:pos x="connsiteX14056" y="connsiteY14056"/>
              </a:cxn>
              <a:cxn ang="0">
                <a:pos x="connsiteX14057" y="connsiteY14057"/>
              </a:cxn>
              <a:cxn ang="0">
                <a:pos x="connsiteX14058" y="connsiteY14058"/>
              </a:cxn>
              <a:cxn ang="0">
                <a:pos x="connsiteX14059" y="connsiteY14059"/>
              </a:cxn>
              <a:cxn ang="0">
                <a:pos x="connsiteX14060" y="connsiteY14060"/>
              </a:cxn>
              <a:cxn ang="0">
                <a:pos x="connsiteX14061" y="connsiteY14061"/>
              </a:cxn>
              <a:cxn ang="0">
                <a:pos x="connsiteX14062" y="connsiteY14062"/>
              </a:cxn>
              <a:cxn ang="0">
                <a:pos x="connsiteX14063" y="connsiteY14063"/>
              </a:cxn>
              <a:cxn ang="0">
                <a:pos x="connsiteX14064" y="connsiteY14064"/>
              </a:cxn>
              <a:cxn ang="0">
                <a:pos x="connsiteX14065" y="connsiteY14065"/>
              </a:cxn>
              <a:cxn ang="0">
                <a:pos x="connsiteX14066" y="connsiteY14066"/>
              </a:cxn>
              <a:cxn ang="0">
                <a:pos x="connsiteX14067" y="connsiteY14067"/>
              </a:cxn>
              <a:cxn ang="0">
                <a:pos x="connsiteX14068" y="connsiteY14068"/>
              </a:cxn>
              <a:cxn ang="0">
                <a:pos x="connsiteX14069" y="connsiteY14069"/>
              </a:cxn>
              <a:cxn ang="0">
                <a:pos x="connsiteX14070" y="connsiteY14070"/>
              </a:cxn>
              <a:cxn ang="0">
                <a:pos x="connsiteX14071" y="connsiteY14071"/>
              </a:cxn>
              <a:cxn ang="0">
                <a:pos x="connsiteX14072" y="connsiteY14072"/>
              </a:cxn>
              <a:cxn ang="0">
                <a:pos x="connsiteX14073" y="connsiteY14073"/>
              </a:cxn>
              <a:cxn ang="0">
                <a:pos x="connsiteX14074" y="connsiteY14074"/>
              </a:cxn>
              <a:cxn ang="0">
                <a:pos x="connsiteX14075" y="connsiteY14075"/>
              </a:cxn>
              <a:cxn ang="0">
                <a:pos x="connsiteX14076" y="connsiteY14076"/>
              </a:cxn>
              <a:cxn ang="0">
                <a:pos x="connsiteX14077" y="connsiteY14077"/>
              </a:cxn>
              <a:cxn ang="0">
                <a:pos x="connsiteX14078" y="connsiteY14078"/>
              </a:cxn>
              <a:cxn ang="0">
                <a:pos x="connsiteX14079" y="connsiteY14079"/>
              </a:cxn>
              <a:cxn ang="0">
                <a:pos x="connsiteX14080" y="connsiteY14080"/>
              </a:cxn>
              <a:cxn ang="0">
                <a:pos x="connsiteX14081" y="connsiteY14081"/>
              </a:cxn>
              <a:cxn ang="0">
                <a:pos x="connsiteX14082" y="connsiteY14082"/>
              </a:cxn>
              <a:cxn ang="0">
                <a:pos x="connsiteX14083" y="connsiteY14083"/>
              </a:cxn>
              <a:cxn ang="0">
                <a:pos x="connsiteX14084" y="connsiteY14084"/>
              </a:cxn>
              <a:cxn ang="0">
                <a:pos x="connsiteX14085" y="connsiteY14085"/>
              </a:cxn>
              <a:cxn ang="0">
                <a:pos x="connsiteX14086" y="connsiteY14086"/>
              </a:cxn>
              <a:cxn ang="0">
                <a:pos x="connsiteX14087" y="connsiteY14087"/>
              </a:cxn>
              <a:cxn ang="0">
                <a:pos x="connsiteX14088" y="connsiteY14088"/>
              </a:cxn>
              <a:cxn ang="0">
                <a:pos x="connsiteX14089" y="connsiteY14089"/>
              </a:cxn>
              <a:cxn ang="0">
                <a:pos x="connsiteX14090" y="connsiteY14090"/>
              </a:cxn>
              <a:cxn ang="0">
                <a:pos x="connsiteX14091" y="connsiteY14091"/>
              </a:cxn>
              <a:cxn ang="0">
                <a:pos x="connsiteX14092" y="connsiteY14092"/>
              </a:cxn>
              <a:cxn ang="0">
                <a:pos x="connsiteX14093" y="connsiteY14093"/>
              </a:cxn>
              <a:cxn ang="0">
                <a:pos x="connsiteX14094" y="connsiteY14094"/>
              </a:cxn>
              <a:cxn ang="0">
                <a:pos x="connsiteX14095" y="connsiteY14095"/>
              </a:cxn>
              <a:cxn ang="0">
                <a:pos x="connsiteX14096" y="connsiteY14096"/>
              </a:cxn>
              <a:cxn ang="0">
                <a:pos x="connsiteX14097" y="connsiteY14097"/>
              </a:cxn>
              <a:cxn ang="0">
                <a:pos x="connsiteX14098" y="connsiteY14098"/>
              </a:cxn>
              <a:cxn ang="0">
                <a:pos x="connsiteX14099" y="connsiteY14099"/>
              </a:cxn>
              <a:cxn ang="0">
                <a:pos x="connsiteX14100" y="connsiteY14100"/>
              </a:cxn>
              <a:cxn ang="0">
                <a:pos x="connsiteX14101" y="connsiteY14101"/>
              </a:cxn>
              <a:cxn ang="0">
                <a:pos x="connsiteX14102" y="connsiteY14102"/>
              </a:cxn>
              <a:cxn ang="0">
                <a:pos x="connsiteX14103" y="connsiteY14103"/>
              </a:cxn>
              <a:cxn ang="0">
                <a:pos x="connsiteX14104" y="connsiteY14104"/>
              </a:cxn>
              <a:cxn ang="0">
                <a:pos x="connsiteX14105" y="connsiteY14105"/>
              </a:cxn>
              <a:cxn ang="0">
                <a:pos x="connsiteX14106" y="connsiteY14106"/>
              </a:cxn>
              <a:cxn ang="0">
                <a:pos x="connsiteX14107" y="connsiteY14107"/>
              </a:cxn>
              <a:cxn ang="0">
                <a:pos x="connsiteX14108" y="connsiteY14108"/>
              </a:cxn>
              <a:cxn ang="0">
                <a:pos x="connsiteX14109" y="connsiteY14109"/>
              </a:cxn>
              <a:cxn ang="0">
                <a:pos x="connsiteX14110" y="connsiteY14110"/>
              </a:cxn>
              <a:cxn ang="0">
                <a:pos x="connsiteX14111" y="connsiteY14111"/>
              </a:cxn>
              <a:cxn ang="0">
                <a:pos x="connsiteX14112" y="connsiteY14112"/>
              </a:cxn>
              <a:cxn ang="0">
                <a:pos x="connsiteX14113" y="connsiteY14113"/>
              </a:cxn>
              <a:cxn ang="0">
                <a:pos x="connsiteX14114" y="connsiteY14114"/>
              </a:cxn>
              <a:cxn ang="0">
                <a:pos x="connsiteX14115" y="connsiteY14115"/>
              </a:cxn>
              <a:cxn ang="0">
                <a:pos x="connsiteX14116" y="connsiteY14116"/>
              </a:cxn>
              <a:cxn ang="0">
                <a:pos x="connsiteX14117" y="connsiteY14117"/>
              </a:cxn>
              <a:cxn ang="0">
                <a:pos x="connsiteX14118" y="connsiteY14118"/>
              </a:cxn>
              <a:cxn ang="0">
                <a:pos x="connsiteX14119" y="connsiteY14119"/>
              </a:cxn>
              <a:cxn ang="0">
                <a:pos x="connsiteX14120" y="connsiteY14120"/>
              </a:cxn>
              <a:cxn ang="0">
                <a:pos x="connsiteX14121" y="connsiteY14121"/>
              </a:cxn>
              <a:cxn ang="0">
                <a:pos x="connsiteX14122" y="connsiteY14122"/>
              </a:cxn>
              <a:cxn ang="0">
                <a:pos x="connsiteX14123" y="connsiteY14123"/>
              </a:cxn>
              <a:cxn ang="0">
                <a:pos x="connsiteX14124" y="connsiteY14124"/>
              </a:cxn>
              <a:cxn ang="0">
                <a:pos x="connsiteX14125" y="connsiteY14125"/>
              </a:cxn>
              <a:cxn ang="0">
                <a:pos x="connsiteX14126" y="connsiteY14126"/>
              </a:cxn>
              <a:cxn ang="0">
                <a:pos x="connsiteX14127" y="connsiteY14127"/>
              </a:cxn>
              <a:cxn ang="0">
                <a:pos x="connsiteX14128" y="connsiteY14128"/>
              </a:cxn>
              <a:cxn ang="0">
                <a:pos x="connsiteX14129" y="connsiteY14129"/>
              </a:cxn>
              <a:cxn ang="0">
                <a:pos x="connsiteX14130" y="connsiteY14130"/>
              </a:cxn>
              <a:cxn ang="0">
                <a:pos x="connsiteX14131" y="connsiteY14131"/>
              </a:cxn>
              <a:cxn ang="0">
                <a:pos x="connsiteX14132" y="connsiteY14132"/>
              </a:cxn>
              <a:cxn ang="0">
                <a:pos x="connsiteX14133" y="connsiteY14133"/>
              </a:cxn>
              <a:cxn ang="0">
                <a:pos x="connsiteX14134" y="connsiteY14134"/>
              </a:cxn>
              <a:cxn ang="0">
                <a:pos x="connsiteX14135" y="connsiteY14135"/>
              </a:cxn>
              <a:cxn ang="0">
                <a:pos x="connsiteX14136" y="connsiteY14136"/>
              </a:cxn>
              <a:cxn ang="0">
                <a:pos x="connsiteX14137" y="connsiteY14137"/>
              </a:cxn>
              <a:cxn ang="0">
                <a:pos x="connsiteX14138" y="connsiteY14138"/>
              </a:cxn>
              <a:cxn ang="0">
                <a:pos x="connsiteX14139" y="connsiteY14139"/>
              </a:cxn>
              <a:cxn ang="0">
                <a:pos x="connsiteX14140" y="connsiteY14140"/>
              </a:cxn>
              <a:cxn ang="0">
                <a:pos x="connsiteX14141" y="connsiteY14141"/>
              </a:cxn>
              <a:cxn ang="0">
                <a:pos x="connsiteX14142" y="connsiteY14142"/>
              </a:cxn>
              <a:cxn ang="0">
                <a:pos x="connsiteX14143" y="connsiteY14143"/>
              </a:cxn>
              <a:cxn ang="0">
                <a:pos x="connsiteX14144" y="connsiteY14144"/>
              </a:cxn>
              <a:cxn ang="0">
                <a:pos x="connsiteX14145" y="connsiteY14145"/>
              </a:cxn>
              <a:cxn ang="0">
                <a:pos x="connsiteX14146" y="connsiteY14146"/>
              </a:cxn>
              <a:cxn ang="0">
                <a:pos x="connsiteX14147" y="connsiteY14147"/>
              </a:cxn>
              <a:cxn ang="0">
                <a:pos x="connsiteX14148" y="connsiteY14148"/>
              </a:cxn>
              <a:cxn ang="0">
                <a:pos x="connsiteX14149" y="connsiteY14149"/>
              </a:cxn>
              <a:cxn ang="0">
                <a:pos x="connsiteX14150" y="connsiteY14150"/>
              </a:cxn>
              <a:cxn ang="0">
                <a:pos x="connsiteX14151" y="connsiteY14151"/>
              </a:cxn>
              <a:cxn ang="0">
                <a:pos x="connsiteX14152" y="connsiteY14152"/>
              </a:cxn>
              <a:cxn ang="0">
                <a:pos x="connsiteX14153" y="connsiteY14153"/>
              </a:cxn>
              <a:cxn ang="0">
                <a:pos x="connsiteX14154" y="connsiteY14154"/>
              </a:cxn>
              <a:cxn ang="0">
                <a:pos x="connsiteX14155" y="connsiteY14155"/>
              </a:cxn>
              <a:cxn ang="0">
                <a:pos x="connsiteX14156" y="connsiteY14156"/>
              </a:cxn>
              <a:cxn ang="0">
                <a:pos x="connsiteX14157" y="connsiteY14157"/>
              </a:cxn>
              <a:cxn ang="0">
                <a:pos x="connsiteX14158" y="connsiteY14158"/>
              </a:cxn>
              <a:cxn ang="0">
                <a:pos x="connsiteX14159" y="connsiteY14159"/>
              </a:cxn>
              <a:cxn ang="0">
                <a:pos x="connsiteX14160" y="connsiteY14160"/>
              </a:cxn>
              <a:cxn ang="0">
                <a:pos x="connsiteX14161" y="connsiteY14161"/>
              </a:cxn>
              <a:cxn ang="0">
                <a:pos x="connsiteX14162" y="connsiteY14162"/>
              </a:cxn>
              <a:cxn ang="0">
                <a:pos x="connsiteX14163" y="connsiteY14163"/>
              </a:cxn>
              <a:cxn ang="0">
                <a:pos x="connsiteX14164" y="connsiteY14164"/>
              </a:cxn>
              <a:cxn ang="0">
                <a:pos x="connsiteX14165" y="connsiteY14165"/>
              </a:cxn>
              <a:cxn ang="0">
                <a:pos x="connsiteX14166" y="connsiteY14166"/>
              </a:cxn>
              <a:cxn ang="0">
                <a:pos x="connsiteX14167" y="connsiteY14167"/>
              </a:cxn>
              <a:cxn ang="0">
                <a:pos x="connsiteX14168" y="connsiteY14168"/>
              </a:cxn>
              <a:cxn ang="0">
                <a:pos x="connsiteX14169" y="connsiteY14169"/>
              </a:cxn>
              <a:cxn ang="0">
                <a:pos x="connsiteX14170" y="connsiteY14170"/>
              </a:cxn>
              <a:cxn ang="0">
                <a:pos x="connsiteX14171" y="connsiteY14171"/>
              </a:cxn>
              <a:cxn ang="0">
                <a:pos x="connsiteX14172" y="connsiteY14172"/>
              </a:cxn>
              <a:cxn ang="0">
                <a:pos x="connsiteX14173" y="connsiteY14173"/>
              </a:cxn>
              <a:cxn ang="0">
                <a:pos x="connsiteX14174" y="connsiteY14174"/>
              </a:cxn>
              <a:cxn ang="0">
                <a:pos x="connsiteX14175" y="connsiteY14175"/>
              </a:cxn>
              <a:cxn ang="0">
                <a:pos x="connsiteX14176" y="connsiteY14176"/>
              </a:cxn>
              <a:cxn ang="0">
                <a:pos x="connsiteX14177" y="connsiteY14177"/>
              </a:cxn>
              <a:cxn ang="0">
                <a:pos x="connsiteX14178" y="connsiteY14178"/>
              </a:cxn>
              <a:cxn ang="0">
                <a:pos x="connsiteX14179" y="connsiteY14179"/>
              </a:cxn>
              <a:cxn ang="0">
                <a:pos x="connsiteX14180" y="connsiteY14180"/>
              </a:cxn>
              <a:cxn ang="0">
                <a:pos x="connsiteX14181" y="connsiteY14181"/>
              </a:cxn>
              <a:cxn ang="0">
                <a:pos x="connsiteX14182" y="connsiteY14182"/>
              </a:cxn>
              <a:cxn ang="0">
                <a:pos x="connsiteX14183" y="connsiteY14183"/>
              </a:cxn>
              <a:cxn ang="0">
                <a:pos x="connsiteX14184" y="connsiteY14184"/>
              </a:cxn>
              <a:cxn ang="0">
                <a:pos x="connsiteX14185" y="connsiteY14185"/>
              </a:cxn>
              <a:cxn ang="0">
                <a:pos x="connsiteX14186" y="connsiteY14186"/>
              </a:cxn>
              <a:cxn ang="0">
                <a:pos x="connsiteX14187" y="connsiteY14187"/>
              </a:cxn>
              <a:cxn ang="0">
                <a:pos x="connsiteX14188" y="connsiteY14188"/>
              </a:cxn>
              <a:cxn ang="0">
                <a:pos x="connsiteX14189" y="connsiteY14189"/>
              </a:cxn>
              <a:cxn ang="0">
                <a:pos x="connsiteX14190" y="connsiteY14190"/>
              </a:cxn>
              <a:cxn ang="0">
                <a:pos x="connsiteX14191" y="connsiteY14191"/>
              </a:cxn>
              <a:cxn ang="0">
                <a:pos x="connsiteX14192" y="connsiteY14192"/>
              </a:cxn>
              <a:cxn ang="0">
                <a:pos x="connsiteX14193" y="connsiteY14193"/>
              </a:cxn>
              <a:cxn ang="0">
                <a:pos x="connsiteX14194" y="connsiteY14194"/>
              </a:cxn>
              <a:cxn ang="0">
                <a:pos x="connsiteX14195" y="connsiteY14195"/>
              </a:cxn>
              <a:cxn ang="0">
                <a:pos x="connsiteX14196" y="connsiteY14196"/>
              </a:cxn>
              <a:cxn ang="0">
                <a:pos x="connsiteX14197" y="connsiteY14197"/>
              </a:cxn>
              <a:cxn ang="0">
                <a:pos x="connsiteX14198" y="connsiteY14198"/>
              </a:cxn>
              <a:cxn ang="0">
                <a:pos x="connsiteX14199" y="connsiteY14199"/>
              </a:cxn>
              <a:cxn ang="0">
                <a:pos x="connsiteX14200" y="connsiteY14200"/>
              </a:cxn>
              <a:cxn ang="0">
                <a:pos x="connsiteX14201" y="connsiteY14201"/>
              </a:cxn>
              <a:cxn ang="0">
                <a:pos x="connsiteX14202" y="connsiteY14202"/>
              </a:cxn>
              <a:cxn ang="0">
                <a:pos x="connsiteX14203" y="connsiteY14203"/>
              </a:cxn>
              <a:cxn ang="0">
                <a:pos x="connsiteX14204" y="connsiteY14204"/>
              </a:cxn>
              <a:cxn ang="0">
                <a:pos x="connsiteX14205" y="connsiteY14205"/>
              </a:cxn>
              <a:cxn ang="0">
                <a:pos x="connsiteX14206" y="connsiteY14206"/>
              </a:cxn>
              <a:cxn ang="0">
                <a:pos x="connsiteX14207" y="connsiteY14207"/>
              </a:cxn>
              <a:cxn ang="0">
                <a:pos x="connsiteX14208" y="connsiteY14208"/>
              </a:cxn>
              <a:cxn ang="0">
                <a:pos x="connsiteX14209" y="connsiteY14209"/>
              </a:cxn>
              <a:cxn ang="0">
                <a:pos x="connsiteX14210" y="connsiteY14210"/>
              </a:cxn>
              <a:cxn ang="0">
                <a:pos x="connsiteX14211" y="connsiteY14211"/>
              </a:cxn>
              <a:cxn ang="0">
                <a:pos x="connsiteX14212" y="connsiteY14212"/>
              </a:cxn>
              <a:cxn ang="0">
                <a:pos x="connsiteX14213" y="connsiteY14213"/>
              </a:cxn>
              <a:cxn ang="0">
                <a:pos x="connsiteX14214" y="connsiteY14214"/>
              </a:cxn>
              <a:cxn ang="0">
                <a:pos x="connsiteX14215" y="connsiteY14215"/>
              </a:cxn>
              <a:cxn ang="0">
                <a:pos x="connsiteX14216" y="connsiteY14216"/>
              </a:cxn>
              <a:cxn ang="0">
                <a:pos x="connsiteX14217" y="connsiteY14217"/>
              </a:cxn>
              <a:cxn ang="0">
                <a:pos x="connsiteX14218" y="connsiteY14218"/>
              </a:cxn>
              <a:cxn ang="0">
                <a:pos x="connsiteX14219" y="connsiteY14219"/>
              </a:cxn>
              <a:cxn ang="0">
                <a:pos x="connsiteX14220" y="connsiteY14220"/>
              </a:cxn>
              <a:cxn ang="0">
                <a:pos x="connsiteX14221" y="connsiteY14221"/>
              </a:cxn>
              <a:cxn ang="0">
                <a:pos x="connsiteX14222" y="connsiteY14222"/>
              </a:cxn>
              <a:cxn ang="0">
                <a:pos x="connsiteX14223" y="connsiteY14223"/>
              </a:cxn>
              <a:cxn ang="0">
                <a:pos x="connsiteX14224" y="connsiteY14224"/>
              </a:cxn>
              <a:cxn ang="0">
                <a:pos x="connsiteX14225" y="connsiteY14225"/>
              </a:cxn>
              <a:cxn ang="0">
                <a:pos x="connsiteX14226" y="connsiteY14226"/>
              </a:cxn>
              <a:cxn ang="0">
                <a:pos x="connsiteX14227" y="connsiteY14227"/>
              </a:cxn>
              <a:cxn ang="0">
                <a:pos x="connsiteX14228" y="connsiteY14228"/>
              </a:cxn>
              <a:cxn ang="0">
                <a:pos x="connsiteX14229" y="connsiteY14229"/>
              </a:cxn>
              <a:cxn ang="0">
                <a:pos x="connsiteX14230" y="connsiteY14230"/>
              </a:cxn>
              <a:cxn ang="0">
                <a:pos x="connsiteX14231" y="connsiteY14231"/>
              </a:cxn>
              <a:cxn ang="0">
                <a:pos x="connsiteX14232" y="connsiteY14232"/>
              </a:cxn>
              <a:cxn ang="0">
                <a:pos x="connsiteX14233" y="connsiteY14233"/>
              </a:cxn>
              <a:cxn ang="0">
                <a:pos x="connsiteX14234" y="connsiteY14234"/>
              </a:cxn>
              <a:cxn ang="0">
                <a:pos x="connsiteX14235" y="connsiteY14235"/>
              </a:cxn>
              <a:cxn ang="0">
                <a:pos x="connsiteX14236" y="connsiteY14236"/>
              </a:cxn>
              <a:cxn ang="0">
                <a:pos x="connsiteX14237" y="connsiteY14237"/>
              </a:cxn>
              <a:cxn ang="0">
                <a:pos x="connsiteX14238" y="connsiteY14238"/>
              </a:cxn>
              <a:cxn ang="0">
                <a:pos x="connsiteX14239" y="connsiteY14239"/>
              </a:cxn>
              <a:cxn ang="0">
                <a:pos x="connsiteX14240" y="connsiteY14240"/>
              </a:cxn>
              <a:cxn ang="0">
                <a:pos x="connsiteX14241" y="connsiteY14241"/>
              </a:cxn>
              <a:cxn ang="0">
                <a:pos x="connsiteX14242" y="connsiteY14242"/>
              </a:cxn>
              <a:cxn ang="0">
                <a:pos x="connsiteX14243" y="connsiteY14243"/>
              </a:cxn>
              <a:cxn ang="0">
                <a:pos x="connsiteX14244" y="connsiteY14244"/>
              </a:cxn>
              <a:cxn ang="0">
                <a:pos x="connsiteX14245" y="connsiteY14245"/>
              </a:cxn>
              <a:cxn ang="0">
                <a:pos x="connsiteX14246" y="connsiteY14246"/>
              </a:cxn>
              <a:cxn ang="0">
                <a:pos x="connsiteX14247" y="connsiteY14247"/>
              </a:cxn>
              <a:cxn ang="0">
                <a:pos x="connsiteX14248" y="connsiteY14248"/>
              </a:cxn>
              <a:cxn ang="0">
                <a:pos x="connsiteX14249" y="connsiteY14249"/>
              </a:cxn>
              <a:cxn ang="0">
                <a:pos x="connsiteX14250" y="connsiteY14250"/>
              </a:cxn>
              <a:cxn ang="0">
                <a:pos x="connsiteX14251" y="connsiteY14251"/>
              </a:cxn>
              <a:cxn ang="0">
                <a:pos x="connsiteX14252" y="connsiteY14252"/>
              </a:cxn>
              <a:cxn ang="0">
                <a:pos x="connsiteX14253" y="connsiteY14253"/>
              </a:cxn>
              <a:cxn ang="0">
                <a:pos x="connsiteX14254" y="connsiteY14254"/>
              </a:cxn>
              <a:cxn ang="0">
                <a:pos x="connsiteX14255" y="connsiteY14255"/>
              </a:cxn>
              <a:cxn ang="0">
                <a:pos x="connsiteX14256" y="connsiteY14256"/>
              </a:cxn>
              <a:cxn ang="0">
                <a:pos x="connsiteX14257" y="connsiteY14257"/>
              </a:cxn>
              <a:cxn ang="0">
                <a:pos x="connsiteX14258" y="connsiteY14258"/>
              </a:cxn>
              <a:cxn ang="0">
                <a:pos x="connsiteX14259" y="connsiteY14259"/>
              </a:cxn>
              <a:cxn ang="0">
                <a:pos x="connsiteX14260" y="connsiteY14260"/>
              </a:cxn>
              <a:cxn ang="0">
                <a:pos x="connsiteX14261" y="connsiteY14261"/>
              </a:cxn>
              <a:cxn ang="0">
                <a:pos x="connsiteX14262" y="connsiteY14262"/>
              </a:cxn>
              <a:cxn ang="0">
                <a:pos x="connsiteX14263" y="connsiteY14263"/>
              </a:cxn>
              <a:cxn ang="0">
                <a:pos x="connsiteX14264" y="connsiteY14264"/>
              </a:cxn>
              <a:cxn ang="0">
                <a:pos x="connsiteX14265" y="connsiteY14265"/>
              </a:cxn>
              <a:cxn ang="0">
                <a:pos x="connsiteX14266" y="connsiteY14266"/>
              </a:cxn>
              <a:cxn ang="0">
                <a:pos x="connsiteX14267" y="connsiteY14267"/>
              </a:cxn>
              <a:cxn ang="0">
                <a:pos x="connsiteX14268" y="connsiteY14268"/>
              </a:cxn>
              <a:cxn ang="0">
                <a:pos x="connsiteX14269" y="connsiteY14269"/>
              </a:cxn>
              <a:cxn ang="0">
                <a:pos x="connsiteX14270" y="connsiteY14270"/>
              </a:cxn>
              <a:cxn ang="0">
                <a:pos x="connsiteX14271" y="connsiteY14271"/>
              </a:cxn>
              <a:cxn ang="0">
                <a:pos x="connsiteX14272" y="connsiteY14272"/>
              </a:cxn>
              <a:cxn ang="0">
                <a:pos x="connsiteX14273" y="connsiteY14273"/>
              </a:cxn>
              <a:cxn ang="0">
                <a:pos x="connsiteX14274" y="connsiteY14274"/>
              </a:cxn>
              <a:cxn ang="0">
                <a:pos x="connsiteX14275" y="connsiteY14275"/>
              </a:cxn>
              <a:cxn ang="0">
                <a:pos x="connsiteX14276" y="connsiteY14276"/>
              </a:cxn>
              <a:cxn ang="0">
                <a:pos x="connsiteX14277" y="connsiteY14277"/>
              </a:cxn>
              <a:cxn ang="0">
                <a:pos x="connsiteX14278" y="connsiteY14278"/>
              </a:cxn>
              <a:cxn ang="0">
                <a:pos x="connsiteX14279" y="connsiteY14279"/>
              </a:cxn>
              <a:cxn ang="0">
                <a:pos x="connsiteX14280" y="connsiteY14280"/>
              </a:cxn>
              <a:cxn ang="0">
                <a:pos x="connsiteX14281" y="connsiteY14281"/>
              </a:cxn>
              <a:cxn ang="0">
                <a:pos x="connsiteX14282" y="connsiteY14282"/>
              </a:cxn>
              <a:cxn ang="0">
                <a:pos x="connsiteX14283" y="connsiteY14283"/>
              </a:cxn>
              <a:cxn ang="0">
                <a:pos x="connsiteX14284" y="connsiteY14284"/>
              </a:cxn>
              <a:cxn ang="0">
                <a:pos x="connsiteX14285" y="connsiteY14285"/>
              </a:cxn>
              <a:cxn ang="0">
                <a:pos x="connsiteX14286" y="connsiteY14286"/>
              </a:cxn>
              <a:cxn ang="0">
                <a:pos x="connsiteX14287" y="connsiteY14287"/>
              </a:cxn>
              <a:cxn ang="0">
                <a:pos x="connsiteX14288" y="connsiteY14288"/>
              </a:cxn>
              <a:cxn ang="0">
                <a:pos x="connsiteX14289" y="connsiteY14289"/>
              </a:cxn>
              <a:cxn ang="0">
                <a:pos x="connsiteX14290" y="connsiteY14290"/>
              </a:cxn>
              <a:cxn ang="0">
                <a:pos x="connsiteX14291" y="connsiteY14291"/>
              </a:cxn>
              <a:cxn ang="0">
                <a:pos x="connsiteX14292" y="connsiteY14292"/>
              </a:cxn>
              <a:cxn ang="0">
                <a:pos x="connsiteX14293" y="connsiteY14293"/>
              </a:cxn>
              <a:cxn ang="0">
                <a:pos x="connsiteX14294" y="connsiteY14294"/>
              </a:cxn>
              <a:cxn ang="0">
                <a:pos x="connsiteX14295" y="connsiteY14295"/>
              </a:cxn>
              <a:cxn ang="0">
                <a:pos x="connsiteX14296" y="connsiteY14296"/>
              </a:cxn>
              <a:cxn ang="0">
                <a:pos x="connsiteX14297" y="connsiteY14297"/>
              </a:cxn>
              <a:cxn ang="0">
                <a:pos x="connsiteX14298" y="connsiteY14298"/>
              </a:cxn>
              <a:cxn ang="0">
                <a:pos x="connsiteX14299" y="connsiteY14299"/>
              </a:cxn>
              <a:cxn ang="0">
                <a:pos x="connsiteX14300" y="connsiteY14300"/>
              </a:cxn>
              <a:cxn ang="0">
                <a:pos x="connsiteX14301" y="connsiteY14301"/>
              </a:cxn>
              <a:cxn ang="0">
                <a:pos x="connsiteX14302" y="connsiteY14302"/>
              </a:cxn>
              <a:cxn ang="0">
                <a:pos x="connsiteX14303" y="connsiteY14303"/>
              </a:cxn>
              <a:cxn ang="0">
                <a:pos x="connsiteX14304" y="connsiteY14304"/>
              </a:cxn>
              <a:cxn ang="0">
                <a:pos x="connsiteX14305" y="connsiteY14305"/>
              </a:cxn>
              <a:cxn ang="0">
                <a:pos x="connsiteX14306" y="connsiteY14306"/>
              </a:cxn>
              <a:cxn ang="0">
                <a:pos x="connsiteX14307" y="connsiteY14307"/>
              </a:cxn>
              <a:cxn ang="0">
                <a:pos x="connsiteX14308" y="connsiteY14308"/>
              </a:cxn>
              <a:cxn ang="0">
                <a:pos x="connsiteX14309" y="connsiteY14309"/>
              </a:cxn>
              <a:cxn ang="0">
                <a:pos x="connsiteX14310" y="connsiteY14310"/>
              </a:cxn>
              <a:cxn ang="0">
                <a:pos x="connsiteX14311" y="connsiteY14311"/>
              </a:cxn>
              <a:cxn ang="0">
                <a:pos x="connsiteX14312" y="connsiteY14312"/>
              </a:cxn>
              <a:cxn ang="0">
                <a:pos x="connsiteX14313" y="connsiteY14313"/>
              </a:cxn>
              <a:cxn ang="0">
                <a:pos x="connsiteX14314" y="connsiteY14314"/>
              </a:cxn>
              <a:cxn ang="0">
                <a:pos x="connsiteX14315" y="connsiteY14315"/>
              </a:cxn>
              <a:cxn ang="0">
                <a:pos x="connsiteX14316" y="connsiteY14316"/>
              </a:cxn>
              <a:cxn ang="0">
                <a:pos x="connsiteX14317" y="connsiteY14317"/>
              </a:cxn>
              <a:cxn ang="0">
                <a:pos x="connsiteX14318" y="connsiteY14318"/>
              </a:cxn>
              <a:cxn ang="0">
                <a:pos x="connsiteX14319" y="connsiteY14319"/>
              </a:cxn>
              <a:cxn ang="0">
                <a:pos x="connsiteX14320" y="connsiteY14320"/>
              </a:cxn>
              <a:cxn ang="0">
                <a:pos x="connsiteX14321" y="connsiteY14321"/>
              </a:cxn>
              <a:cxn ang="0">
                <a:pos x="connsiteX14322" y="connsiteY14322"/>
              </a:cxn>
              <a:cxn ang="0">
                <a:pos x="connsiteX14323" y="connsiteY14323"/>
              </a:cxn>
              <a:cxn ang="0">
                <a:pos x="connsiteX14324" y="connsiteY14324"/>
              </a:cxn>
              <a:cxn ang="0">
                <a:pos x="connsiteX14325" y="connsiteY14325"/>
              </a:cxn>
              <a:cxn ang="0">
                <a:pos x="connsiteX14326" y="connsiteY14326"/>
              </a:cxn>
              <a:cxn ang="0">
                <a:pos x="connsiteX14327" y="connsiteY14327"/>
              </a:cxn>
              <a:cxn ang="0">
                <a:pos x="connsiteX14328" y="connsiteY14328"/>
              </a:cxn>
              <a:cxn ang="0">
                <a:pos x="connsiteX14329" y="connsiteY14329"/>
              </a:cxn>
              <a:cxn ang="0">
                <a:pos x="connsiteX14330" y="connsiteY14330"/>
              </a:cxn>
              <a:cxn ang="0">
                <a:pos x="connsiteX14331" y="connsiteY14331"/>
              </a:cxn>
              <a:cxn ang="0">
                <a:pos x="connsiteX14332" y="connsiteY14332"/>
              </a:cxn>
              <a:cxn ang="0">
                <a:pos x="connsiteX14333" y="connsiteY14333"/>
              </a:cxn>
              <a:cxn ang="0">
                <a:pos x="connsiteX14334" y="connsiteY14334"/>
              </a:cxn>
              <a:cxn ang="0">
                <a:pos x="connsiteX14335" y="connsiteY14335"/>
              </a:cxn>
              <a:cxn ang="0">
                <a:pos x="connsiteX14336" y="connsiteY14336"/>
              </a:cxn>
              <a:cxn ang="0">
                <a:pos x="connsiteX14337" y="connsiteY14337"/>
              </a:cxn>
              <a:cxn ang="0">
                <a:pos x="connsiteX14338" y="connsiteY14338"/>
              </a:cxn>
              <a:cxn ang="0">
                <a:pos x="connsiteX14339" y="connsiteY14339"/>
              </a:cxn>
              <a:cxn ang="0">
                <a:pos x="connsiteX14340" y="connsiteY14340"/>
              </a:cxn>
              <a:cxn ang="0">
                <a:pos x="connsiteX14341" y="connsiteY14341"/>
              </a:cxn>
              <a:cxn ang="0">
                <a:pos x="connsiteX14342" y="connsiteY14342"/>
              </a:cxn>
              <a:cxn ang="0">
                <a:pos x="connsiteX14343" y="connsiteY14343"/>
              </a:cxn>
              <a:cxn ang="0">
                <a:pos x="connsiteX14344" y="connsiteY14344"/>
              </a:cxn>
              <a:cxn ang="0">
                <a:pos x="connsiteX14345" y="connsiteY14345"/>
              </a:cxn>
              <a:cxn ang="0">
                <a:pos x="connsiteX14346" y="connsiteY14346"/>
              </a:cxn>
              <a:cxn ang="0">
                <a:pos x="connsiteX14347" y="connsiteY14347"/>
              </a:cxn>
              <a:cxn ang="0">
                <a:pos x="connsiteX14348" y="connsiteY14348"/>
              </a:cxn>
              <a:cxn ang="0">
                <a:pos x="connsiteX14349" y="connsiteY14349"/>
              </a:cxn>
              <a:cxn ang="0">
                <a:pos x="connsiteX14350" y="connsiteY14350"/>
              </a:cxn>
              <a:cxn ang="0">
                <a:pos x="connsiteX14351" y="connsiteY14351"/>
              </a:cxn>
              <a:cxn ang="0">
                <a:pos x="connsiteX14352" y="connsiteY14352"/>
              </a:cxn>
              <a:cxn ang="0">
                <a:pos x="connsiteX14353" y="connsiteY14353"/>
              </a:cxn>
              <a:cxn ang="0">
                <a:pos x="connsiteX14354" y="connsiteY14354"/>
              </a:cxn>
              <a:cxn ang="0">
                <a:pos x="connsiteX14355" y="connsiteY14355"/>
              </a:cxn>
              <a:cxn ang="0">
                <a:pos x="connsiteX14356" y="connsiteY14356"/>
              </a:cxn>
              <a:cxn ang="0">
                <a:pos x="connsiteX14357" y="connsiteY14357"/>
              </a:cxn>
              <a:cxn ang="0">
                <a:pos x="connsiteX14358" y="connsiteY14358"/>
              </a:cxn>
              <a:cxn ang="0">
                <a:pos x="connsiteX14359" y="connsiteY14359"/>
              </a:cxn>
              <a:cxn ang="0">
                <a:pos x="connsiteX14360" y="connsiteY14360"/>
              </a:cxn>
              <a:cxn ang="0">
                <a:pos x="connsiteX14361" y="connsiteY14361"/>
              </a:cxn>
              <a:cxn ang="0">
                <a:pos x="connsiteX14362" y="connsiteY14362"/>
              </a:cxn>
              <a:cxn ang="0">
                <a:pos x="connsiteX14363" y="connsiteY14363"/>
              </a:cxn>
              <a:cxn ang="0">
                <a:pos x="connsiteX14364" y="connsiteY14364"/>
              </a:cxn>
              <a:cxn ang="0">
                <a:pos x="connsiteX14365" y="connsiteY14365"/>
              </a:cxn>
              <a:cxn ang="0">
                <a:pos x="connsiteX14366" y="connsiteY14366"/>
              </a:cxn>
              <a:cxn ang="0">
                <a:pos x="connsiteX14367" y="connsiteY14367"/>
              </a:cxn>
              <a:cxn ang="0">
                <a:pos x="connsiteX14368" y="connsiteY14368"/>
              </a:cxn>
              <a:cxn ang="0">
                <a:pos x="connsiteX14369" y="connsiteY14369"/>
              </a:cxn>
              <a:cxn ang="0">
                <a:pos x="connsiteX14370" y="connsiteY14370"/>
              </a:cxn>
              <a:cxn ang="0">
                <a:pos x="connsiteX14371" y="connsiteY14371"/>
              </a:cxn>
              <a:cxn ang="0">
                <a:pos x="connsiteX14372" y="connsiteY14372"/>
              </a:cxn>
              <a:cxn ang="0">
                <a:pos x="connsiteX14373" y="connsiteY14373"/>
              </a:cxn>
              <a:cxn ang="0">
                <a:pos x="connsiteX14374" y="connsiteY14374"/>
              </a:cxn>
              <a:cxn ang="0">
                <a:pos x="connsiteX14375" y="connsiteY14375"/>
              </a:cxn>
              <a:cxn ang="0">
                <a:pos x="connsiteX14376" y="connsiteY14376"/>
              </a:cxn>
              <a:cxn ang="0">
                <a:pos x="connsiteX14377" y="connsiteY14377"/>
              </a:cxn>
              <a:cxn ang="0">
                <a:pos x="connsiteX14378" y="connsiteY14378"/>
              </a:cxn>
              <a:cxn ang="0">
                <a:pos x="connsiteX14379" y="connsiteY14379"/>
              </a:cxn>
              <a:cxn ang="0">
                <a:pos x="connsiteX14380" y="connsiteY14380"/>
              </a:cxn>
              <a:cxn ang="0">
                <a:pos x="connsiteX14381" y="connsiteY14381"/>
              </a:cxn>
              <a:cxn ang="0">
                <a:pos x="connsiteX14382" y="connsiteY14382"/>
              </a:cxn>
              <a:cxn ang="0">
                <a:pos x="connsiteX14383" y="connsiteY14383"/>
              </a:cxn>
              <a:cxn ang="0">
                <a:pos x="connsiteX14384" y="connsiteY14384"/>
              </a:cxn>
              <a:cxn ang="0">
                <a:pos x="connsiteX14385" y="connsiteY14385"/>
              </a:cxn>
              <a:cxn ang="0">
                <a:pos x="connsiteX14386" y="connsiteY14386"/>
              </a:cxn>
              <a:cxn ang="0">
                <a:pos x="connsiteX14387" y="connsiteY14387"/>
              </a:cxn>
              <a:cxn ang="0">
                <a:pos x="connsiteX14388" y="connsiteY14388"/>
              </a:cxn>
              <a:cxn ang="0">
                <a:pos x="connsiteX14389" y="connsiteY14389"/>
              </a:cxn>
              <a:cxn ang="0">
                <a:pos x="connsiteX14390" y="connsiteY14390"/>
              </a:cxn>
              <a:cxn ang="0">
                <a:pos x="connsiteX14391" y="connsiteY14391"/>
              </a:cxn>
              <a:cxn ang="0">
                <a:pos x="connsiteX14392" y="connsiteY14392"/>
              </a:cxn>
              <a:cxn ang="0">
                <a:pos x="connsiteX14393" y="connsiteY14393"/>
              </a:cxn>
              <a:cxn ang="0">
                <a:pos x="connsiteX14394" y="connsiteY14394"/>
              </a:cxn>
              <a:cxn ang="0">
                <a:pos x="connsiteX14395" y="connsiteY14395"/>
              </a:cxn>
              <a:cxn ang="0">
                <a:pos x="connsiteX14396" y="connsiteY14396"/>
              </a:cxn>
              <a:cxn ang="0">
                <a:pos x="connsiteX14397" y="connsiteY14397"/>
              </a:cxn>
              <a:cxn ang="0">
                <a:pos x="connsiteX14398" y="connsiteY14398"/>
              </a:cxn>
              <a:cxn ang="0">
                <a:pos x="connsiteX14399" y="connsiteY14399"/>
              </a:cxn>
              <a:cxn ang="0">
                <a:pos x="connsiteX14400" y="connsiteY14400"/>
              </a:cxn>
              <a:cxn ang="0">
                <a:pos x="connsiteX14401" y="connsiteY14401"/>
              </a:cxn>
              <a:cxn ang="0">
                <a:pos x="connsiteX14402" y="connsiteY14402"/>
              </a:cxn>
              <a:cxn ang="0">
                <a:pos x="connsiteX14403" y="connsiteY14403"/>
              </a:cxn>
              <a:cxn ang="0">
                <a:pos x="connsiteX14404" y="connsiteY14404"/>
              </a:cxn>
              <a:cxn ang="0">
                <a:pos x="connsiteX14405" y="connsiteY14405"/>
              </a:cxn>
              <a:cxn ang="0">
                <a:pos x="connsiteX14406" y="connsiteY14406"/>
              </a:cxn>
              <a:cxn ang="0">
                <a:pos x="connsiteX14407" y="connsiteY14407"/>
              </a:cxn>
              <a:cxn ang="0">
                <a:pos x="connsiteX14408" y="connsiteY14408"/>
              </a:cxn>
              <a:cxn ang="0">
                <a:pos x="connsiteX14409" y="connsiteY14409"/>
              </a:cxn>
              <a:cxn ang="0">
                <a:pos x="connsiteX14410" y="connsiteY14410"/>
              </a:cxn>
              <a:cxn ang="0">
                <a:pos x="connsiteX14411" y="connsiteY14411"/>
              </a:cxn>
              <a:cxn ang="0">
                <a:pos x="connsiteX14412" y="connsiteY14412"/>
              </a:cxn>
              <a:cxn ang="0">
                <a:pos x="connsiteX14413" y="connsiteY14413"/>
              </a:cxn>
              <a:cxn ang="0">
                <a:pos x="connsiteX14414" y="connsiteY14414"/>
              </a:cxn>
              <a:cxn ang="0">
                <a:pos x="connsiteX14415" y="connsiteY14415"/>
              </a:cxn>
              <a:cxn ang="0">
                <a:pos x="connsiteX14416" y="connsiteY14416"/>
              </a:cxn>
              <a:cxn ang="0">
                <a:pos x="connsiteX14417" y="connsiteY14417"/>
              </a:cxn>
              <a:cxn ang="0">
                <a:pos x="connsiteX14418" y="connsiteY14418"/>
              </a:cxn>
              <a:cxn ang="0">
                <a:pos x="connsiteX14419" y="connsiteY14419"/>
              </a:cxn>
              <a:cxn ang="0">
                <a:pos x="connsiteX14420" y="connsiteY14420"/>
              </a:cxn>
              <a:cxn ang="0">
                <a:pos x="connsiteX14421" y="connsiteY14421"/>
              </a:cxn>
              <a:cxn ang="0">
                <a:pos x="connsiteX14422" y="connsiteY14422"/>
              </a:cxn>
              <a:cxn ang="0">
                <a:pos x="connsiteX14423" y="connsiteY14423"/>
              </a:cxn>
              <a:cxn ang="0">
                <a:pos x="connsiteX14424" y="connsiteY14424"/>
              </a:cxn>
              <a:cxn ang="0">
                <a:pos x="connsiteX14425" y="connsiteY14425"/>
              </a:cxn>
              <a:cxn ang="0">
                <a:pos x="connsiteX14426" y="connsiteY14426"/>
              </a:cxn>
              <a:cxn ang="0">
                <a:pos x="connsiteX14427" y="connsiteY14427"/>
              </a:cxn>
              <a:cxn ang="0">
                <a:pos x="connsiteX14428" y="connsiteY14428"/>
              </a:cxn>
              <a:cxn ang="0">
                <a:pos x="connsiteX14429" y="connsiteY14429"/>
              </a:cxn>
              <a:cxn ang="0">
                <a:pos x="connsiteX14430" y="connsiteY14430"/>
              </a:cxn>
              <a:cxn ang="0">
                <a:pos x="connsiteX14431" y="connsiteY14431"/>
              </a:cxn>
              <a:cxn ang="0">
                <a:pos x="connsiteX14432" y="connsiteY14432"/>
              </a:cxn>
              <a:cxn ang="0">
                <a:pos x="connsiteX14433" y="connsiteY14433"/>
              </a:cxn>
              <a:cxn ang="0">
                <a:pos x="connsiteX14434" y="connsiteY14434"/>
              </a:cxn>
              <a:cxn ang="0">
                <a:pos x="connsiteX14435" y="connsiteY14435"/>
              </a:cxn>
              <a:cxn ang="0">
                <a:pos x="connsiteX14436" y="connsiteY14436"/>
              </a:cxn>
              <a:cxn ang="0">
                <a:pos x="connsiteX14437" y="connsiteY14437"/>
              </a:cxn>
              <a:cxn ang="0">
                <a:pos x="connsiteX14438" y="connsiteY14438"/>
              </a:cxn>
              <a:cxn ang="0">
                <a:pos x="connsiteX14439" y="connsiteY14439"/>
              </a:cxn>
              <a:cxn ang="0">
                <a:pos x="connsiteX14440" y="connsiteY14440"/>
              </a:cxn>
              <a:cxn ang="0">
                <a:pos x="connsiteX14441" y="connsiteY14441"/>
              </a:cxn>
              <a:cxn ang="0">
                <a:pos x="connsiteX14442" y="connsiteY14442"/>
              </a:cxn>
              <a:cxn ang="0">
                <a:pos x="connsiteX14443" y="connsiteY14443"/>
              </a:cxn>
              <a:cxn ang="0">
                <a:pos x="connsiteX14444" y="connsiteY14444"/>
              </a:cxn>
              <a:cxn ang="0">
                <a:pos x="connsiteX14445" y="connsiteY14445"/>
              </a:cxn>
              <a:cxn ang="0">
                <a:pos x="connsiteX14446" y="connsiteY14446"/>
              </a:cxn>
              <a:cxn ang="0">
                <a:pos x="connsiteX14447" y="connsiteY14447"/>
              </a:cxn>
              <a:cxn ang="0">
                <a:pos x="connsiteX14448" y="connsiteY14448"/>
              </a:cxn>
              <a:cxn ang="0">
                <a:pos x="connsiteX14449" y="connsiteY14449"/>
              </a:cxn>
              <a:cxn ang="0">
                <a:pos x="connsiteX14450" y="connsiteY14450"/>
              </a:cxn>
              <a:cxn ang="0">
                <a:pos x="connsiteX14451" y="connsiteY14451"/>
              </a:cxn>
              <a:cxn ang="0">
                <a:pos x="connsiteX14452" y="connsiteY14452"/>
              </a:cxn>
              <a:cxn ang="0">
                <a:pos x="connsiteX14453" y="connsiteY14453"/>
              </a:cxn>
              <a:cxn ang="0">
                <a:pos x="connsiteX14454" y="connsiteY14454"/>
              </a:cxn>
              <a:cxn ang="0">
                <a:pos x="connsiteX14455" y="connsiteY14455"/>
              </a:cxn>
              <a:cxn ang="0">
                <a:pos x="connsiteX14456" y="connsiteY14456"/>
              </a:cxn>
              <a:cxn ang="0">
                <a:pos x="connsiteX14457" y="connsiteY14457"/>
              </a:cxn>
              <a:cxn ang="0">
                <a:pos x="connsiteX14458" y="connsiteY14458"/>
              </a:cxn>
              <a:cxn ang="0">
                <a:pos x="connsiteX14459" y="connsiteY14459"/>
              </a:cxn>
              <a:cxn ang="0">
                <a:pos x="connsiteX14460" y="connsiteY14460"/>
              </a:cxn>
              <a:cxn ang="0">
                <a:pos x="connsiteX14461" y="connsiteY14461"/>
              </a:cxn>
              <a:cxn ang="0">
                <a:pos x="connsiteX14462" y="connsiteY14462"/>
              </a:cxn>
              <a:cxn ang="0">
                <a:pos x="connsiteX14463" y="connsiteY14463"/>
              </a:cxn>
              <a:cxn ang="0">
                <a:pos x="connsiteX14464" y="connsiteY14464"/>
              </a:cxn>
              <a:cxn ang="0">
                <a:pos x="connsiteX14465" y="connsiteY14465"/>
              </a:cxn>
              <a:cxn ang="0">
                <a:pos x="connsiteX14466" y="connsiteY14466"/>
              </a:cxn>
              <a:cxn ang="0">
                <a:pos x="connsiteX14467" y="connsiteY14467"/>
              </a:cxn>
              <a:cxn ang="0">
                <a:pos x="connsiteX14468" y="connsiteY14468"/>
              </a:cxn>
              <a:cxn ang="0">
                <a:pos x="connsiteX14469" y="connsiteY14469"/>
              </a:cxn>
              <a:cxn ang="0">
                <a:pos x="connsiteX14470" y="connsiteY14470"/>
              </a:cxn>
              <a:cxn ang="0">
                <a:pos x="connsiteX14471" y="connsiteY14471"/>
              </a:cxn>
              <a:cxn ang="0">
                <a:pos x="connsiteX14472" y="connsiteY14472"/>
              </a:cxn>
              <a:cxn ang="0">
                <a:pos x="connsiteX14473" y="connsiteY14473"/>
              </a:cxn>
              <a:cxn ang="0">
                <a:pos x="connsiteX14474" y="connsiteY14474"/>
              </a:cxn>
              <a:cxn ang="0">
                <a:pos x="connsiteX14475" y="connsiteY14475"/>
              </a:cxn>
              <a:cxn ang="0">
                <a:pos x="connsiteX14476" y="connsiteY14476"/>
              </a:cxn>
              <a:cxn ang="0">
                <a:pos x="connsiteX14477" y="connsiteY14477"/>
              </a:cxn>
              <a:cxn ang="0">
                <a:pos x="connsiteX14478" y="connsiteY14478"/>
              </a:cxn>
              <a:cxn ang="0">
                <a:pos x="connsiteX14479" y="connsiteY14479"/>
              </a:cxn>
              <a:cxn ang="0">
                <a:pos x="connsiteX14480" y="connsiteY14480"/>
              </a:cxn>
              <a:cxn ang="0">
                <a:pos x="connsiteX14481" y="connsiteY14481"/>
              </a:cxn>
              <a:cxn ang="0">
                <a:pos x="connsiteX14482" y="connsiteY14482"/>
              </a:cxn>
              <a:cxn ang="0">
                <a:pos x="connsiteX14483" y="connsiteY14483"/>
              </a:cxn>
              <a:cxn ang="0">
                <a:pos x="connsiteX14484" y="connsiteY14484"/>
              </a:cxn>
              <a:cxn ang="0">
                <a:pos x="connsiteX14485" y="connsiteY14485"/>
              </a:cxn>
              <a:cxn ang="0">
                <a:pos x="connsiteX14486" y="connsiteY14486"/>
              </a:cxn>
              <a:cxn ang="0">
                <a:pos x="connsiteX14487" y="connsiteY14487"/>
              </a:cxn>
              <a:cxn ang="0">
                <a:pos x="connsiteX14488" y="connsiteY14488"/>
              </a:cxn>
              <a:cxn ang="0">
                <a:pos x="connsiteX14489" y="connsiteY14489"/>
              </a:cxn>
              <a:cxn ang="0">
                <a:pos x="connsiteX14490" y="connsiteY14490"/>
              </a:cxn>
              <a:cxn ang="0">
                <a:pos x="connsiteX14491" y="connsiteY14491"/>
              </a:cxn>
              <a:cxn ang="0">
                <a:pos x="connsiteX14492" y="connsiteY14492"/>
              </a:cxn>
              <a:cxn ang="0">
                <a:pos x="connsiteX14493" y="connsiteY14493"/>
              </a:cxn>
              <a:cxn ang="0">
                <a:pos x="connsiteX14494" y="connsiteY14494"/>
              </a:cxn>
              <a:cxn ang="0">
                <a:pos x="connsiteX14495" y="connsiteY14495"/>
              </a:cxn>
              <a:cxn ang="0">
                <a:pos x="connsiteX14496" y="connsiteY14496"/>
              </a:cxn>
              <a:cxn ang="0">
                <a:pos x="connsiteX14497" y="connsiteY14497"/>
              </a:cxn>
              <a:cxn ang="0">
                <a:pos x="connsiteX14498" y="connsiteY14498"/>
              </a:cxn>
              <a:cxn ang="0">
                <a:pos x="connsiteX14499" y="connsiteY14499"/>
              </a:cxn>
              <a:cxn ang="0">
                <a:pos x="connsiteX14500" y="connsiteY14500"/>
              </a:cxn>
              <a:cxn ang="0">
                <a:pos x="connsiteX14501" y="connsiteY14501"/>
              </a:cxn>
              <a:cxn ang="0">
                <a:pos x="connsiteX14502" y="connsiteY14502"/>
              </a:cxn>
              <a:cxn ang="0">
                <a:pos x="connsiteX14503" y="connsiteY14503"/>
              </a:cxn>
              <a:cxn ang="0">
                <a:pos x="connsiteX14504" y="connsiteY14504"/>
              </a:cxn>
              <a:cxn ang="0">
                <a:pos x="connsiteX14505" y="connsiteY14505"/>
              </a:cxn>
              <a:cxn ang="0">
                <a:pos x="connsiteX14506" y="connsiteY14506"/>
              </a:cxn>
              <a:cxn ang="0">
                <a:pos x="connsiteX14507" y="connsiteY14507"/>
              </a:cxn>
              <a:cxn ang="0">
                <a:pos x="connsiteX14508" y="connsiteY14508"/>
              </a:cxn>
              <a:cxn ang="0">
                <a:pos x="connsiteX14509" y="connsiteY14509"/>
              </a:cxn>
              <a:cxn ang="0">
                <a:pos x="connsiteX14510" y="connsiteY14510"/>
              </a:cxn>
              <a:cxn ang="0">
                <a:pos x="connsiteX14511" y="connsiteY14511"/>
              </a:cxn>
              <a:cxn ang="0">
                <a:pos x="connsiteX14512" y="connsiteY14512"/>
              </a:cxn>
              <a:cxn ang="0">
                <a:pos x="connsiteX14513" y="connsiteY14513"/>
              </a:cxn>
              <a:cxn ang="0">
                <a:pos x="connsiteX14514" y="connsiteY14514"/>
              </a:cxn>
              <a:cxn ang="0">
                <a:pos x="connsiteX14515" y="connsiteY14515"/>
              </a:cxn>
              <a:cxn ang="0">
                <a:pos x="connsiteX14516" y="connsiteY14516"/>
              </a:cxn>
              <a:cxn ang="0">
                <a:pos x="connsiteX14517" y="connsiteY14517"/>
              </a:cxn>
              <a:cxn ang="0">
                <a:pos x="connsiteX14518" y="connsiteY14518"/>
              </a:cxn>
              <a:cxn ang="0">
                <a:pos x="connsiteX14519" y="connsiteY14519"/>
              </a:cxn>
              <a:cxn ang="0">
                <a:pos x="connsiteX14520" y="connsiteY14520"/>
              </a:cxn>
              <a:cxn ang="0">
                <a:pos x="connsiteX14521" y="connsiteY14521"/>
              </a:cxn>
              <a:cxn ang="0">
                <a:pos x="connsiteX14522" y="connsiteY14522"/>
              </a:cxn>
              <a:cxn ang="0">
                <a:pos x="connsiteX14523" y="connsiteY14523"/>
              </a:cxn>
              <a:cxn ang="0">
                <a:pos x="connsiteX14524" y="connsiteY14524"/>
              </a:cxn>
              <a:cxn ang="0">
                <a:pos x="connsiteX14525" y="connsiteY14525"/>
              </a:cxn>
              <a:cxn ang="0">
                <a:pos x="connsiteX14526" y="connsiteY14526"/>
              </a:cxn>
              <a:cxn ang="0">
                <a:pos x="connsiteX14527" y="connsiteY14527"/>
              </a:cxn>
              <a:cxn ang="0">
                <a:pos x="connsiteX14528" y="connsiteY14528"/>
              </a:cxn>
              <a:cxn ang="0">
                <a:pos x="connsiteX14529" y="connsiteY14529"/>
              </a:cxn>
              <a:cxn ang="0">
                <a:pos x="connsiteX14530" y="connsiteY14530"/>
              </a:cxn>
              <a:cxn ang="0">
                <a:pos x="connsiteX14531" y="connsiteY14531"/>
              </a:cxn>
              <a:cxn ang="0">
                <a:pos x="connsiteX14532" y="connsiteY14532"/>
              </a:cxn>
              <a:cxn ang="0">
                <a:pos x="connsiteX14533" y="connsiteY14533"/>
              </a:cxn>
              <a:cxn ang="0">
                <a:pos x="connsiteX14534" y="connsiteY14534"/>
              </a:cxn>
              <a:cxn ang="0">
                <a:pos x="connsiteX14535" y="connsiteY14535"/>
              </a:cxn>
              <a:cxn ang="0">
                <a:pos x="connsiteX14536" y="connsiteY14536"/>
              </a:cxn>
              <a:cxn ang="0">
                <a:pos x="connsiteX14537" y="connsiteY14537"/>
              </a:cxn>
              <a:cxn ang="0">
                <a:pos x="connsiteX14538" y="connsiteY14538"/>
              </a:cxn>
              <a:cxn ang="0">
                <a:pos x="connsiteX14539" y="connsiteY14539"/>
              </a:cxn>
              <a:cxn ang="0">
                <a:pos x="connsiteX14540" y="connsiteY14540"/>
              </a:cxn>
              <a:cxn ang="0">
                <a:pos x="connsiteX14541" y="connsiteY14541"/>
              </a:cxn>
              <a:cxn ang="0">
                <a:pos x="connsiteX14542" y="connsiteY14542"/>
              </a:cxn>
              <a:cxn ang="0">
                <a:pos x="connsiteX14543" y="connsiteY14543"/>
              </a:cxn>
              <a:cxn ang="0">
                <a:pos x="connsiteX14544" y="connsiteY14544"/>
              </a:cxn>
              <a:cxn ang="0">
                <a:pos x="connsiteX14545" y="connsiteY14545"/>
              </a:cxn>
              <a:cxn ang="0">
                <a:pos x="connsiteX14546" y="connsiteY14546"/>
              </a:cxn>
              <a:cxn ang="0">
                <a:pos x="connsiteX14547" y="connsiteY14547"/>
              </a:cxn>
              <a:cxn ang="0">
                <a:pos x="connsiteX14548" y="connsiteY14548"/>
              </a:cxn>
              <a:cxn ang="0">
                <a:pos x="connsiteX14549" y="connsiteY14549"/>
              </a:cxn>
              <a:cxn ang="0">
                <a:pos x="connsiteX14550" y="connsiteY14550"/>
              </a:cxn>
              <a:cxn ang="0">
                <a:pos x="connsiteX14551" y="connsiteY14551"/>
              </a:cxn>
              <a:cxn ang="0">
                <a:pos x="connsiteX14552" y="connsiteY14552"/>
              </a:cxn>
              <a:cxn ang="0">
                <a:pos x="connsiteX14553" y="connsiteY14553"/>
              </a:cxn>
              <a:cxn ang="0">
                <a:pos x="connsiteX14554" y="connsiteY14554"/>
              </a:cxn>
              <a:cxn ang="0">
                <a:pos x="connsiteX14555" y="connsiteY14555"/>
              </a:cxn>
              <a:cxn ang="0">
                <a:pos x="connsiteX14556" y="connsiteY14556"/>
              </a:cxn>
              <a:cxn ang="0">
                <a:pos x="connsiteX14557" y="connsiteY14557"/>
              </a:cxn>
              <a:cxn ang="0">
                <a:pos x="connsiteX14558" y="connsiteY14558"/>
              </a:cxn>
              <a:cxn ang="0">
                <a:pos x="connsiteX14559" y="connsiteY14559"/>
              </a:cxn>
              <a:cxn ang="0">
                <a:pos x="connsiteX14560" y="connsiteY14560"/>
              </a:cxn>
              <a:cxn ang="0">
                <a:pos x="connsiteX14561" y="connsiteY14561"/>
              </a:cxn>
              <a:cxn ang="0">
                <a:pos x="connsiteX14562" y="connsiteY14562"/>
              </a:cxn>
              <a:cxn ang="0">
                <a:pos x="connsiteX14563" y="connsiteY14563"/>
              </a:cxn>
              <a:cxn ang="0">
                <a:pos x="connsiteX14564" y="connsiteY14564"/>
              </a:cxn>
              <a:cxn ang="0">
                <a:pos x="connsiteX14565" y="connsiteY14565"/>
              </a:cxn>
              <a:cxn ang="0">
                <a:pos x="connsiteX14566" y="connsiteY14566"/>
              </a:cxn>
              <a:cxn ang="0">
                <a:pos x="connsiteX14567" y="connsiteY14567"/>
              </a:cxn>
              <a:cxn ang="0">
                <a:pos x="connsiteX14568" y="connsiteY14568"/>
              </a:cxn>
              <a:cxn ang="0">
                <a:pos x="connsiteX14569" y="connsiteY14569"/>
              </a:cxn>
              <a:cxn ang="0">
                <a:pos x="connsiteX14570" y="connsiteY14570"/>
              </a:cxn>
              <a:cxn ang="0">
                <a:pos x="connsiteX14571" y="connsiteY14571"/>
              </a:cxn>
              <a:cxn ang="0">
                <a:pos x="connsiteX14572" y="connsiteY14572"/>
              </a:cxn>
              <a:cxn ang="0">
                <a:pos x="connsiteX14573" y="connsiteY14573"/>
              </a:cxn>
              <a:cxn ang="0">
                <a:pos x="connsiteX14574" y="connsiteY14574"/>
              </a:cxn>
              <a:cxn ang="0">
                <a:pos x="connsiteX14575" y="connsiteY14575"/>
              </a:cxn>
              <a:cxn ang="0">
                <a:pos x="connsiteX14576" y="connsiteY14576"/>
              </a:cxn>
              <a:cxn ang="0">
                <a:pos x="connsiteX14577" y="connsiteY14577"/>
              </a:cxn>
              <a:cxn ang="0">
                <a:pos x="connsiteX14578" y="connsiteY14578"/>
              </a:cxn>
              <a:cxn ang="0">
                <a:pos x="connsiteX14579" y="connsiteY14579"/>
              </a:cxn>
              <a:cxn ang="0">
                <a:pos x="connsiteX14580" y="connsiteY14580"/>
              </a:cxn>
              <a:cxn ang="0">
                <a:pos x="connsiteX14581" y="connsiteY14581"/>
              </a:cxn>
              <a:cxn ang="0">
                <a:pos x="connsiteX14582" y="connsiteY14582"/>
              </a:cxn>
              <a:cxn ang="0">
                <a:pos x="connsiteX14583" y="connsiteY14583"/>
              </a:cxn>
              <a:cxn ang="0">
                <a:pos x="connsiteX14584" y="connsiteY14584"/>
              </a:cxn>
              <a:cxn ang="0">
                <a:pos x="connsiteX14585" y="connsiteY14585"/>
              </a:cxn>
              <a:cxn ang="0">
                <a:pos x="connsiteX14586" y="connsiteY14586"/>
              </a:cxn>
              <a:cxn ang="0">
                <a:pos x="connsiteX14587" y="connsiteY14587"/>
              </a:cxn>
              <a:cxn ang="0">
                <a:pos x="connsiteX14588" y="connsiteY14588"/>
              </a:cxn>
              <a:cxn ang="0">
                <a:pos x="connsiteX14589" y="connsiteY14589"/>
              </a:cxn>
              <a:cxn ang="0">
                <a:pos x="connsiteX14590" y="connsiteY14590"/>
              </a:cxn>
              <a:cxn ang="0">
                <a:pos x="connsiteX14591" y="connsiteY14591"/>
              </a:cxn>
              <a:cxn ang="0">
                <a:pos x="connsiteX14592" y="connsiteY14592"/>
              </a:cxn>
              <a:cxn ang="0">
                <a:pos x="connsiteX14593" y="connsiteY14593"/>
              </a:cxn>
              <a:cxn ang="0">
                <a:pos x="connsiteX14594" y="connsiteY14594"/>
              </a:cxn>
              <a:cxn ang="0">
                <a:pos x="connsiteX14595" y="connsiteY14595"/>
              </a:cxn>
              <a:cxn ang="0">
                <a:pos x="connsiteX14596" y="connsiteY14596"/>
              </a:cxn>
              <a:cxn ang="0">
                <a:pos x="connsiteX14597" y="connsiteY14597"/>
              </a:cxn>
              <a:cxn ang="0">
                <a:pos x="connsiteX14598" y="connsiteY14598"/>
              </a:cxn>
              <a:cxn ang="0">
                <a:pos x="connsiteX14599" y="connsiteY14599"/>
              </a:cxn>
              <a:cxn ang="0">
                <a:pos x="connsiteX14600" y="connsiteY14600"/>
              </a:cxn>
              <a:cxn ang="0">
                <a:pos x="connsiteX14601" y="connsiteY14601"/>
              </a:cxn>
              <a:cxn ang="0">
                <a:pos x="connsiteX14602" y="connsiteY14602"/>
              </a:cxn>
              <a:cxn ang="0">
                <a:pos x="connsiteX14603" y="connsiteY14603"/>
              </a:cxn>
              <a:cxn ang="0">
                <a:pos x="connsiteX14604" y="connsiteY14604"/>
              </a:cxn>
              <a:cxn ang="0">
                <a:pos x="connsiteX14605" y="connsiteY14605"/>
              </a:cxn>
              <a:cxn ang="0">
                <a:pos x="connsiteX14606" y="connsiteY14606"/>
              </a:cxn>
              <a:cxn ang="0">
                <a:pos x="connsiteX14607" y="connsiteY14607"/>
              </a:cxn>
              <a:cxn ang="0">
                <a:pos x="connsiteX14608" y="connsiteY14608"/>
              </a:cxn>
              <a:cxn ang="0">
                <a:pos x="connsiteX14609" y="connsiteY14609"/>
              </a:cxn>
              <a:cxn ang="0">
                <a:pos x="connsiteX14610" y="connsiteY14610"/>
              </a:cxn>
              <a:cxn ang="0">
                <a:pos x="connsiteX14611" y="connsiteY14611"/>
              </a:cxn>
              <a:cxn ang="0">
                <a:pos x="connsiteX14612" y="connsiteY14612"/>
              </a:cxn>
              <a:cxn ang="0">
                <a:pos x="connsiteX14613" y="connsiteY14613"/>
              </a:cxn>
              <a:cxn ang="0">
                <a:pos x="connsiteX14614" y="connsiteY14614"/>
              </a:cxn>
              <a:cxn ang="0">
                <a:pos x="connsiteX14615" y="connsiteY14615"/>
              </a:cxn>
              <a:cxn ang="0">
                <a:pos x="connsiteX14616" y="connsiteY14616"/>
              </a:cxn>
              <a:cxn ang="0">
                <a:pos x="connsiteX14617" y="connsiteY14617"/>
              </a:cxn>
              <a:cxn ang="0">
                <a:pos x="connsiteX14618" y="connsiteY14618"/>
              </a:cxn>
              <a:cxn ang="0">
                <a:pos x="connsiteX14619" y="connsiteY14619"/>
              </a:cxn>
              <a:cxn ang="0">
                <a:pos x="connsiteX14620" y="connsiteY14620"/>
              </a:cxn>
              <a:cxn ang="0">
                <a:pos x="connsiteX14621" y="connsiteY14621"/>
              </a:cxn>
              <a:cxn ang="0">
                <a:pos x="connsiteX14622" y="connsiteY14622"/>
              </a:cxn>
              <a:cxn ang="0">
                <a:pos x="connsiteX14623" y="connsiteY14623"/>
              </a:cxn>
              <a:cxn ang="0">
                <a:pos x="connsiteX14624" y="connsiteY14624"/>
              </a:cxn>
              <a:cxn ang="0">
                <a:pos x="connsiteX14625" y="connsiteY14625"/>
              </a:cxn>
              <a:cxn ang="0">
                <a:pos x="connsiteX14626" y="connsiteY14626"/>
              </a:cxn>
              <a:cxn ang="0">
                <a:pos x="connsiteX14627" y="connsiteY14627"/>
              </a:cxn>
              <a:cxn ang="0">
                <a:pos x="connsiteX14628" y="connsiteY14628"/>
              </a:cxn>
              <a:cxn ang="0">
                <a:pos x="connsiteX14629" y="connsiteY14629"/>
              </a:cxn>
              <a:cxn ang="0">
                <a:pos x="connsiteX14630" y="connsiteY14630"/>
              </a:cxn>
              <a:cxn ang="0">
                <a:pos x="connsiteX14631" y="connsiteY14631"/>
              </a:cxn>
              <a:cxn ang="0">
                <a:pos x="connsiteX14632" y="connsiteY14632"/>
              </a:cxn>
              <a:cxn ang="0">
                <a:pos x="connsiteX14633" y="connsiteY14633"/>
              </a:cxn>
              <a:cxn ang="0">
                <a:pos x="connsiteX14634" y="connsiteY14634"/>
              </a:cxn>
              <a:cxn ang="0">
                <a:pos x="connsiteX14635" y="connsiteY14635"/>
              </a:cxn>
              <a:cxn ang="0">
                <a:pos x="connsiteX14636" y="connsiteY14636"/>
              </a:cxn>
              <a:cxn ang="0">
                <a:pos x="connsiteX14637" y="connsiteY14637"/>
              </a:cxn>
              <a:cxn ang="0">
                <a:pos x="connsiteX14638" y="connsiteY14638"/>
              </a:cxn>
              <a:cxn ang="0">
                <a:pos x="connsiteX14639" y="connsiteY14639"/>
              </a:cxn>
              <a:cxn ang="0">
                <a:pos x="connsiteX14640" y="connsiteY14640"/>
              </a:cxn>
              <a:cxn ang="0">
                <a:pos x="connsiteX14641" y="connsiteY14641"/>
              </a:cxn>
              <a:cxn ang="0">
                <a:pos x="connsiteX14642" y="connsiteY14642"/>
              </a:cxn>
              <a:cxn ang="0">
                <a:pos x="connsiteX14643" y="connsiteY14643"/>
              </a:cxn>
              <a:cxn ang="0">
                <a:pos x="connsiteX14644" y="connsiteY14644"/>
              </a:cxn>
              <a:cxn ang="0">
                <a:pos x="connsiteX14645" y="connsiteY14645"/>
              </a:cxn>
              <a:cxn ang="0">
                <a:pos x="connsiteX14646" y="connsiteY14646"/>
              </a:cxn>
              <a:cxn ang="0">
                <a:pos x="connsiteX14647" y="connsiteY14647"/>
              </a:cxn>
              <a:cxn ang="0">
                <a:pos x="connsiteX14648" y="connsiteY14648"/>
              </a:cxn>
              <a:cxn ang="0">
                <a:pos x="connsiteX14649" y="connsiteY14649"/>
              </a:cxn>
              <a:cxn ang="0">
                <a:pos x="connsiteX14650" y="connsiteY14650"/>
              </a:cxn>
              <a:cxn ang="0">
                <a:pos x="connsiteX14651" y="connsiteY14651"/>
              </a:cxn>
              <a:cxn ang="0">
                <a:pos x="connsiteX14652" y="connsiteY14652"/>
              </a:cxn>
              <a:cxn ang="0">
                <a:pos x="connsiteX14653" y="connsiteY14653"/>
              </a:cxn>
              <a:cxn ang="0">
                <a:pos x="connsiteX14654" y="connsiteY14654"/>
              </a:cxn>
              <a:cxn ang="0">
                <a:pos x="connsiteX14655" y="connsiteY14655"/>
              </a:cxn>
              <a:cxn ang="0">
                <a:pos x="connsiteX14656" y="connsiteY14656"/>
              </a:cxn>
              <a:cxn ang="0">
                <a:pos x="connsiteX14657" y="connsiteY14657"/>
              </a:cxn>
              <a:cxn ang="0">
                <a:pos x="connsiteX14658" y="connsiteY14658"/>
              </a:cxn>
              <a:cxn ang="0">
                <a:pos x="connsiteX14659" y="connsiteY14659"/>
              </a:cxn>
              <a:cxn ang="0">
                <a:pos x="connsiteX14660" y="connsiteY14660"/>
              </a:cxn>
              <a:cxn ang="0">
                <a:pos x="connsiteX14661" y="connsiteY14661"/>
              </a:cxn>
              <a:cxn ang="0">
                <a:pos x="connsiteX14662" y="connsiteY14662"/>
              </a:cxn>
              <a:cxn ang="0">
                <a:pos x="connsiteX14663" y="connsiteY14663"/>
              </a:cxn>
              <a:cxn ang="0">
                <a:pos x="connsiteX14664" y="connsiteY14664"/>
              </a:cxn>
              <a:cxn ang="0">
                <a:pos x="connsiteX14665" y="connsiteY14665"/>
              </a:cxn>
              <a:cxn ang="0">
                <a:pos x="connsiteX14666" y="connsiteY14666"/>
              </a:cxn>
              <a:cxn ang="0">
                <a:pos x="connsiteX14667" y="connsiteY14667"/>
              </a:cxn>
              <a:cxn ang="0">
                <a:pos x="connsiteX14668" y="connsiteY14668"/>
              </a:cxn>
              <a:cxn ang="0">
                <a:pos x="connsiteX14669" y="connsiteY14669"/>
              </a:cxn>
              <a:cxn ang="0">
                <a:pos x="connsiteX14670" y="connsiteY14670"/>
              </a:cxn>
              <a:cxn ang="0">
                <a:pos x="connsiteX14671" y="connsiteY14671"/>
              </a:cxn>
              <a:cxn ang="0">
                <a:pos x="connsiteX14672" y="connsiteY14672"/>
              </a:cxn>
              <a:cxn ang="0">
                <a:pos x="connsiteX14673" y="connsiteY14673"/>
              </a:cxn>
              <a:cxn ang="0">
                <a:pos x="connsiteX14674" y="connsiteY14674"/>
              </a:cxn>
              <a:cxn ang="0">
                <a:pos x="connsiteX14675" y="connsiteY14675"/>
              </a:cxn>
              <a:cxn ang="0">
                <a:pos x="connsiteX14676" y="connsiteY14676"/>
              </a:cxn>
              <a:cxn ang="0">
                <a:pos x="connsiteX14677" y="connsiteY14677"/>
              </a:cxn>
              <a:cxn ang="0">
                <a:pos x="connsiteX14678" y="connsiteY14678"/>
              </a:cxn>
              <a:cxn ang="0">
                <a:pos x="connsiteX14679" y="connsiteY14679"/>
              </a:cxn>
              <a:cxn ang="0">
                <a:pos x="connsiteX14680" y="connsiteY14680"/>
              </a:cxn>
              <a:cxn ang="0">
                <a:pos x="connsiteX14681" y="connsiteY14681"/>
              </a:cxn>
              <a:cxn ang="0">
                <a:pos x="connsiteX14682" y="connsiteY14682"/>
              </a:cxn>
              <a:cxn ang="0">
                <a:pos x="connsiteX14683" y="connsiteY14683"/>
              </a:cxn>
              <a:cxn ang="0">
                <a:pos x="connsiteX14684" y="connsiteY14684"/>
              </a:cxn>
              <a:cxn ang="0">
                <a:pos x="connsiteX14685" y="connsiteY14685"/>
              </a:cxn>
              <a:cxn ang="0">
                <a:pos x="connsiteX14686" y="connsiteY14686"/>
              </a:cxn>
              <a:cxn ang="0">
                <a:pos x="connsiteX14687" y="connsiteY14687"/>
              </a:cxn>
              <a:cxn ang="0">
                <a:pos x="connsiteX14688" y="connsiteY14688"/>
              </a:cxn>
              <a:cxn ang="0">
                <a:pos x="connsiteX14689" y="connsiteY14689"/>
              </a:cxn>
              <a:cxn ang="0">
                <a:pos x="connsiteX14690" y="connsiteY14690"/>
              </a:cxn>
              <a:cxn ang="0">
                <a:pos x="connsiteX14691" y="connsiteY14691"/>
              </a:cxn>
              <a:cxn ang="0">
                <a:pos x="connsiteX14692" y="connsiteY14692"/>
              </a:cxn>
              <a:cxn ang="0">
                <a:pos x="connsiteX14693" y="connsiteY14693"/>
              </a:cxn>
              <a:cxn ang="0">
                <a:pos x="connsiteX14694" y="connsiteY14694"/>
              </a:cxn>
              <a:cxn ang="0">
                <a:pos x="connsiteX14695" y="connsiteY14695"/>
              </a:cxn>
              <a:cxn ang="0">
                <a:pos x="connsiteX14696" y="connsiteY14696"/>
              </a:cxn>
              <a:cxn ang="0">
                <a:pos x="connsiteX14697" y="connsiteY14697"/>
              </a:cxn>
              <a:cxn ang="0">
                <a:pos x="connsiteX14698" y="connsiteY14698"/>
              </a:cxn>
              <a:cxn ang="0">
                <a:pos x="connsiteX14699" y="connsiteY14699"/>
              </a:cxn>
              <a:cxn ang="0">
                <a:pos x="connsiteX14700" y="connsiteY14700"/>
              </a:cxn>
              <a:cxn ang="0">
                <a:pos x="connsiteX14701" y="connsiteY14701"/>
              </a:cxn>
              <a:cxn ang="0">
                <a:pos x="connsiteX14702" y="connsiteY14702"/>
              </a:cxn>
              <a:cxn ang="0">
                <a:pos x="connsiteX14703" y="connsiteY14703"/>
              </a:cxn>
              <a:cxn ang="0">
                <a:pos x="connsiteX14704" y="connsiteY14704"/>
              </a:cxn>
              <a:cxn ang="0">
                <a:pos x="connsiteX14705" y="connsiteY14705"/>
              </a:cxn>
              <a:cxn ang="0">
                <a:pos x="connsiteX14706" y="connsiteY14706"/>
              </a:cxn>
              <a:cxn ang="0">
                <a:pos x="connsiteX14707" y="connsiteY14707"/>
              </a:cxn>
              <a:cxn ang="0">
                <a:pos x="connsiteX14708" y="connsiteY14708"/>
              </a:cxn>
              <a:cxn ang="0">
                <a:pos x="connsiteX14709" y="connsiteY14709"/>
              </a:cxn>
              <a:cxn ang="0">
                <a:pos x="connsiteX14710" y="connsiteY14710"/>
              </a:cxn>
              <a:cxn ang="0">
                <a:pos x="connsiteX14711" y="connsiteY14711"/>
              </a:cxn>
              <a:cxn ang="0">
                <a:pos x="connsiteX14712" y="connsiteY14712"/>
              </a:cxn>
              <a:cxn ang="0">
                <a:pos x="connsiteX14713" y="connsiteY14713"/>
              </a:cxn>
              <a:cxn ang="0">
                <a:pos x="connsiteX14714" y="connsiteY14714"/>
              </a:cxn>
              <a:cxn ang="0">
                <a:pos x="connsiteX14715" y="connsiteY14715"/>
              </a:cxn>
              <a:cxn ang="0">
                <a:pos x="connsiteX14716" y="connsiteY14716"/>
              </a:cxn>
              <a:cxn ang="0">
                <a:pos x="connsiteX14717" y="connsiteY14717"/>
              </a:cxn>
              <a:cxn ang="0">
                <a:pos x="connsiteX14718" y="connsiteY14718"/>
              </a:cxn>
              <a:cxn ang="0">
                <a:pos x="connsiteX14719" y="connsiteY14719"/>
              </a:cxn>
              <a:cxn ang="0">
                <a:pos x="connsiteX14720" y="connsiteY14720"/>
              </a:cxn>
              <a:cxn ang="0">
                <a:pos x="connsiteX14721" y="connsiteY14721"/>
              </a:cxn>
              <a:cxn ang="0">
                <a:pos x="connsiteX14722" y="connsiteY14722"/>
              </a:cxn>
              <a:cxn ang="0">
                <a:pos x="connsiteX14723" y="connsiteY14723"/>
              </a:cxn>
              <a:cxn ang="0">
                <a:pos x="connsiteX14724" y="connsiteY14724"/>
              </a:cxn>
              <a:cxn ang="0">
                <a:pos x="connsiteX14725" y="connsiteY14725"/>
              </a:cxn>
              <a:cxn ang="0">
                <a:pos x="connsiteX14726" y="connsiteY14726"/>
              </a:cxn>
              <a:cxn ang="0">
                <a:pos x="connsiteX14727" y="connsiteY14727"/>
              </a:cxn>
              <a:cxn ang="0">
                <a:pos x="connsiteX14728" y="connsiteY14728"/>
              </a:cxn>
              <a:cxn ang="0">
                <a:pos x="connsiteX14729" y="connsiteY14729"/>
              </a:cxn>
              <a:cxn ang="0">
                <a:pos x="connsiteX14730" y="connsiteY14730"/>
              </a:cxn>
              <a:cxn ang="0">
                <a:pos x="connsiteX14731" y="connsiteY14731"/>
              </a:cxn>
              <a:cxn ang="0">
                <a:pos x="connsiteX14732" y="connsiteY14732"/>
              </a:cxn>
              <a:cxn ang="0">
                <a:pos x="connsiteX14733" y="connsiteY14733"/>
              </a:cxn>
              <a:cxn ang="0">
                <a:pos x="connsiteX14734" y="connsiteY14734"/>
              </a:cxn>
              <a:cxn ang="0">
                <a:pos x="connsiteX14735" y="connsiteY14735"/>
              </a:cxn>
              <a:cxn ang="0">
                <a:pos x="connsiteX14736" y="connsiteY14736"/>
              </a:cxn>
              <a:cxn ang="0">
                <a:pos x="connsiteX14737" y="connsiteY14737"/>
              </a:cxn>
              <a:cxn ang="0">
                <a:pos x="connsiteX14738" y="connsiteY14738"/>
              </a:cxn>
              <a:cxn ang="0">
                <a:pos x="connsiteX14739" y="connsiteY14739"/>
              </a:cxn>
              <a:cxn ang="0">
                <a:pos x="connsiteX14740" y="connsiteY14740"/>
              </a:cxn>
              <a:cxn ang="0">
                <a:pos x="connsiteX14741" y="connsiteY14741"/>
              </a:cxn>
              <a:cxn ang="0">
                <a:pos x="connsiteX14742" y="connsiteY14742"/>
              </a:cxn>
              <a:cxn ang="0">
                <a:pos x="connsiteX14743" y="connsiteY14743"/>
              </a:cxn>
              <a:cxn ang="0">
                <a:pos x="connsiteX14744" y="connsiteY14744"/>
              </a:cxn>
              <a:cxn ang="0">
                <a:pos x="connsiteX14745" y="connsiteY14745"/>
              </a:cxn>
              <a:cxn ang="0">
                <a:pos x="connsiteX14746" y="connsiteY14746"/>
              </a:cxn>
              <a:cxn ang="0">
                <a:pos x="connsiteX14747" y="connsiteY14747"/>
              </a:cxn>
              <a:cxn ang="0">
                <a:pos x="connsiteX14748" y="connsiteY14748"/>
              </a:cxn>
              <a:cxn ang="0">
                <a:pos x="connsiteX14749" y="connsiteY14749"/>
              </a:cxn>
              <a:cxn ang="0">
                <a:pos x="connsiteX14750" y="connsiteY14750"/>
              </a:cxn>
              <a:cxn ang="0">
                <a:pos x="connsiteX14751" y="connsiteY14751"/>
              </a:cxn>
              <a:cxn ang="0">
                <a:pos x="connsiteX14752" y="connsiteY14752"/>
              </a:cxn>
              <a:cxn ang="0">
                <a:pos x="connsiteX14753" y="connsiteY14753"/>
              </a:cxn>
              <a:cxn ang="0">
                <a:pos x="connsiteX14754" y="connsiteY14754"/>
              </a:cxn>
              <a:cxn ang="0">
                <a:pos x="connsiteX14755" y="connsiteY14755"/>
              </a:cxn>
              <a:cxn ang="0">
                <a:pos x="connsiteX14756" y="connsiteY14756"/>
              </a:cxn>
              <a:cxn ang="0">
                <a:pos x="connsiteX14757" y="connsiteY14757"/>
              </a:cxn>
              <a:cxn ang="0">
                <a:pos x="connsiteX14758" y="connsiteY14758"/>
              </a:cxn>
              <a:cxn ang="0">
                <a:pos x="connsiteX14759" y="connsiteY14759"/>
              </a:cxn>
              <a:cxn ang="0">
                <a:pos x="connsiteX14760" y="connsiteY14760"/>
              </a:cxn>
              <a:cxn ang="0">
                <a:pos x="connsiteX14761" y="connsiteY14761"/>
              </a:cxn>
              <a:cxn ang="0">
                <a:pos x="connsiteX14762" y="connsiteY14762"/>
              </a:cxn>
              <a:cxn ang="0">
                <a:pos x="connsiteX14763" y="connsiteY14763"/>
              </a:cxn>
              <a:cxn ang="0">
                <a:pos x="connsiteX14764" y="connsiteY14764"/>
              </a:cxn>
              <a:cxn ang="0">
                <a:pos x="connsiteX14765" y="connsiteY14765"/>
              </a:cxn>
              <a:cxn ang="0">
                <a:pos x="connsiteX14766" y="connsiteY14766"/>
              </a:cxn>
              <a:cxn ang="0">
                <a:pos x="connsiteX14767" y="connsiteY14767"/>
              </a:cxn>
              <a:cxn ang="0">
                <a:pos x="connsiteX14768" y="connsiteY14768"/>
              </a:cxn>
              <a:cxn ang="0">
                <a:pos x="connsiteX14769" y="connsiteY14769"/>
              </a:cxn>
              <a:cxn ang="0">
                <a:pos x="connsiteX14770" y="connsiteY14770"/>
              </a:cxn>
              <a:cxn ang="0">
                <a:pos x="connsiteX14771" y="connsiteY14771"/>
              </a:cxn>
              <a:cxn ang="0">
                <a:pos x="connsiteX14772" y="connsiteY14772"/>
              </a:cxn>
              <a:cxn ang="0">
                <a:pos x="connsiteX14773" y="connsiteY14773"/>
              </a:cxn>
              <a:cxn ang="0">
                <a:pos x="connsiteX14774" y="connsiteY14774"/>
              </a:cxn>
              <a:cxn ang="0">
                <a:pos x="connsiteX14775" y="connsiteY14775"/>
              </a:cxn>
              <a:cxn ang="0">
                <a:pos x="connsiteX14776" y="connsiteY14776"/>
              </a:cxn>
              <a:cxn ang="0">
                <a:pos x="connsiteX14777" y="connsiteY14777"/>
              </a:cxn>
              <a:cxn ang="0">
                <a:pos x="connsiteX14778" y="connsiteY14778"/>
              </a:cxn>
              <a:cxn ang="0">
                <a:pos x="connsiteX14779" y="connsiteY14779"/>
              </a:cxn>
              <a:cxn ang="0">
                <a:pos x="connsiteX14780" y="connsiteY14780"/>
              </a:cxn>
              <a:cxn ang="0">
                <a:pos x="connsiteX14781" y="connsiteY14781"/>
              </a:cxn>
              <a:cxn ang="0">
                <a:pos x="connsiteX14782" y="connsiteY14782"/>
              </a:cxn>
              <a:cxn ang="0">
                <a:pos x="connsiteX14783" y="connsiteY14783"/>
              </a:cxn>
              <a:cxn ang="0">
                <a:pos x="connsiteX14784" y="connsiteY14784"/>
              </a:cxn>
              <a:cxn ang="0">
                <a:pos x="connsiteX14785" y="connsiteY14785"/>
              </a:cxn>
              <a:cxn ang="0">
                <a:pos x="connsiteX14786" y="connsiteY14786"/>
              </a:cxn>
              <a:cxn ang="0">
                <a:pos x="connsiteX14787" y="connsiteY14787"/>
              </a:cxn>
              <a:cxn ang="0">
                <a:pos x="connsiteX14788" y="connsiteY14788"/>
              </a:cxn>
              <a:cxn ang="0">
                <a:pos x="connsiteX14789" y="connsiteY14789"/>
              </a:cxn>
              <a:cxn ang="0">
                <a:pos x="connsiteX14790" y="connsiteY14790"/>
              </a:cxn>
              <a:cxn ang="0">
                <a:pos x="connsiteX14791" y="connsiteY14791"/>
              </a:cxn>
              <a:cxn ang="0">
                <a:pos x="connsiteX14792" y="connsiteY14792"/>
              </a:cxn>
              <a:cxn ang="0">
                <a:pos x="connsiteX14793" y="connsiteY14793"/>
              </a:cxn>
              <a:cxn ang="0">
                <a:pos x="connsiteX14794" y="connsiteY14794"/>
              </a:cxn>
              <a:cxn ang="0">
                <a:pos x="connsiteX14795" y="connsiteY14795"/>
              </a:cxn>
              <a:cxn ang="0">
                <a:pos x="connsiteX14796" y="connsiteY14796"/>
              </a:cxn>
              <a:cxn ang="0">
                <a:pos x="connsiteX14797" y="connsiteY14797"/>
              </a:cxn>
              <a:cxn ang="0">
                <a:pos x="connsiteX14798" y="connsiteY14798"/>
              </a:cxn>
              <a:cxn ang="0">
                <a:pos x="connsiteX14799" y="connsiteY14799"/>
              </a:cxn>
              <a:cxn ang="0">
                <a:pos x="connsiteX14800" y="connsiteY14800"/>
              </a:cxn>
              <a:cxn ang="0">
                <a:pos x="connsiteX14801" y="connsiteY14801"/>
              </a:cxn>
              <a:cxn ang="0">
                <a:pos x="connsiteX14802" y="connsiteY14802"/>
              </a:cxn>
              <a:cxn ang="0">
                <a:pos x="connsiteX14803" y="connsiteY14803"/>
              </a:cxn>
              <a:cxn ang="0">
                <a:pos x="connsiteX14804" y="connsiteY14804"/>
              </a:cxn>
              <a:cxn ang="0">
                <a:pos x="connsiteX14805" y="connsiteY14805"/>
              </a:cxn>
              <a:cxn ang="0">
                <a:pos x="connsiteX14806" y="connsiteY14806"/>
              </a:cxn>
              <a:cxn ang="0">
                <a:pos x="connsiteX14807" y="connsiteY14807"/>
              </a:cxn>
              <a:cxn ang="0">
                <a:pos x="connsiteX14808" y="connsiteY14808"/>
              </a:cxn>
              <a:cxn ang="0">
                <a:pos x="connsiteX14809" y="connsiteY14809"/>
              </a:cxn>
              <a:cxn ang="0">
                <a:pos x="connsiteX14810" y="connsiteY14810"/>
              </a:cxn>
              <a:cxn ang="0">
                <a:pos x="connsiteX14811" y="connsiteY14811"/>
              </a:cxn>
              <a:cxn ang="0">
                <a:pos x="connsiteX14812" y="connsiteY14812"/>
              </a:cxn>
              <a:cxn ang="0">
                <a:pos x="connsiteX14813" y="connsiteY14813"/>
              </a:cxn>
              <a:cxn ang="0">
                <a:pos x="connsiteX14814" y="connsiteY14814"/>
              </a:cxn>
              <a:cxn ang="0">
                <a:pos x="connsiteX14815" y="connsiteY14815"/>
              </a:cxn>
              <a:cxn ang="0">
                <a:pos x="connsiteX14816" y="connsiteY14816"/>
              </a:cxn>
              <a:cxn ang="0">
                <a:pos x="connsiteX14817" y="connsiteY14817"/>
              </a:cxn>
              <a:cxn ang="0">
                <a:pos x="connsiteX14818" y="connsiteY14818"/>
              </a:cxn>
              <a:cxn ang="0">
                <a:pos x="connsiteX14819" y="connsiteY14819"/>
              </a:cxn>
              <a:cxn ang="0">
                <a:pos x="connsiteX14820" y="connsiteY14820"/>
              </a:cxn>
              <a:cxn ang="0">
                <a:pos x="connsiteX14821" y="connsiteY14821"/>
              </a:cxn>
              <a:cxn ang="0">
                <a:pos x="connsiteX14822" y="connsiteY14822"/>
              </a:cxn>
              <a:cxn ang="0">
                <a:pos x="connsiteX14823" y="connsiteY14823"/>
              </a:cxn>
              <a:cxn ang="0">
                <a:pos x="connsiteX14824" y="connsiteY14824"/>
              </a:cxn>
              <a:cxn ang="0">
                <a:pos x="connsiteX14825" y="connsiteY14825"/>
              </a:cxn>
              <a:cxn ang="0">
                <a:pos x="connsiteX14826" y="connsiteY14826"/>
              </a:cxn>
              <a:cxn ang="0">
                <a:pos x="connsiteX14827" y="connsiteY14827"/>
              </a:cxn>
              <a:cxn ang="0">
                <a:pos x="connsiteX14828" y="connsiteY14828"/>
              </a:cxn>
              <a:cxn ang="0">
                <a:pos x="connsiteX14829" y="connsiteY14829"/>
              </a:cxn>
              <a:cxn ang="0">
                <a:pos x="connsiteX14830" y="connsiteY14830"/>
              </a:cxn>
              <a:cxn ang="0">
                <a:pos x="connsiteX14831" y="connsiteY14831"/>
              </a:cxn>
              <a:cxn ang="0">
                <a:pos x="connsiteX14832" y="connsiteY14832"/>
              </a:cxn>
              <a:cxn ang="0">
                <a:pos x="connsiteX14833" y="connsiteY14833"/>
              </a:cxn>
              <a:cxn ang="0">
                <a:pos x="connsiteX14834" y="connsiteY14834"/>
              </a:cxn>
              <a:cxn ang="0">
                <a:pos x="connsiteX14835" y="connsiteY14835"/>
              </a:cxn>
              <a:cxn ang="0">
                <a:pos x="connsiteX14836" y="connsiteY14836"/>
              </a:cxn>
              <a:cxn ang="0">
                <a:pos x="connsiteX14837" y="connsiteY14837"/>
              </a:cxn>
              <a:cxn ang="0">
                <a:pos x="connsiteX14838" y="connsiteY14838"/>
              </a:cxn>
              <a:cxn ang="0">
                <a:pos x="connsiteX14839" y="connsiteY14839"/>
              </a:cxn>
              <a:cxn ang="0">
                <a:pos x="connsiteX14840" y="connsiteY14840"/>
              </a:cxn>
              <a:cxn ang="0">
                <a:pos x="connsiteX14841" y="connsiteY14841"/>
              </a:cxn>
              <a:cxn ang="0">
                <a:pos x="connsiteX14842" y="connsiteY14842"/>
              </a:cxn>
              <a:cxn ang="0">
                <a:pos x="connsiteX14843" y="connsiteY14843"/>
              </a:cxn>
              <a:cxn ang="0">
                <a:pos x="connsiteX14844" y="connsiteY14844"/>
              </a:cxn>
              <a:cxn ang="0">
                <a:pos x="connsiteX14845" y="connsiteY14845"/>
              </a:cxn>
              <a:cxn ang="0">
                <a:pos x="connsiteX14846" y="connsiteY14846"/>
              </a:cxn>
              <a:cxn ang="0">
                <a:pos x="connsiteX14847" y="connsiteY14847"/>
              </a:cxn>
              <a:cxn ang="0">
                <a:pos x="connsiteX14848" y="connsiteY14848"/>
              </a:cxn>
              <a:cxn ang="0">
                <a:pos x="connsiteX14849" y="connsiteY14849"/>
              </a:cxn>
              <a:cxn ang="0">
                <a:pos x="connsiteX14850" y="connsiteY14850"/>
              </a:cxn>
              <a:cxn ang="0">
                <a:pos x="connsiteX14851" y="connsiteY14851"/>
              </a:cxn>
              <a:cxn ang="0">
                <a:pos x="connsiteX14852" y="connsiteY14852"/>
              </a:cxn>
              <a:cxn ang="0">
                <a:pos x="connsiteX14853" y="connsiteY14853"/>
              </a:cxn>
              <a:cxn ang="0">
                <a:pos x="connsiteX14854" y="connsiteY14854"/>
              </a:cxn>
              <a:cxn ang="0">
                <a:pos x="connsiteX14855" y="connsiteY14855"/>
              </a:cxn>
              <a:cxn ang="0">
                <a:pos x="connsiteX14856" y="connsiteY14856"/>
              </a:cxn>
              <a:cxn ang="0">
                <a:pos x="connsiteX14857" y="connsiteY14857"/>
              </a:cxn>
              <a:cxn ang="0">
                <a:pos x="connsiteX14858" y="connsiteY14858"/>
              </a:cxn>
              <a:cxn ang="0">
                <a:pos x="connsiteX14859" y="connsiteY14859"/>
              </a:cxn>
              <a:cxn ang="0">
                <a:pos x="connsiteX14860" y="connsiteY14860"/>
              </a:cxn>
              <a:cxn ang="0">
                <a:pos x="connsiteX14861" y="connsiteY14861"/>
              </a:cxn>
              <a:cxn ang="0">
                <a:pos x="connsiteX14862" y="connsiteY14862"/>
              </a:cxn>
              <a:cxn ang="0">
                <a:pos x="connsiteX14863" y="connsiteY14863"/>
              </a:cxn>
              <a:cxn ang="0">
                <a:pos x="connsiteX14864" y="connsiteY14864"/>
              </a:cxn>
              <a:cxn ang="0">
                <a:pos x="connsiteX14865" y="connsiteY14865"/>
              </a:cxn>
              <a:cxn ang="0">
                <a:pos x="connsiteX14866" y="connsiteY14866"/>
              </a:cxn>
              <a:cxn ang="0">
                <a:pos x="connsiteX14867" y="connsiteY14867"/>
              </a:cxn>
              <a:cxn ang="0">
                <a:pos x="connsiteX14868" y="connsiteY14868"/>
              </a:cxn>
              <a:cxn ang="0">
                <a:pos x="connsiteX14869" y="connsiteY14869"/>
              </a:cxn>
              <a:cxn ang="0">
                <a:pos x="connsiteX14870" y="connsiteY14870"/>
              </a:cxn>
              <a:cxn ang="0">
                <a:pos x="connsiteX14871" y="connsiteY14871"/>
              </a:cxn>
              <a:cxn ang="0">
                <a:pos x="connsiteX14872" y="connsiteY14872"/>
              </a:cxn>
              <a:cxn ang="0">
                <a:pos x="connsiteX14873" y="connsiteY14873"/>
              </a:cxn>
              <a:cxn ang="0">
                <a:pos x="connsiteX14874" y="connsiteY14874"/>
              </a:cxn>
              <a:cxn ang="0">
                <a:pos x="connsiteX14875" y="connsiteY14875"/>
              </a:cxn>
              <a:cxn ang="0">
                <a:pos x="connsiteX14876" y="connsiteY14876"/>
              </a:cxn>
              <a:cxn ang="0">
                <a:pos x="connsiteX14877" y="connsiteY14877"/>
              </a:cxn>
              <a:cxn ang="0">
                <a:pos x="connsiteX14878" y="connsiteY14878"/>
              </a:cxn>
              <a:cxn ang="0">
                <a:pos x="connsiteX14879" y="connsiteY14879"/>
              </a:cxn>
              <a:cxn ang="0">
                <a:pos x="connsiteX14880" y="connsiteY14880"/>
              </a:cxn>
              <a:cxn ang="0">
                <a:pos x="connsiteX14881" y="connsiteY14881"/>
              </a:cxn>
              <a:cxn ang="0">
                <a:pos x="connsiteX14882" y="connsiteY14882"/>
              </a:cxn>
              <a:cxn ang="0">
                <a:pos x="connsiteX14883" y="connsiteY14883"/>
              </a:cxn>
              <a:cxn ang="0">
                <a:pos x="connsiteX14884" y="connsiteY14884"/>
              </a:cxn>
              <a:cxn ang="0">
                <a:pos x="connsiteX14885" y="connsiteY14885"/>
              </a:cxn>
              <a:cxn ang="0">
                <a:pos x="connsiteX14886" y="connsiteY14886"/>
              </a:cxn>
              <a:cxn ang="0">
                <a:pos x="connsiteX14887" y="connsiteY14887"/>
              </a:cxn>
              <a:cxn ang="0">
                <a:pos x="connsiteX14888" y="connsiteY14888"/>
              </a:cxn>
              <a:cxn ang="0">
                <a:pos x="connsiteX14889" y="connsiteY14889"/>
              </a:cxn>
              <a:cxn ang="0">
                <a:pos x="connsiteX14890" y="connsiteY14890"/>
              </a:cxn>
              <a:cxn ang="0">
                <a:pos x="connsiteX14891" y="connsiteY14891"/>
              </a:cxn>
              <a:cxn ang="0">
                <a:pos x="connsiteX14892" y="connsiteY14892"/>
              </a:cxn>
              <a:cxn ang="0">
                <a:pos x="connsiteX14893" y="connsiteY14893"/>
              </a:cxn>
              <a:cxn ang="0">
                <a:pos x="connsiteX14894" y="connsiteY14894"/>
              </a:cxn>
              <a:cxn ang="0">
                <a:pos x="connsiteX14895" y="connsiteY14895"/>
              </a:cxn>
              <a:cxn ang="0">
                <a:pos x="connsiteX14896" y="connsiteY14896"/>
              </a:cxn>
              <a:cxn ang="0">
                <a:pos x="connsiteX14897" y="connsiteY14897"/>
              </a:cxn>
              <a:cxn ang="0">
                <a:pos x="connsiteX14898" y="connsiteY14898"/>
              </a:cxn>
              <a:cxn ang="0">
                <a:pos x="connsiteX14899" y="connsiteY14899"/>
              </a:cxn>
              <a:cxn ang="0">
                <a:pos x="connsiteX14900" y="connsiteY14900"/>
              </a:cxn>
              <a:cxn ang="0">
                <a:pos x="connsiteX14901" y="connsiteY14901"/>
              </a:cxn>
              <a:cxn ang="0">
                <a:pos x="connsiteX14902" y="connsiteY14902"/>
              </a:cxn>
              <a:cxn ang="0">
                <a:pos x="connsiteX14903" y="connsiteY14903"/>
              </a:cxn>
              <a:cxn ang="0">
                <a:pos x="connsiteX14904" y="connsiteY14904"/>
              </a:cxn>
              <a:cxn ang="0">
                <a:pos x="connsiteX14905" y="connsiteY14905"/>
              </a:cxn>
              <a:cxn ang="0">
                <a:pos x="connsiteX14906" y="connsiteY14906"/>
              </a:cxn>
              <a:cxn ang="0">
                <a:pos x="connsiteX14907" y="connsiteY14907"/>
              </a:cxn>
              <a:cxn ang="0">
                <a:pos x="connsiteX14908" y="connsiteY14908"/>
              </a:cxn>
              <a:cxn ang="0">
                <a:pos x="connsiteX14909" y="connsiteY14909"/>
              </a:cxn>
              <a:cxn ang="0">
                <a:pos x="connsiteX14910" y="connsiteY14910"/>
              </a:cxn>
              <a:cxn ang="0">
                <a:pos x="connsiteX14911" y="connsiteY14911"/>
              </a:cxn>
              <a:cxn ang="0">
                <a:pos x="connsiteX14912" y="connsiteY14912"/>
              </a:cxn>
              <a:cxn ang="0">
                <a:pos x="connsiteX14913" y="connsiteY14913"/>
              </a:cxn>
              <a:cxn ang="0">
                <a:pos x="connsiteX14914" y="connsiteY14914"/>
              </a:cxn>
              <a:cxn ang="0">
                <a:pos x="connsiteX14915" y="connsiteY14915"/>
              </a:cxn>
              <a:cxn ang="0">
                <a:pos x="connsiteX14916" y="connsiteY14916"/>
              </a:cxn>
              <a:cxn ang="0">
                <a:pos x="connsiteX14917" y="connsiteY14917"/>
              </a:cxn>
              <a:cxn ang="0">
                <a:pos x="connsiteX14918" y="connsiteY14918"/>
              </a:cxn>
              <a:cxn ang="0">
                <a:pos x="connsiteX14919" y="connsiteY14919"/>
              </a:cxn>
              <a:cxn ang="0">
                <a:pos x="connsiteX14920" y="connsiteY14920"/>
              </a:cxn>
              <a:cxn ang="0">
                <a:pos x="connsiteX14921" y="connsiteY14921"/>
              </a:cxn>
              <a:cxn ang="0">
                <a:pos x="connsiteX14922" y="connsiteY14922"/>
              </a:cxn>
              <a:cxn ang="0">
                <a:pos x="connsiteX14923" y="connsiteY14923"/>
              </a:cxn>
              <a:cxn ang="0">
                <a:pos x="connsiteX14924" y="connsiteY14924"/>
              </a:cxn>
              <a:cxn ang="0">
                <a:pos x="connsiteX14925" y="connsiteY14925"/>
              </a:cxn>
              <a:cxn ang="0">
                <a:pos x="connsiteX14926" y="connsiteY14926"/>
              </a:cxn>
              <a:cxn ang="0">
                <a:pos x="connsiteX14927" y="connsiteY14927"/>
              </a:cxn>
              <a:cxn ang="0">
                <a:pos x="connsiteX14928" y="connsiteY14928"/>
              </a:cxn>
              <a:cxn ang="0">
                <a:pos x="connsiteX14929" y="connsiteY14929"/>
              </a:cxn>
              <a:cxn ang="0">
                <a:pos x="connsiteX14930" y="connsiteY14930"/>
              </a:cxn>
              <a:cxn ang="0">
                <a:pos x="connsiteX14931" y="connsiteY14931"/>
              </a:cxn>
              <a:cxn ang="0">
                <a:pos x="connsiteX14932" y="connsiteY14932"/>
              </a:cxn>
              <a:cxn ang="0">
                <a:pos x="connsiteX14933" y="connsiteY14933"/>
              </a:cxn>
              <a:cxn ang="0">
                <a:pos x="connsiteX14934" y="connsiteY14934"/>
              </a:cxn>
              <a:cxn ang="0">
                <a:pos x="connsiteX14935" y="connsiteY14935"/>
              </a:cxn>
              <a:cxn ang="0">
                <a:pos x="connsiteX14936" y="connsiteY14936"/>
              </a:cxn>
              <a:cxn ang="0">
                <a:pos x="connsiteX14937" y="connsiteY14937"/>
              </a:cxn>
              <a:cxn ang="0">
                <a:pos x="connsiteX14938" y="connsiteY14938"/>
              </a:cxn>
              <a:cxn ang="0">
                <a:pos x="connsiteX14939" y="connsiteY14939"/>
              </a:cxn>
              <a:cxn ang="0">
                <a:pos x="connsiteX14940" y="connsiteY14940"/>
              </a:cxn>
              <a:cxn ang="0">
                <a:pos x="connsiteX14941" y="connsiteY14941"/>
              </a:cxn>
              <a:cxn ang="0">
                <a:pos x="connsiteX14942" y="connsiteY14942"/>
              </a:cxn>
              <a:cxn ang="0">
                <a:pos x="connsiteX14943" y="connsiteY14943"/>
              </a:cxn>
              <a:cxn ang="0">
                <a:pos x="connsiteX14944" y="connsiteY14944"/>
              </a:cxn>
              <a:cxn ang="0">
                <a:pos x="connsiteX14945" y="connsiteY14945"/>
              </a:cxn>
              <a:cxn ang="0">
                <a:pos x="connsiteX14946" y="connsiteY14946"/>
              </a:cxn>
              <a:cxn ang="0">
                <a:pos x="connsiteX14947" y="connsiteY14947"/>
              </a:cxn>
              <a:cxn ang="0">
                <a:pos x="connsiteX14948" y="connsiteY14948"/>
              </a:cxn>
              <a:cxn ang="0">
                <a:pos x="connsiteX14949" y="connsiteY14949"/>
              </a:cxn>
              <a:cxn ang="0">
                <a:pos x="connsiteX14950" y="connsiteY14950"/>
              </a:cxn>
              <a:cxn ang="0">
                <a:pos x="connsiteX14951" y="connsiteY14951"/>
              </a:cxn>
              <a:cxn ang="0">
                <a:pos x="connsiteX14952" y="connsiteY14952"/>
              </a:cxn>
              <a:cxn ang="0">
                <a:pos x="connsiteX14953" y="connsiteY14953"/>
              </a:cxn>
              <a:cxn ang="0">
                <a:pos x="connsiteX14954" y="connsiteY14954"/>
              </a:cxn>
              <a:cxn ang="0">
                <a:pos x="connsiteX14955" y="connsiteY14955"/>
              </a:cxn>
              <a:cxn ang="0">
                <a:pos x="connsiteX14956" y="connsiteY14956"/>
              </a:cxn>
              <a:cxn ang="0">
                <a:pos x="connsiteX14957" y="connsiteY14957"/>
              </a:cxn>
              <a:cxn ang="0">
                <a:pos x="connsiteX14958" y="connsiteY14958"/>
              </a:cxn>
              <a:cxn ang="0">
                <a:pos x="connsiteX14959" y="connsiteY14959"/>
              </a:cxn>
              <a:cxn ang="0">
                <a:pos x="connsiteX14960" y="connsiteY14960"/>
              </a:cxn>
              <a:cxn ang="0">
                <a:pos x="connsiteX14961" y="connsiteY14961"/>
              </a:cxn>
              <a:cxn ang="0">
                <a:pos x="connsiteX14962" y="connsiteY14962"/>
              </a:cxn>
              <a:cxn ang="0">
                <a:pos x="connsiteX14963" y="connsiteY14963"/>
              </a:cxn>
              <a:cxn ang="0">
                <a:pos x="connsiteX14964" y="connsiteY14964"/>
              </a:cxn>
              <a:cxn ang="0">
                <a:pos x="connsiteX14965" y="connsiteY14965"/>
              </a:cxn>
              <a:cxn ang="0">
                <a:pos x="connsiteX14966" y="connsiteY14966"/>
              </a:cxn>
              <a:cxn ang="0">
                <a:pos x="connsiteX14967" y="connsiteY14967"/>
              </a:cxn>
              <a:cxn ang="0">
                <a:pos x="connsiteX14968" y="connsiteY14968"/>
              </a:cxn>
              <a:cxn ang="0">
                <a:pos x="connsiteX14969" y="connsiteY14969"/>
              </a:cxn>
              <a:cxn ang="0">
                <a:pos x="connsiteX14970" y="connsiteY14970"/>
              </a:cxn>
              <a:cxn ang="0">
                <a:pos x="connsiteX14971" y="connsiteY14971"/>
              </a:cxn>
              <a:cxn ang="0">
                <a:pos x="connsiteX14972" y="connsiteY14972"/>
              </a:cxn>
              <a:cxn ang="0">
                <a:pos x="connsiteX14973" y="connsiteY14973"/>
              </a:cxn>
              <a:cxn ang="0">
                <a:pos x="connsiteX14974" y="connsiteY14974"/>
              </a:cxn>
              <a:cxn ang="0">
                <a:pos x="connsiteX14975" y="connsiteY14975"/>
              </a:cxn>
              <a:cxn ang="0">
                <a:pos x="connsiteX14976" y="connsiteY14976"/>
              </a:cxn>
              <a:cxn ang="0">
                <a:pos x="connsiteX14977" y="connsiteY14977"/>
              </a:cxn>
              <a:cxn ang="0">
                <a:pos x="connsiteX14978" y="connsiteY14978"/>
              </a:cxn>
              <a:cxn ang="0">
                <a:pos x="connsiteX14979" y="connsiteY14979"/>
              </a:cxn>
              <a:cxn ang="0">
                <a:pos x="connsiteX14980" y="connsiteY14980"/>
              </a:cxn>
              <a:cxn ang="0">
                <a:pos x="connsiteX14981" y="connsiteY14981"/>
              </a:cxn>
              <a:cxn ang="0">
                <a:pos x="connsiteX14982" y="connsiteY14982"/>
              </a:cxn>
              <a:cxn ang="0">
                <a:pos x="connsiteX14983" y="connsiteY14983"/>
              </a:cxn>
              <a:cxn ang="0">
                <a:pos x="connsiteX14984" y="connsiteY14984"/>
              </a:cxn>
              <a:cxn ang="0">
                <a:pos x="connsiteX14985" y="connsiteY14985"/>
              </a:cxn>
              <a:cxn ang="0">
                <a:pos x="connsiteX14986" y="connsiteY14986"/>
              </a:cxn>
              <a:cxn ang="0">
                <a:pos x="connsiteX14987" y="connsiteY14987"/>
              </a:cxn>
              <a:cxn ang="0">
                <a:pos x="connsiteX14988" y="connsiteY14988"/>
              </a:cxn>
              <a:cxn ang="0">
                <a:pos x="connsiteX14989" y="connsiteY14989"/>
              </a:cxn>
              <a:cxn ang="0">
                <a:pos x="connsiteX14990" y="connsiteY14990"/>
              </a:cxn>
              <a:cxn ang="0">
                <a:pos x="connsiteX14991" y="connsiteY14991"/>
              </a:cxn>
              <a:cxn ang="0">
                <a:pos x="connsiteX14992" y="connsiteY14992"/>
              </a:cxn>
              <a:cxn ang="0">
                <a:pos x="connsiteX14993" y="connsiteY14993"/>
              </a:cxn>
              <a:cxn ang="0">
                <a:pos x="connsiteX14994" y="connsiteY14994"/>
              </a:cxn>
              <a:cxn ang="0">
                <a:pos x="connsiteX14995" y="connsiteY14995"/>
              </a:cxn>
              <a:cxn ang="0">
                <a:pos x="connsiteX14996" y="connsiteY14996"/>
              </a:cxn>
              <a:cxn ang="0">
                <a:pos x="connsiteX14997" y="connsiteY14997"/>
              </a:cxn>
              <a:cxn ang="0">
                <a:pos x="connsiteX14998" y="connsiteY14998"/>
              </a:cxn>
              <a:cxn ang="0">
                <a:pos x="connsiteX14999" y="connsiteY14999"/>
              </a:cxn>
              <a:cxn ang="0">
                <a:pos x="connsiteX15000" y="connsiteY15000"/>
              </a:cxn>
              <a:cxn ang="0">
                <a:pos x="connsiteX15001" y="connsiteY15001"/>
              </a:cxn>
              <a:cxn ang="0">
                <a:pos x="connsiteX15002" y="connsiteY15002"/>
              </a:cxn>
              <a:cxn ang="0">
                <a:pos x="connsiteX15003" y="connsiteY15003"/>
              </a:cxn>
              <a:cxn ang="0">
                <a:pos x="connsiteX15004" y="connsiteY15004"/>
              </a:cxn>
              <a:cxn ang="0">
                <a:pos x="connsiteX15005" y="connsiteY15005"/>
              </a:cxn>
              <a:cxn ang="0">
                <a:pos x="connsiteX15006" y="connsiteY15006"/>
              </a:cxn>
              <a:cxn ang="0">
                <a:pos x="connsiteX15007" y="connsiteY15007"/>
              </a:cxn>
              <a:cxn ang="0">
                <a:pos x="connsiteX15008" y="connsiteY15008"/>
              </a:cxn>
              <a:cxn ang="0">
                <a:pos x="connsiteX15009" y="connsiteY15009"/>
              </a:cxn>
              <a:cxn ang="0">
                <a:pos x="connsiteX15010" y="connsiteY15010"/>
              </a:cxn>
              <a:cxn ang="0">
                <a:pos x="connsiteX15011" y="connsiteY15011"/>
              </a:cxn>
              <a:cxn ang="0">
                <a:pos x="connsiteX15012" y="connsiteY15012"/>
              </a:cxn>
              <a:cxn ang="0">
                <a:pos x="connsiteX15013" y="connsiteY15013"/>
              </a:cxn>
              <a:cxn ang="0">
                <a:pos x="connsiteX15014" y="connsiteY15014"/>
              </a:cxn>
              <a:cxn ang="0">
                <a:pos x="connsiteX15015" y="connsiteY15015"/>
              </a:cxn>
              <a:cxn ang="0">
                <a:pos x="connsiteX15016" y="connsiteY15016"/>
              </a:cxn>
              <a:cxn ang="0">
                <a:pos x="connsiteX15017" y="connsiteY15017"/>
              </a:cxn>
              <a:cxn ang="0">
                <a:pos x="connsiteX15018" y="connsiteY15018"/>
              </a:cxn>
              <a:cxn ang="0">
                <a:pos x="connsiteX15019" y="connsiteY15019"/>
              </a:cxn>
              <a:cxn ang="0">
                <a:pos x="connsiteX15020" y="connsiteY15020"/>
              </a:cxn>
              <a:cxn ang="0">
                <a:pos x="connsiteX15021" y="connsiteY15021"/>
              </a:cxn>
              <a:cxn ang="0">
                <a:pos x="connsiteX15022" y="connsiteY15022"/>
              </a:cxn>
              <a:cxn ang="0">
                <a:pos x="connsiteX15023" y="connsiteY15023"/>
              </a:cxn>
              <a:cxn ang="0">
                <a:pos x="connsiteX15024" y="connsiteY15024"/>
              </a:cxn>
              <a:cxn ang="0">
                <a:pos x="connsiteX15025" y="connsiteY15025"/>
              </a:cxn>
              <a:cxn ang="0">
                <a:pos x="connsiteX15026" y="connsiteY15026"/>
              </a:cxn>
              <a:cxn ang="0">
                <a:pos x="connsiteX15027" y="connsiteY15027"/>
              </a:cxn>
              <a:cxn ang="0">
                <a:pos x="connsiteX15028" y="connsiteY15028"/>
              </a:cxn>
              <a:cxn ang="0">
                <a:pos x="connsiteX15029" y="connsiteY15029"/>
              </a:cxn>
              <a:cxn ang="0">
                <a:pos x="connsiteX15030" y="connsiteY15030"/>
              </a:cxn>
              <a:cxn ang="0">
                <a:pos x="connsiteX15031" y="connsiteY15031"/>
              </a:cxn>
              <a:cxn ang="0">
                <a:pos x="connsiteX15032" y="connsiteY15032"/>
              </a:cxn>
              <a:cxn ang="0">
                <a:pos x="connsiteX15033" y="connsiteY15033"/>
              </a:cxn>
              <a:cxn ang="0">
                <a:pos x="connsiteX15034" y="connsiteY15034"/>
              </a:cxn>
              <a:cxn ang="0">
                <a:pos x="connsiteX15035" y="connsiteY15035"/>
              </a:cxn>
              <a:cxn ang="0">
                <a:pos x="connsiteX15036" y="connsiteY15036"/>
              </a:cxn>
              <a:cxn ang="0">
                <a:pos x="connsiteX15037" y="connsiteY15037"/>
              </a:cxn>
              <a:cxn ang="0">
                <a:pos x="connsiteX15038" y="connsiteY15038"/>
              </a:cxn>
              <a:cxn ang="0">
                <a:pos x="connsiteX15039" y="connsiteY15039"/>
              </a:cxn>
              <a:cxn ang="0">
                <a:pos x="connsiteX15040" y="connsiteY15040"/>
              </a:cxn>
              <a:cxn ang="0">
                <a:pos x="connsiteX15041" y="connsiteY15041"/>
              </a:cxn>
              <a:cxn ang="0">
                <a:pos x="connsiteX15042" y="connsiteY15042"/>
              </a:cxn>
              <a:cxn ang="0">
                <a:pos x="connsiteX15043" y="connsiteY15043"/>
              </a:cxn>
              <a:cxn ang="0">
                <a:pos x="connsiteX15044" y="connsiteY15044"/>
              </a:cxn>
              <a:cxn ang="0">
                <a:pos x="connsiteX15045" y="connsiteY15045"/>
              </a:cxn>
              <a:cxn ang="0">
                <a:pos x="connsiteX15046" y="connsiteY15046"/>
              </a:cxn>
              <a:cxn ang="0">
                <a:pos x="connsiteX15047" y="connsiteY15047"/>
              </a:cxn>
              <a:cxn ang="0">
                <a:pos x="connsiteX15048" y="connsiteY15048"/>
              </a:cxn>
              <a:cxn ang="0">
                <a:pos x="connsiteX15049" y="connsiteY15049"/>
              </a:cxn>
              <a:cxn ang="0">
                <a:pos x="connsiteX15050" y="connsiteY15050"/>
              </a:cxn>
              <a:cxn ang="0">
                <a:pos x="connsiteX15051" y="connsiteY15051"/>
              </a:cxn>
              <a:cxn ang="0">
                <a:pos x="connsiteX15052" y="connsiteY15052"/>
              </a:cxn>
              <a:cxn ang="0">
                <a:pos x="connsiteX15053" y="connsiteY15053"/>
              </a:cxn>
              <a:cxn ang="0">
                <a:pos x="connsiteX15054" y="connsiteY15054"/>
              </a:cxn>
              <a:cxn ang="0">
                <a:pos x="connsiteX15055" y="connsiteY15055"/>
              </a:cxn>
              <a:cxn ang="0">
                <a:pos x="connsiteX15056" y="connsiteY15056"/>
              </a:cxn>
              <a:cxn ang="0">
                <a:pos x="connsiteX15057" y="connsiteY15057"/>
              </a:cxn>
              <a:cxn ang="0">
                <a:pos x="connsiteX15058" y="connsiteY15058"/>
              </a:cxn>
              <a:cxn ang="0">
                <a:pos x="connsiteX15059" y="connsiteY15059"/>
              </a:cxn>
              <a:cxn ang="0">
                <a:pos x="connsiteX15060" y="connsiteY15060"/>
              </a:cxn>
              <a:cxn ang="0">
                <a:pos x="connsiteX15061" y="connsiteY15061"/>
              </a:cxn>
              <a:cxn ang="0">
                <a:pos x="connsiteX15062" y="connsiteY15062"/>
              </a:cxn>
              <a:cxn ang="0">
                <a:pos x="connsiteX15063" y="connsiteY15063"/>
              </a:cxn>
              <a:cxn ang="0">
                <a:pos x="connsiteX15064" y="connsiteY15064"/>
              </a:cxn>
              <a:cxn ang="0">
                <a:pos x="connsiteX15065" y="connsiteY15065"/>
              </a:cxn>
              <a:cxn ang="0">
                <a:pos x="connsiteX15066" y="connsiteY15066"/>
              </a:cxn>
              <a:cxn ang="0">
                <a:pos x="connsiteX15067" y="connsiteY15067"/>
              </a:cxn>
              <a:cxn ang="0">
                <a:pos x="connsiteX15068" y="connsiteY15068"/>
              </a:cxn>
              <a:cxn ang="0">
                <a:pos x="connsiteX15069" y="connsiteY15069"/>
              </a:cxn>
              <a:cxn ang="0">
                <a:pos x="connsiteX15070" y="connsiteY15070"/>
              </a:cxn>
              <a:cxn ang="0">
                <a:pos x="connsiteX15071" y="connsiteY15071"/>
              </a:cxn>
              <a:cxn ang="0">
                <a:pos x="connsiteX15072" y="connsiteY15072"/>
              </a:cxn>
              <a:cxn ang="0">
                <a:pos x="connsiteX15073" y="connsiteY15073"/>
              </a:cxn>
              <a:cxn ang="0">
                <a:pos x="connsiteX15074" y="connsiteY15074"/>
              </a:cxn>
              <a:cxn ang="0">
                <a:pos x="connsiteX15075" y="connsiteY15075"/>
              </a:cxn>
              <a:cxn ang="0">
                <a:pos x="connsiteX15076" y="connsiteY15076"/>
              </a:cxn>
              <a:cxn ang="0">
                <a:pos x="connsiteX15077" y="connsiteY15077"/>
              </a:cxn>
              <a:cxn ang="0">
                <a:pos x="connsiteX15078" y="connsiteY15078"/>
              </a:cxn>
              <a:cxn ang="0">
                <a:pos x="connsiteX15079" y="connsiteY15079"/>
              </a:cxn>
              <a:cxn ang="0">
                <a:pos x="connsiteX15080" y="connsiteY15080"/>
              </a:cxn>
              <a:cxn ang="0">
                <a:pos x="connsiteX15081" y="connsiteY15081"/>
              </a:cxn>
              <a:cxn ang="0">
                <a:pos x="connsiteX15082" y="connsiteY15082"/>
              </a:cxn>
              <a:cxn ang="0">
                <a:pos x="connsiteX15083" y="connsiteY15083"/>
              </a:cxn>
              <a:cxn ang="0">
                <a:pos x="connsiteX15084" y="connsiteY15084"/>
              </a:cxn>
              <a:cxn ang="0">
                <a:pos x="connsiteX15085" y="connsiteY15085"/>
              </a:cxn>
              <a:cxn ang="0">
                <a:pos x="connsiteX15086" y="connsiteY15086"/>
              </a:cxn>
              <a:cxn ang="0">
                <a:pos x="connsiteX15087" y="connsiteY15087"/>
              </a:cxn>
              <a:cxn ang="0">
                <a:pos x="connsiteX15088" y="connsiteY15088"/>
              </a:cxn>
              <a:cxn ang="0">
                <a:pos x="connsiteX15089" y="connsiteY15089"/>
              </a:cxn>
              <a:cxn ang="0">
                <a:pos x="connsiteX15090" y="connsiteY15090"/>
              </a:cxn>
              <a:cxn ang="0">
                <a:pos x="connsiteX15091" y="connsiteY15091"/>
              </a:cxn>
              <a:cxn ang="0">
                <a:pos x="connsiteX15092" y="connsiteY15092"/>
              </a:cxn>
              <a:cxn ang="0">
                <a:pos x="connsiteX15093" y="connsiteY15093"/>
              </a:cxn>
              <a:cxn ang="0">
                <a:pos x="connsiteX15094" y="connsiteY15094"/>
              </a:cxn>
              <a:cxn ang="0">
                <a:pos x="connsiteX15095" y="connsiteY15095"/>
              </a:cxn>
              <a:cxn ang="0">
                <a:pos x="connsiteX15096" y="connsiteY15096"/>
              </a:cxn>
              <a:cxn ang="0">
                <a:pos x="connsiteX15097" y="connsiteY15097"/>
              </a:cxn>
              <a:cxn ang="0">
                <a:pos x="connsiteX15098" y="connsiteY15098"/>
              </a:cxn>
              <a:cxn ang="0">
                <a:pos x="connsiteX15099" y="connsiteY15099"/>
              </a:cxn>
              <a:cxn ang="0">
                <a:pos x="connsiteX15100" y="connsiteY15100"/>
              </a:cxn>
              <a:cxn ang="0">
                <a:pos x="connsiteX15101" y="connsiteY15101"/>
              </a:cxn>
              <a:cxn ang="0">
                <a:pos x="connsiteX15102" y="connsiteY15102"/>
              </a:cxn>
              <a:cxn ang="0">
                <a:pos x="connsiteX15103" y="connsiteY15103"/>
              </a:cxn>
              <a:cxn ang="0">
                <a:pos x="connsiteX15104" y="connsiteY15104"/>
              </a:cxn>
              <a:cxn ang="0">
                <a:pos x="connsiteX15105" y="connsiteY15105"/>
              </a:cxn>
              <a:cxn ang="0">
                <a:pos x="connsiteX15106" y="connsiteY15106"/>
              </a:cxn>
              <a:cxn ang="0">
                <a:pos x="connsiteX15107" y="connsiteY15107"/>
              </a:cxn>
              <a:cxn ang="0">
                <a:pos x="connsiteX15108" y="connsiteY15108"/>
              </a:cxn>
              <a:cxn ang="0">
                <a:pos x="connsiteX15109" y="connsiteY15109"/>
              </a:cxn>
              <a:cxn ang="0">
                <a:pos x="connsiteX15110" y="connsiteY15110"/>
              </a:cxn>
              <a:cxn ang="0">
                <a:pos x="connsiteX15111" y="connsiteY15111"/>
              </a:cxn>
              <a:cxn ang="0">
                <a:pos x="connsiteX15112" y="connsiteY15112"/>
              </a:cxn>
              <a:cxn ang="0">
                <a:pos x="connsiteX15113" y="connsiteY15113"/>
              </a:cxn>
              <a:cxn ang="0">
                <a:pos x="connsiteX15114" y="connsiteY15114"/>
              </a:cxn>
              <a:cxn ang="0">
                <a:pos x="connsiteX15115" y="connsiteY15115"/>
              </a:cxn>
              <a:cxn ang="0">
                <a:pos x="connsiteX15116" y="connsiteY15116"/>
              </a:cxn>
              <a:cxn ang="0">
                <a:pos x="connsiteX15117" y="connsiteY15117"/>
              </a:cxn>
              <a:cxn ang="0">
                <a:pos x="connsiteX15118" y="connsiteY15118"/>
              </a:cxn>
              <a:cxn ang="0">
                <a:pos x="connsiteX15119" y="connsiteY15119"/>
              </a:cxn>
              <a:cxn ang="0">
                <a:pos x="connsiteX15120" y="connsiteY15120"/>
              </a:cxn>
              <a:cxn ang="0">
                <a:pos x="connsiteX15121" y="connsiteY15121"/>
              </a:cxn>
              <a:cxn ang="0">
                <a:pos x="connsiteX15122" y="connsiteY15122"/>
              </a:cxn>
              <a:cxn ang="0">
                <a:pos x="connsiteX15123" y="connsiteY15123"/>
              </a:cxn>
              <a:cxn ang="0">
                <a:pos x="connsiteX15124" y="connsiteY15124"/>
              </a:cxn>
              <a:cxn ang="0">
                <a:pos x="connsiteX15125" y="connsiteY15125"/>
              </a:cxn>
              <a:cxn ang="0">
                <a:pos x="connsiteX15126" y="connsiteY15126"/>
              </a:cxn>
              <a:cxn ang="0">
                <a:pos x="connsiteX15127" y="connsiteY15127"/>
              </a:cxn>
              <a:cxn ang="0">
                <a:pos x="connsiteX15128" y="connsiteY15128"/>
              </a:cxn>
              <a:cxn ang="0">
                <a:pos x="connsiteX15129" y="connsiteY15129"/>
              </a:cxn>
              <a:cxn ang="0">
                <a:pos x="connsiteX15130" y="connsiteY15130"/>
              </a:cxn>
              <a:cxn ang="0">
                <a:pos x="connsiteX15131" y="connsiteY15131"/>
              </a:cxn>
              <a:cxn ang="0">
                <a:pos x="connsiteX15132" y="connsiteY15132"/>
              </a:cxn>
              <a:cxn ang="0">
                <a:pos x="connsiteX15133" y="connsiteY15133"/>
              </a:cxn>
              <a:cxn ang="0">
                <a:pos x="connsiteX15134" y="connsiteY15134"/>
              </a:cxn>
              <a:cxn ang="0">
                <a:pos x="connsiteX15135" y="connsiteY15135"/>
              </a:cxn>
              <a:cxn ang="0">
                <a:pos x="connsiteX15136" y="connsiteY15136"/>
              </a:cxn>
              <a:cxn ang="0">
                <a:pos x="connsiteX15137" y="connsiteY15137"/>
              </a:cxn>
              <a:cxn ang="0">
                <a:pos x="connsiteX15138" y="connsiteY15138"/>
              </a:cxn>
              <a:cxn ang="0">
                <a:pos x="connsiteX15139" y="connsiteY15139"/>
              </a:cxn>
              <a:cxn ang="0">
                <a:pos x="connsiteX15140" y="connsiteY15140"/>
              </a:cxn>
              <a:cxn ang="0">
                <a:pos x="connsiteX15141" y="connsiteY15141"/>
              </a:cxn>
              <a:cxn ang="0">
                <a:pos x="connsiteX15142" y="connsiteY15142"/>
              </a:cxn>
              <a:cxn ang="0">
                <a:pos x="connsiteX15143" y="connsiteY15143"/>
              </a:cxn>
              <a:cxn ang="0">
                <a:pos x="connsiteX15144" y="connsiteY15144"/>
              </a:cxn>
              <a:cxn ang="0">
                <a:pos x="connsiteX15145" y="connsiteY15145"/>
              </a:cxn>
              <a:cxn ang="0">
                <a:pos x="connsiteX15146" y="connsiteY15146"/>
              </a:cxn>
              <a:cxn ang="0">
                <a:pos x="connsiteX15147" y="connsiteY15147"/>
              </a:cxn>
              <a:cxn ang="0">
                <a:pos x="connsiteX15148" y="connsiteY15148"/>
              </a:cxn>
              <a:cxn ang="0">
                <a:pos x="connsiteX15149" y="connsiteY15149"/>
              </a:cxn>
              <a:cxn ang="0">
                <a:pos x="connsiteX15150" y="connsiteY15150"/>
              </a:cxn>
              <a:cxn ang="0">
                <a:pos x="connsiteX15151" y="connsiteY15151"/>
              </a:cxn>
              <a:cxn ang="0">
                <a:pos x="connsiteX15152" y="connsiteY15152"/>
              </a:cxn>
              <a:cxn ang="0">
                <a:pos x="connsiteX15153" y="connsiteY15153"/>
              </a:cxn>
              <a:cxn ang="0">
                <a:pos x="connsiteX15154" y="connsiteY15154"/>
              </a:cxn>
              <a:cxn ang="0">
                <a:pos x="connsiteX15155" y="connsiteY15155"/>
              </a:cxn>
              <a:cxn ang="0">
                <a:pos x="connsiteX15156" y="connsiteY15156"/>
              </a:cxn>
              <a:cxn ang="0">
                <a:pos x="connsiteX15157" y="connsiteY15157"/>
              </a:cxn>
              <a:cxn ang="0">
                <a:pos x="connsiteX15158" y="connsiteY15158"/>
              </a:cxn>
              <a:cxn ang="0">
                <a:pos x="connsiteX15159" y="connsiteY15159"/>
              </a:cxn>
              <a:cxn ang="0">
                <a:pos x="connsiteX15160" y="connsiteY15160"/>
              </a:cxn>
              <a:cxn ang="0">
                <a:pos x="connsiteX15161" y="connsiteY15161"/>
              </a:cxn>
              <a:cxn ang="0">
                <a:pos x="connsiteX15162" y="connsiteY15162"/>
              </a:cxn>
              <a:cxn ang="0">
                <a:pos x="connsiteX15163" y="connsiteY15163"/>
              </a:cxn>
              <a:cxn ang="0">
                <a:pos x="connsiteX15164" y="connsiteY15164"/>
              </a:cxn>
              <a:cxn ang="0">
                <a:pos x="connsiteX15165" y="connsiteY15165"/>
              </a:cxn>
              <a:cxn ang="0">
                <a:pos x="connsiteX15166" y="connsiteY15166"/>
              </a:cxn>
              <a:cxn ang="0">
                <a:pos x="connsiteX15167" y="connsiteY15167"/>
              </a:cxn>
              <a:cxn ang="0">
                <a:pos x="connsiteX15168" y="connsiteY15168"/>
              </a:cxn>
              <a:cxn ang="0">
                <a:pos x="connsiteX15169" y="connsiteY15169"/>
              </a:cxn>
              <a:cxn ang="0">
                <a:pos x="connsiteX15170" y="connsiteY15170"/>
              </a:cxn>
              <a:cxn ang="0">
                <a:pos x="connsiteX15171" y="connsiteY15171"/>
              </a:cxn>
              <a:cxn ang="0">
                <a:pos x="connsiteX15172" y="connsiteY15172"/>
              </a:cxn>
              <a:cxn ang="0">
                <a:pos x="connsiteX15173" y="connsiteY15173"/>
              </a:cxn>
              <a:cxn ang="0">
                <a:pos x="connsiteX15174" y="connsiteY15174"/>
              </a:cxn>
              <a:cxn ang="0">
                <a:pos x="connsiteX15175" y="connsiteY15175"/>
              </a:cxn>
              <a:cxn ang="0">
                <a:pos x="connsiteX15176" y="connsiteY15176"/>
              </a:cxn>
              <a:cxn ang="0">
                <a:pos x="connsiteX15177" y="connsiteY15177"/>
              </a:cxn>
              <a:cxn ang="0">
                <a:pos x="connsiteX15178" y="connsiteY15178"/>
              </a:cxn>
              <a:cxn ang="0">
                <a:pos x="connsiteX15179" y="connsiteY15179"/>
              </a:cxn>
              <a:cxn ang="0">
                <a:pos x="connsiteX15180" y="connsiteY15180"/>
              </a:cxn>
              <a:cxn ang="0">
                <a:pos x="connsiteX15181" y="connsiteY15181"/>
              </a:cxn>
              <a:cxn ang="0">
                <a:pos x="connsiteX15182" y="connsiteY15182"/>
              </a:cxn>
              <a:cxn ang="0">
                <a:pos x="connsiteX15183" y="connsiteY15183"/>
              </a:cxn>
              <a:cxn ang="0">
                <a:pos x="connsiteX15184" y="connsiteY15184"/>
              </a:cxn>
              <a:cxn ang="0">
                <a:pos x="connsiteX15185" y="connsiteY15185"/>
              </a:cxn>
              <a:cxn ang="0">
                <a:pos x="connsiteX15186" y="connsiteY15186"/>
              </a:cxn>
              <a:cxn ang="0">
                <a:pos x="connsiteX15187" y="connsiteY15187"/>
              </a:cxn>
              <a:cxn ang="0">
                <a:pos x="connsiteX15188" y="connsiteY15188"/>
              </a:cxn>
              <a:cxn ang="0">
                <a:pos x="connsiteX15189" y="connsiteY15189"/>
              </a:cxn>
              <a:cxn ang="0">
                <a:pos x="connsiteX15190" y="connsiteY15190"/>
              </a:cxn>
              <a:cxn ang="0">
                <a:pos x="connsiteX15191" y="connsiteY15191"/>
              </a:cxn>
              <a:cxn ang="0">
                <a:pos x="connsiteX15192" y="connsiteY15192"/>
              </a:cxn>
              <a:cxn ang="0">
                <a:pos x="connsiteX15193" y="connsiteY15193"/>
              </a:cxn>
              <a:cxn ang="0">
                <a:pos x="connsiteX15194" y="connsiteY15194"/>
              </a:cxn>
              <a:cxn ang="0">
                <a:pos x="connsiteX15195" y="connsiteY15195"/>
              </a:cxn>
              <a:cxn ang="0">
                <a:pos x="connsiteX15196" y="connsiteY15196"/>
              </a:cxn>
              <a:cxn ang="0">
                <a:pos x="connsiteX15197" y="connsiteY15197"/>
              </a:cxn>
              <a:cxn ang="0">
                <a:pos x="connsiteX15198" y="connsiteY15198"/>
              </a:cxn>
              <a:cxn ang="0">
                <a:pos x="connsiteX15199" y="connsiteY15199"/>
              </a:cxn>
              <a:cxn ang="0">
                <a:pos x="connsiteX15200" y="connsiteY15200"/>
              </a:cxn>
              <a:cxn ang="0">
                <a:pos x="connsiteX15201" y="connsiteY15201"/>
              </a:cxn>
              <a:cxn ang="0">
                <a:pos x="connsiteX15202" y="connsiteY15202"/>
              </a:cxn>
              <a:cxn ang="0">
                <a:pos x="connsiteX15203" y="connsiteY15203"/>
              </a:cxn>
              <a:cxn ang="0">
                <a:pos x="connsiteX15204" y="connsiteY15204"/>
              </a:cxn>
              <a:cxn ang="0">
                <a:pos x="connsiteX15205" y="connsiteY15205"/>
              </a:cxn>
              <a:cxn ang="0">
                <a:pos x="connsiteX15206" y="connsiteY15206"/>
              </a:cxn>
              <a:cxn ang="0">
                <a:pos x="connsiteX15207" y="connsiteY15207"/>
              </a:cxn>
              <a:cxn ang="0">
                <a:pos x="connsiteX15208" y="connsiteY15208"/>
              </a:cxn>
              <a:cxn ang="0">
                <a:pos x="connsiteX15209" y="connsiteY15209"/>
              </a:cxn>
              <a:cxn ang="0">
                <a:pos x="connsiteX15210" y="connsiteY15210"/>
              </a:cxn>
              <a:cxn ang="0">
                <a:pos x="connsiteX15211" y="connsiteY15211"/>
              </a:cxn>
              <a:cxn ang="0">
                <a:pos x="connsiteX15212" y="connsiteY15212"/>
              </a:cxn>
              <a:cxn ang="0">
                <a:pos x="connsiteX15213" y="connsiteY15213"/>
              </a:cxn>
              <a:cxn ang="0">
                <a:pos x="connsiteX15214" y="connsiteY15214"/>
              </a:cxn>
              <a:cxn ang="0">
                <a:pos x="connsiteX15215" y="connsiteY15215"/>
              </a:cxn>
              <a:cxn ang="0">
                <a:pos x="connsiteX15216" y="connsiteY15216"/>
              </a:cxn>
              <a:cxn ang="0">
                <a:pos x="connsiteX15217" y="connsiteY15217"/>
              </a:cxn>
              <a:cxn ang="0">
                <a:pos x="connsiteX15218" y="connsiteY15218"/>
              </a:cxn>
              <a:cxn ang="0">
                <a:pos x="connsiteX15219" y="connsiteY15219"/>
              </a:cxn>
              <a:cxn ang="0">
                <a:pos x="connsiteX15220" y="connsiteY15220"/>
              </a:cxn>
              <a:cxn ang="0">
                <a:pos x="connsiteX15221" y="connsiteY15221"/>
              </a:cxn>
              <a:cxn ang="0">
                <a:pos x="connsiteX15222" y="connsiteY15222"/>
              </a:cxn>
              <a:cxn ang="0">
                <a:pos x="connsiteX15223" y="connsiteY15223"/>
              </a:cxn>
              <a:cxn ang="0">
                <a:pos x="connsiteX15224" y="connsiteY15224"/>
              </a:cxn>
              <a:cxn ang="0">
                <a:pos x="connsiteX15225" y="connsiteY15225"/>
              </a:cxn>
              <a:cxn ang="0">
                <a:pos x="connsiteX15226" y="connsiteY15226"/>
              </a:cxn>
              <a:cxn ang="0">
                <a:pos x="connsiteX15227" y="connsiteY15227"/>
              </a:cxn>
              <a:cxn ang="0">
                <a:pos x="connsiteX15228" y="connsiteY15228"/>
              </a:cxn>
              <a:cxn ang="0">
                <a:pos x="connsiteX15229" y="connsiteY15229"/>
              </a:cxn>
              <a:cxn ang="0">
                <a:pos x="connsiteX15230" y="connsiteY15230"/>
              </a:cxn>
              <a:cxn ang="0">
                <a:pos x="connsiteX15231" y="connsiteY15231"/>
              </a:cxn>
              <a:cxn ang="0">
                <a:pos x="connsiteX15232" y="connsiteY15232"/>
              </a:cxn>
              <a:cxn ang="0">
                <a:pos x="connsiteX15233" y="connsiteY15233"/>
              </a:cxn>
              <a:cxn ang="0">
                <a:pos x="connsiteX15234" y="connsiteY15234"/>
              </a:cxn>
              <a:cxn ang="0">
                <a:pos x="connsiteX15235" y="connsiteY15235"/>
              </a:cxn>
              <a:cxn ang="0">
                <a:pos x="connsiteX15236" y="connsiteY15236"/>
              </a:cxn>
              <a:cxn ang="0">
                <a:pos x="connsiteX15237" y="connsiteY15237"/>
              </a:cxn>
              <a:cxn ang="0">
                <a:pos x="connsiteX15238" y="connsiteY15238"/>
              </a:cxn>
              <a:cxn ang="0">
                <a:pos x="connsiteX15239" y="connsiteY15239"/>
              </a:cxn>
              <a:cxn ang="0">
                <a:pos x="connsiteX15240" y="connsiteY15240"/>
              </a:cxn>
              <a:cxn ang="0">
                <a:pos x="connsiteX15241" y="connsiteY15241"/>
              </a:cxn>
              <a:cxn ang="0">
                <a:pos x="connsiteX15242" y="connsiteY15242"/>
              </a:cxn>
              <a:cxn ang="0">
                <a:pos x="connsiteX15243" y="connsiteY15243"/>
              </a:cxn>
              <a:cxn ang="0">
                <a:pos x="connsiteX15244" y="connsiteY15244"/>
              </a:cxn>
              <a:cxn ang="0">
                <a:pos x="connsiteX15245" y="connsiteY15245"/>
              </a:cxn>
              <a:cxn ang="0">
                <a:pos x="connsiteX15246" y="connsiteY15246"/>
              </a:cxn>
              <a:cxn ang="0">
                <a:pos x="connsiteX15247" y="connsiteY15247"/>
              </a:cxn>
              <a:cxn ang="0">
                <a:pos x="connsiteX15248" y="connsiteY15248"/>
              </a:cxn>
              <a:cxn ang="0">
                <a:pos x="connsiteX15249" y="connsiteY15249"/>
              </a:cxn>
              <a:cxn ang="0">
                <a:pos x="connsiteX15250" y="connsiteY15250"/>
              </a:cxn>
              <a:cxn ang="0">
                <a:pos x="connsiteX15251" y="connsiteY15251"/>
              </a:cxn>
              <a:cxn ang="0">
                <a:pos x="connsiteX15252" y="connsiteY15252"/>
              </a:cxn>
              <a:cxn ang="0">
                <a:pos x="connsiteX15253" y="connsiteY15253"/>
              </a:cxn>
              <a:cxn ang="0">
                <a:pos x="connsiteX15254" y="connsiteY15254"/>
              </a:cxn>
              <a:cxn ang="0">
                <a:pos x="connsiteX15255" y="connsiteY15255"/>
              </a:cxn>
              <a:cxn ang="0">
                <a:pos x="connsiteX15256" y="connsiteY15256"/>
              </a:cxn>
              <a:cxn ang="0">
                <a:pos x="connsiteX15257" y="connsiteY15257"/>
              </a:cxn>
              <a:cxn ang="0">
                <a:pos x="connsiteX15258" y="connsiteY15258"/>
              </a:cxn>
              <a:cxn ang="0">
                <a:pos x="connsiteX15259" y="connsiteY15259"/>
              </a:cxn>
              <a:cxn ang="0">
                <a:pos x="connsiteX15260" y="connsiteY15260"/>
              </a:cxn>
              <a:cxn ang="0">
                <a:pos x="connsiteX15261" y="connsiteY15261"/>
              </a:cxn>
              <a:cxn ang="0">
                <a:pos x="connsiteX15262" y="connsiteY15262"/>
              </a:cxn>
              <a:cxn ang="0">
                <a:pos x="connsiteX15263" y="connsiteY15263"/>
              </a:cxn>
              <a:cxn ang="0">
                <a:pos x="connsiteX15264" y="connsiteY15264"/>
              </a:cxn>
              <a:cxn ang="0">
                <a:pos x="connsiteX15265" y="connsiteY15265"/>
              </a:cxn>
              <a:cxn ang="0">
                <a:pos x="connsiteX15266" y="connsiteY15266"/>
              </a:cxn>
              <a:cxn ang="0">
                <a:pos x="connsiteX15267" y="connsiteY15267"/>
              </a:cxn>
              <a:cxn ang="0">
                <a:pos x="connsiteX15268" y="connsiteY15268"/>
              </a:cxn>
              <a:cxn ang="0">
                <a:pos x="connsiteX15269" y="connsiteY15269"/>
              </a:cxn>
              <a:cxn ang="0">
                <a:pos x="connsiteX15270" y="connsiteY15270"/>
              </a:cxn>
              <a:cxn ang="0">
                <a:pos x="connsiteX15271" y="connsiteY15271"/>
              </a:cxn>
              <a:cxn ang="0">
                <a:pos x="connsiteX15272" y="connsiteY15272"/>
              </a:cxn>
              <a:cxn ang="0">
                <a:pos x="connsiteX15273" y="connsiteY15273"/>
              </a:cxn>
              <a:cxn ang="0">
                <a:pos x="connsiteX15274" y="connsiteY15274"/>
              </a:cxn>
              <a:cxn ang="0">
                <a:pos x="connsiteX15275" y="connsiteY15275"/>
              </a:cxn>
              <a:cxn ang="0">
                <a:pos x="connsiteX15276" y="connsiteY15276"/>
              </a:cxn>
              <a:cxn ang="0">
                <a:pos x="connsiteX15277" y="connsiteY15277"/>
              </a:cxn>
              <a:cxn ang="0">
                <a:pos x="connsiteX15278" y="connsiteY15278"/>
              </a:cxn>
              <a:cxn ang="0">
                <a:pos x="connsiteX15279" y="connsiteY15279"/>
              </a:cxn>
              <a:cxn ang="0">
                <a:pos x="connsiteX15280" y="connsiteY15280"/>
              </a:cxn>
              <a:cxn ang="0">
                <a:pos x="connsiteX15281" y="connsiteY15281"/>
              </a:cxn>
              <a:cxn ang="0">
                <a:pos x="connsiteX15282" y="connsiteY15282"/>
              </a:cxn>
              <a:cxn ang="0">
                <a:pos x="connsiteX15283" y="connsiteY15283"/>
              </a:cxn>
              <a:cxn ang="0">
                <a:pos x="connsiteX15284" y="connsiteY15284"/>
              </a:cxn>
              <a:cxn ang="0">
                <a:pos x="connsiteX15285" y="connsiteY15285"/>
              </a:cxn>
              <a:cxn ang="0">
                <a:pos x="connsiteX15286" y="connsiteY15286"/>
              </a:cxn>
              <a:cxn ang="0">
                <a:pos x="connsiteX15287" y="connsiteY15287"/>
              </a:cxn>
              <a:cxn ang="0">
                <a:pos x="connsiteX15288" y="connsiteY15288"/>
              </a:cxn>
              <a:cxn ang="0">
                <a:pos x="connsiteX15289" y="connsiteY15289"/>
              </a:cxn>
              <a:cxn ang="0">
                <a:pos x="connsiteX15290" y="connsiteY15290"/>
              </a:cxn>
              <a:cxn ang="0">
                <a:pos x="connsiteX15291" y="connsiteY15291"/>
              </a:cxn>
              <a:cxn ang="0">
                <a:pos x="connsiteX15292" y="connsiteY15292"/>
              </a:cxn>
              <a:cxn ang="0">
                <a:pos x="connsiteX15293" y="connsiteY15293"/>
              </a:cxn>
              <a:cxn ang="0">
                <a:pos x="connsiteX15294" y="connsiteY15294"/>
              </a:cxn>
              <a:cxn ang="0">
                <a:pos x="connsiteX15295" y="connsiteY15295"/>
              </a:cxn>
              <a:cxn ang="0">
                <a:pos x="connsiteX15296" y="connsiteY15296"/>
              </a:cxn>
              <a:cxn ang="0">
                <a:pos x="connsiteX15297" y="connsiteY15297"/>
              </a:cxn>
              <a:cxn ang="0">
                <a:pos x="connsiteX15298" y="connsiteY15298"/>
              </a:cxn>
              <a:cxn ang="0">
                <a:pos x="connsiteX15299" y="connsiteY15299"/>
              </a:cxn>
              <a:cxn ang="0">
                <a:pos x="connsiteX15300" y="connsiteY15300"/>
              </a:cxn>
              <a:cxn ang="0">
                <a:pos x="connsiteX15301" y="connsiteY15301"/>
              </a:cxn>
              <a:cxn ang="0">
                <a:pos x="connsiteX15302" y="connsiteY15302"/>
              </a:cxn>
              <a:cxn ang="0">
                <a:pos x="connsiteX15303" y="connsiteY15303"/>
              </a:cxn>
              <a:cxn ang="0">
                <a:pos x="connsiteX15304" y="connsiteY15304"/>
              </a:cxn>
              <a:cxn ang="0">
                <a:pos x="connsiteX15305" y="connsiteY15305"/>
              </a:cxn>
              <a:cxn ang="0">
                <a:pos x="connsiteX15306" y="connsiteY15306"/>
              </a:cxn>
              <a:cxn ang="0">
                <a:pos x="connsiteX15307" y="connsiteY15307"/>
              </a:cxn>
              <a:cxn ang="0">
                <a:pos x="connsiteX15308" y="connsiteY15308"/>
              </a:cxn>
              <a:cxn ang="0">
                <a:pos x="connsiteX15309" y="connsiteY15309"/>
              </a:cxn>
              <a:cxn ang="0">
                <a:pos x="connsiteX15310" y="connsiteY15310"/>
              </a:cxn>
              <a:cxn ang="0">
                <a:pos x="connsiteX15311" y="connsiteY15311"/>
              </a:cxn>
              <a:cxn ang="0">
                <a:pos x="connsiteX15312" y="connsiteY15312"/>
              </a:cxn>
              <a:cxn ang="0">
                <a:pos x="connsiteX15313" y="connsiteY15313"/>
              </a:cxn>
              <a:cxn ang="0">
                <a:pos x="connsiteX15314" y="connsiteY15314"/>
              </a:cxn>
              <a:cxn ang="0">
                <a:pos x="connsiteX15315" y="connsiteY15315"/>
              </a:cxn>
              <a:cxn ang="0">
                <a:pos x="connsiteX15316" y="connsiteY15316"/>
              </a:cxn>
              <a:cxn ang="0">
                <a:pos x="connsiteX15317" y="connsiteY15317"/>
              </a:cxn>
              <a:cxn ang="0">
                <a:pos x="connsiteX15318" y="connsiteY15318"/>
              </a:cxn>
              <a:cxn ang="0">
                <a:pos x="connsiteX15319" y="connsiteY15319"/>
              </a:cxn>
              <a:cxn ang="0">
                <a:pos x="connsiteX15320" y="connsiteY15320"/>
              </a:cxn>
              <a:cxn ang="0">
                <a:pos x="connsiteX15321" y="connsiteY15321"/>
              </a:cxn>
              <a:cxn ang="0">
                <a:pos x="connsiteX15322" y="connsiteY15322"/>
              </a:cxn>
              <a:cxn ang="0">
                <a:pos x="connsiteX15323" y="connsiteY15323"/>
              </a:cxn>
              <a:cxn ang="0">
                <a:pos x="connsiteX15324" y="connsiteY15324"/>
              </a:cxn>
              <a:cxn ang="0">
                <a:pos x="connsiteX15325" y="connsiteY15325"/>
              </a:cxn>
              <a:cxn ang="0">
                <a:pos x="connsiteX15326" y="connsiteY15326"/>
              </a:cxn>
              <a:cxn ang="0">
                <a:pos x="connsiteX15327" y="connsiteY15327"/>
              </a:cxn>
              <a:cxn ang="0">
                <a:pos x="connsiteX15328" y="connsiteY15328"/>
              </a:cxn>
              <a:cxn ang="0">
                <a:pos x="connsiteX15329" y="connsiteY15329"/>
              </a:cxn>
              <a:cxn ang="0">
                <a:pos x="connsiteX15330" y="connsiteY15330"/>
              </a:cxn>
              <a:cxn ang="0">
                <a:pos x="connsiteX15331" y="connsiteY15331"/>
              </a:cxn>
              <a:cxn ang="0">
                <a:pos x="connsiteX15332" y="connsiteY15332"/>
              </a:cxn>
              <a:cxn ang="0">
                <a:pos x="connsiteX15333" y="connsiteY15333"/>
              </a:cxn>
              <a:cxn ang="0">
                <a:pos x="connsiteX15334" y="connsiteY15334"/>
              </a:cxn>
              <a:cxn ang="0">
                <a:pos x="connsiteX15335" y="connsiteY15335"/>
              </a:cxn>
              <a:cxn ang="0">
                <a:pos x="connsiteX15336" y="connsiteY15336"/>
              </a:cxn>
              <a:cxn ang="0">
                <a:pos x="connsiteX15337" y="connsiteY15337"/>
              </a:cxn>
              <a:cxn ang="0">
                <a:pos x="connsiteX15338" y="connsiteY15338"/>
              </a:cxn>
              <a:cxn ang="0">
                <a:pos x="connsiteX15339" y="connsiteY15339"/>
              </a:cxn>
              <a:cxn ang="0">
                <a:pos x="connsiteX15340" y="connsiteY15340"/>
              </a:cxn>
              <a:cxn ang="0">
                <a:pos x="connsiteX15341" y="connsiteY15341"/>
              </a:cxn>
              <a:cxn ang="0">
                <a:pos x="connsiteX15342" y="connsiteY15342"/>
              </a:cxn>
              <a:cxn ang="0">
                <a:pos x="connsiteX15343" y="connsiteY15343"/>
              </a:cxn>
              <a:cxn ang="0">
                <a:pos x="connsiteX15344" y="connsiteY15344"/>
              </a:cxn>
              <a:cxn ang="0">
                <a:pos x="connsiteX15345" y="connsiteY15345"/>
              </a:cxn>
              <a:cxn ang="0">
                <a:pos x="connsiteX15346" y="connsiteY15346"/>
              </a:cxn>
              <a:cxn ang="0">
                <a:pos x="connsiteX15347" y="connsiteY15347"/>
              </a:cxn>
              <a:cxn ang="0">
                <a:pos x="connsiteX15348" y="connsiteY15348"/>
              </a:cxn>
              <a:cxn ang="0">
                <a:pos x="connsiteX15349" y="connsiteY15349"/>
              </a:cxn>
              <a:cxn ang="0">
                <a:pos x="connsiteX15350" y="connsiteY15350"/>
              </a:cxn>
              <a:cxn ang="0">
                <a:pos x="connsiteX15351" y="connsiteY15351"/>
              </a:cxn>
              <a:cxn ang="0">
                <a:pos x="connsiteX15352" y="connsiteY15352"/>
              </a:cxn>
              <a:cxn ang="0">
                <a:pos x="connsiteX15353" y="connsiteY15353"/>
              </a:cxn>
              <a:cxn ang="0">
                <a:pos x="connsiteX15354" y="connsiteY15354"/>
              </a:cxn>
              <a:cxn ang="0">
                <a:pos x="connsiteX15355" y="connsiteY15355"/>
              </a:cxn>
              <a:cxn ang="0">
                <a:pos x="connsiteX15356" y="connsiteY15356"/>
              </a:cxn>
              <a:cxn ang="0">
                <a:pos x="connsiteX15357" y="connsiteY15357"/>
              </a:cxn>
              <a:cxn ang="0">
                <a:pos x="connsiteX15358" y="connsiteY15358"/>
              </a:cxn>
              <a:cxn ang="0">
                <a:pos x="connsiteX15359" y="connsiteY15359"/>
              </a:cxn>
              <a:cxn ang="0">
                <a:pos x="connsiteX15360" y="connsiteY15360"/>
              </a:cxn>
              <a:cxn ang="0">
                <a:pos x="connsiteX15361" y="connsiteY15361"/>
              </a:cxn>
              <a:cxn ang="0">
                <a:pos x="connsiteX15362" y="connsiteY15362"/>
              </a:cxn>
              <a:cxn ang="0">
                <a:pos x="connsiteX15363" y="connsiteY15363"/>
              </a:cxn>
              <a:cxn ang="0">
                <a:pos x="connsiteX15364" y="connsiteY15364"/>
              </a:cxn>
              <a:cxn ang="0">
                <a:pos x="connsiteX15365" y="connsiteY15365"/>
              </a:cxn>
              <a:cxn ang="0">
                <a:pos x="connsiteX15366" y="connsiteY15366"/>
              </a:cxn>
              <a:cxn ang="0">
                <a:pos x="connsiteX15367" y="connsiteY15367"/>
              </a:cxn>
              <a:cxn ang="0">
                <a:pos x="connsiteX15368" y="connsiteY15368"/>
              </a:cxn>
              <a:cxn ang="0">
                <a:pos x="connsiteX15369" y="connsiteY15369"/>
              </a:cxn>
              <a:cxn ang="0">
                <a:pos x="connsiteX15370" y="connsiteY15370"/>
              </a:cxn>
              <a:cxn ang="0">
                <a:pos x="connsiteX15371" y="connsiteY15371"/>
              </a:cxn>
              <a:cxn ang="0">
                <a:pos x="connsiteX15372" y="connsiteY15372"/>
              </a:cxn>
              <a:cxn ang="0">
                <a:pos x="connsiteX15373" y="connsiteY15373"/>
              </a:cxn>
              <a:cxn ang="0">
                <a:pos x="connsiteX15374" y="connsiteY15374"/>
              </a:cxn>
              <a:cxn ang="0">
                <a:pos x="connsiteX15375" y="connsiteY15375"/>
              </a:cxn>
              <a:cxn ang="0">
                <a:pos x="connsiteX15376" y="connsiteY15376"/>
              </a:cxn>
              <a:cxn ang="0">
                <a:pos x="connsiteX15377" y="connsiteY15377"/>
              </a:cxn>
              <a:cxn ang="0">
                <a:pos x="connsiteX15378" y="connsiteY15378"/>
              </a:cxn>
              <a:cxn ang="0">
                <a:pos x="connsiteX15379" y="connsiteY15379"/>
              </a:cxn>
              <a:cxn ang="0">
                <a:pos x="connsiteX15380" y="connsiteY15380"/>
              </a:cxn>
              <a:cxn ang="0">
                <a:pos x="connsiteX15381" y="connsiteY15381"/>
              </a:cxn>
              <a:cxn ang="0">
                <a:pos x="connsiteX15382" y="connsiteY15382"/>
              </a:cxn>
              <a:cxn ang="0">
                <a:pos x="connsiteX15383" y="connsiteY15383"/>
              </a:cxn>
              <a:cxn ang="0">
                <a:pos x="connsiteX15384" y="connsiteY15384"/>
              </a:cxn>
              <a:cxn ang="0">
                <a:pos x="connsiteX15385" y="connsiteY15385"/>
              </a:cxn>
              <a:cxn ang="0">
                <a:pos x="connsiteX15386" y="connsiteY15386"/>
              </a:cxn>
              <a:cxn ang="0">
                <a:pos x="connsiteX15387" y="connsiteY15387"/>
              </a:cxn>
              <a:cxn ang="0">
                <a:pos x="connsiteX15388" y="connsiteY15388"/>
              </a:cxn>
              <a:cxn ang="0">
                <a:pos x="connsiteX15389" y="connsiteY15389"/>
              </a:cxn>
              <a:cxn ang="0">
                <a:pos x="connsiteX15390" y="connsiteY15390"/>
              </a:cxn>
              <a:cxn ang="0">
                <a:pos x="connsiteX15391" y="connsiteY15391"/>
              </a:cxn>
              <a:cxn ang="0">
                <a:pos x="connsiteX15392" y="connsiteY15392"/>
              </a:cxn>
              <a:cxn ang="0">
                <a:pos x="connsiteX15393" y="connsiteY15393"/>
              </a:cxn>
              <a:cxn ang="0">
                <a:pos x="connsiteX15394" y="connsiteY15394"/>
              </a:cxn>
              <a:cxn ang="0">
                <a:pos x="connsiteX15395" y="connsiteY15395"/>
              </a:cxn>
              <a:cxn ang="0">
                <a:pos x="connsiteX15396" y="connsiteY15396"/>
              </a:cxn>
              <a:cxn ang="0">
                <a:pos x="connsiteX15397" y="connsiteY15397"/>
              </a:cxn>
              <a:cxn ang="0">
                <a:pos x="connsiteX15398" y="connsiteY15398"/>
              </a:cxn>
              <a:cxn ang="0">
                <a:pos x="connsiteX15399" y="connsiteY15399"/>
              </a:cxn>
              <a:cxn ang="0">
                <a:pos x="connsiteX15400" y="connsiteY15400"/>
              </a:cxn>
              <a:cxn ang="0">
                <a:pos x="connsiteX15401" y="connsiteY15401"/>
              </a:cxn>
              <a:cxn ang="0">
                <a:pos x="connsiteX15402" y="connsiteY15402"/>
              </a:cxn>
              <a:cxn ang="0">
                <a:pos x="connsiteX15403" y="connsiteY15403"/>
              </a:cxn>
              <a:cxn ang="0">
                <a:pos x="connsiteX15404" y="connsiteY15404"/>
              </a:cxn>
              <a:cxn ang="0">
                <a:pos x="connsiteX15405" y="connsiteY15405"/>
              </a:cxn>
              <a:cxn ang="0">
                <a:pos x="connsiteX15406" y="connsiteY15406"/>
              </a:cxn>
              <a:cxn ang="0">
                <a:pos x="connsiteX15407" y="connsiteY15407"/>
              </a:cxn>
              <a:cxn ang="0">
                <a:pos x="connsiteX15408" y="connsiteY15408"/>
              </a:cxn>
              <a:cxn ang="0">
                <a:pos x="connsiteX15409" y="connsiteY15409"/>
              </a:cxn>
              <a:cxn ang="0">
                <a:pos x="connsiteX15410" y="connsiteY15410"/>
              </a:cxn>
              <a:cxn ang="0">
                <a:pos x="connsiteX15411" y="connsiteY15411"/>
              </a:cxn>
              <a:cxn ang="0">
                <a:pos x="connsiteX15412" y="connsiteY15412"/>
              </a:cxn>
              <a:cxn ang="0">
                <a:pos x="connsiteX15413" y="connsiteY15413"/>
              </a:cxn>
              <a:cxn ang="0">
                <a:pos x="connsiteX15414" y="connsiteY15414"/>
              </a:cxn>
              <a:cxn ang="0">
                <a:pos x="connsiteX15415" y="connsiteY15415"/>
              </a:cxn>
              <a:cxn ang="0">
                <a:pos x="connsiteX15416" y="connsiteY15416"/>
              </a:cxn>
              <a:cxn ang="0">
                <a:pos x="connsiteX15417" y="connsiteY15417"/>
              </a:cxn>
              <a:cxn ang="0">
                <a:pos x="connsiteX15418" y="connsiteY15418"/>
              </a:cxn>
              <a:cxn ang="0">
                <a:pos x="connsiteX15419" y="connsiteY15419"/>
              </a:cxn>
              <a:cxn ang="0">
                <a:pos x="connsiteX15420" y="connsiteY15420"/>
              </a:cxn>
              <a:cxn ang="0">
                <a:pos x="connsiteX15421" y="connsiteY15421"/>
              </a:cxn>
              <a:cxn ang="0">
                <a:pos x="connsiteX15422" y="connsiteY15422"/>
              </a:cxn>
              <a:cxn ang="0">
                <a:pos x="connsiteX15423" y="connsiteY15423"/>
              </a:cxn>
              <a:cxn ang="0">
                <a:pos x="connsiteX15424" y="connsiteY15424"/>
              </a:cxn>
              <a:cxn ang="0">
                <a:pos x="connsiteX15425" y="connsiteY15425"/>
              </a:cxn>
              <a:cxn ang="0">
                <a:pos x="connsiteX15426" y="connsiteY15426"/>
              </a:cxn>
              <a:cxn ang="0">
                <a:pos x="connsiteX15427" y="connsiteY15427"/>
              </a:cxn>
              <a:cxn ang="0">
                <a:pos x="connsiteX15428" y="connsiteY15428"/>
              </a:cxn>
              <a:cxn ang="0">
                <a:pos x="connsiteX15429" y="connsiteY15429"/>
              </a:cxn>
              <a:cxn ang="0">
                <a:pos x="connsiteX15430" y="connsiteY15430"/>
              </a:cxn>
              <a:cxn ang="0">
                <a:pos x="connsiteX15431" y="connsiteY15431"/>
              </a:cxn>
              <a:cxn ang="0">
                <a:pos x="connsiteX15432" y="connsiteY15432"/>
              </a:cxn>
              <a:cxn ang="0">
                <a:pos x="connsiteX15433" y="connsiteY15433"/>
              </a:cxn>
              <a:cxn ang="0">
                <a:pos x="connsiteX15434" y="connsiteY15434"/>
              </a:cxn>
              <a:cxn ang="0">
                <a:pos x="connsiteX15435" y="connsiteY15435"/>
              </a:cxn>
              <a:cxn ang="0">
                <a:pos x="connsiteX15436" y="connsiteY15436"/>
              </a:cxn>
              <a:cxn ang="0">
                <a:pos x="connsiteX15437" y="connsiteY15437"/>
              </a:cxn>
              <a:cxn ang="0">
                <a:pos x="connsiteX15438" y="connsiteY15438"/>
              </a:cxn>
              <a:cxn ang="0">
                <a:pos x="connsiteX15439" y="connsiteY15439"/>
              </a:cxn>
              <a:cxn ang="0">
                <a:pos x="connsiteX15440" y="connsiteY15440"/>
              </a:cxn>
              <a:cxn ang="0">
                <a:pos x="connsiteX15441" y="connsiteY15441"/>
              </a:cxn>
              <a:cxn ang="0">
                <a:pos x="connsiteX15442" y="connsiteY15442"/>
              </a:cxn>
              <a:cxn ang="0">
                <a:pos x="connsiteX15443" y="connsiteY15443"/>
              </a:cxn>
              <a:cxn ang="0">
                <a:pos x="connsiteX15444" y="connsiteY15444"/>
              </a:cxn>
              <a:cxn ang="0">
                <a:pos x="connsiteX15445" y="connsiteY15445"/>
              </a:cxn>
              <a:cxn ang="0">
                <a:pos x="connsiteX15446" y="connsiteY15446"/>
              </a:cxn>
              <a:cxn ang="0">
                <a:pos x="connsiteX15447" y="connsiteY15447"/>
              </a:cxn>
              <a:cxn ang="0">
                <a:pos x="connsiteX15448" y="connsiteY15448"/>
              </a:cxn>
              <a:cxn ang="0">
                <a:pos x="connsiteX15449" y="connsiteY15449"/>
              </a:cxn>
              <a:cxn ang="0">
                <a:pos x="connsiteX15450" y="connsiteY15450"/>
              </a:cxn>
              <a:cxn ang="0">
                <a:pos x="connsiteX15451" y="connsiteY15451"/>
              </a:cxn>
              <a:cxn ang="0">
                <a:pos x="connsiteX15452" y="connsiteY15452"/>
              </a:cxn>
              <a:cxn ang="0">
                <a:pos x="connsiteX15453" y="connsiteY15453"/>
              </a:cxn>
              <a:cxn ang="0">
                <a:pos x="connsiteX15454" y="connsiteY15454"/>
              </a:cxn>
              <a:cxn ang="0">
                <a:pos x="connsiteX15455" y="connsiteY15455"/>
              </a:cxn>
              <a:cxn ang="0">
                <a:pos x="connsiteX15456" y="connsiteY15456"/>
              </a:cxn>
              <a:cxn ang="0">
                <a:pos x="connsiteX15457" y="connsiteY15457"/>
              </a:cxn>
              <a:cxn ang="0">
                <a:pos x="connsiteX15458" y="connsiteY15458"/>
              </a:cxn>
              <a:cxn ang="0">
                <a:pos x="connsiteX15459" y="connsiteY15459"/>
              </a:cxn>
              <a:cxn ang="0">
                <a:pos x="connsiteX15460" y="connsiteY15460"/>
              </a:cxn>
              <a:cxn ang="0">
                <a:pos x="connsiteX15461" y="connsiteY15461"/>
              </a:cxn>
              <a:cxn ang="0">
                <a:pos x="connsiteX15462" y="connsiteY15462"/>
              </a:cxn>
              <a:cxn ang="0">
                <a:pos x="connsiteX15463" y="connsiteY15463"/>
              </a:cxn>
              <a:cxn ang="0">
                <a:pos x="connsiteX15464" y="connsiteY15464"/>
              </a:cxn>
              <a:cxn ang="0">
                <a:pos x="connsiteX15465" y="connsiteY15465"/>
              </a:cxn>
              <a:cxn ang="0">
                <a:pos x="connsiteX15466" y="connsiteY15466"/>
              </a:cxn>
              <a:cxn ang="0">
                <a:pos x="connsiteX15467" y="connsiteY15467"/>
              </a:cxn>
              <a:cxn ang="0">
                <a:pos x="connsiteX15468" y="connsiteY15468"/>
              </a:cxn>
              <a:cxn ang="0">
                <a:pos x="connsiteX15469" y="connsiteY15469"/>
              </a:cxn>
              <a:cxn ang="0">
                <a:pos x="connsiteX15470" y="connsiteY15470"/>
              </a:cxn>
              <a:cxn ang="0">
                <a:pos x="connsiteX15471" y="connsiteY15471"/>
              </a:cxn>
              <a:cxn ang="0">
                <a:pos x="connsiteX15472" y="connsiteY15472"/>
              </a:cxn>
              <a:cxn ang="0">
                <a:pos x="connsiteX15473" y="connsiteY15473"/>
              </a:cxn>
              <a:cxn ang="0">
                <a:pos x="connsiteX15474" y="connsiteY15474"/>
              </a:cxn>
              <a:cxn ang="0">
                <a:pos x="connsiteX15475" y="connsiteY15475"/>
              </a:cxn>
              <a:cxn ang="0">
                <a:pos x="connsiteX15476" y="connsiteY15476"/>
              </a:cxn>
              <a:cxn ang="0">
                <a:pos x="connsiteX15477" y="connsiteY15477"/>
              </a:cxn>
              <a:cxn ang="0">
                <a:pos x="connsiteX15478" y="connsiteY15478"/>
              </a:cxn>
              <a:cxn ang="0">
                <a:pos x="connsiteX15479" y="connsiteY15479"/>
              </a:cxn>
              <a:cxn ang="0">
                <a:pos x="connsiteX15480" y="connsiteY15480"/>
              </a:cxn>
              <a:cxn ang="0">
                <a:pos x="connsiteX15481" y="connsiteY15481"/>
              </a:cxn>
              <a:cxn ang="0">
                <a:pos x="connsiteX15482" y="connsiteY15482"/>
              </a:cxn>
              <a:cxn ang="0">
                <a:pos x="connsiteX15483" y="connsiteY15483"/>
              </a:cxn>
              <a:cxn ang="0">
                <a:pos x="connsiteX15484" y="connsiteY15484"/>
              </a:cxn>
              <a:cxn ang="0">
                <a:pos x="connsiteX15485" y="connsiteY15485"/>
              </a:cxn>
              <a:cxn ang="0">
                <a:pos x="connsiteX15486" y="connsiteY15486"/>
              </a:cxn>
              <a:cxn ang="0">
                <a:pos x="connsiteX15487" y="connsiteY15487"/>
              </a:cxn>
              <a:cxn ang="0">
                <a:pos x="connsiteX15488" y="connsiteY15488"/>
              </a:cxn>
              <a:cxn ang="0">
                <a:pos x="connsiteX15489" y="connsiteY15489"/>
              </a:cxn>
              <a:cxn ang="0">
                <a:pos x="connsiteX15490" y="connsiteY15490"/>
              </a:cxn>
              <a:cxn ang="0">
                <a:pos x="connsiteX15491" y="connsiteY15491"/>
              </a:cxn>
              <a:cxn ang="0">
                <a:pos x="connsiteX15492" y="connsiteY15492"/>
              </a:cxn>
              <a:cxn ang="0">
                <a:pos x="connsiteX15493" y="connsiteY15493"/>
              </a:cxn>
              <a:cxn ang="0">
                <a:pos x="connsiteX15494" y="connsiteY15494"/>
              </a:cxn>
              <a:cxn ang="0">
                <a:pos x="connsiteX15495" y="connsiteY15495"/>
              </a:cxn>
              <a:cxn ang="0">
                <a:pos x="connsiteX15496" y="connsiteY15496"/>
              </a:cxn>
              <a:cxn ang="0">
                <a:pos x="connsiteX15497" y="connsiteY15497"/>
              </a:cxn>
              <a:cxn ang="0">
                <a:pos x="connsiteX15498" y="connsiteY15498"/>
              </a:cxn>
              <a:cxn ang="0">
                <a:pos x="connsiteX15499" y="connsiteY15499"/>
              </a:cxn>
              <a:cxn ang="0">
                <a:pos x="connsiteX15500" y="connsiteY15500"/>
              </a:cxn>
              <a:cxn ang="0">
                <a:pos x="connsiteX15501" y="connsiteY15501"/>
              </a:cxn>
              <a:cxn ang="0">
                <a:pos x="connsiteX15502" y="connsiteY15502"/>
              </a:cxn>
              <a:cxn ang="0">
                <a:pos x="connsiteX15503" y="connsiteY15503"/>
              </a:cxn>
              <a:cxn ang="0">
                <a:pos x="connsiteX15504" y="connsiteY15504"/>
              </a:cxn>
              <a:cxn ang="0">
                <a:pos x="connsiteX15505" y="connsiteY15505"/>
              </a:cxn>
              <a:cxn ang="0">
                <a:pos x="connsiteX15506" y="connsiteY15506"/>
              </a:cxn>
              <a:cxn ang="0">
                <a:pos x="connsiteX15507" y="connsiteY15507"/>
              </a:cxn>
              <a:cxn ang="0">
                <a:pos x="connsiteX15508" y="connsiteY15508"/>
              </a:cxn>
              <a:cxn ang="0">
                <a:pos x="connsiteX15509" y="connsiteY15509"/>
              </a:cxn>
              <a:cxn ang="0">
                <a:pos x="connsiteX15510" y="connsiteY15510"/>
              </a:cxn>
              <a:cxn ang="0">
                <a:pos x="connsiteX15511" y="connsiteY15511"/>
              </a:cxn>
              <a:cxn ang="0">
                <a:pos x="connsiteX15512" y="connsiteY15512"/>
              </a:cxn>
              <a:cxn ang="0">
                <a:pos x="connsiteX15513" y="connsiteY15513"/>
              </a:cxn>
              <a:cxn ang="0">
                <a:pos x="connsiteX15514" y="connsiteY15514"/>
              </a:cxn>
              <a:cxn ang="0">
                <a:pos x="connsiteX15515" y="connsiteY15515"/>
              </a:cxn>
              <a:cxn ang="0">
                <a:pos x="connsiteX15516" y="connsiteY15516"/>
              </a:cxn>
              <a:cxn ang="0">
                <a:pos x="connsiteX15517" y="connsiteY15517"/>
              </a:cxn>
              <a:cxn ang="0">
                <a:pos x="connsiteX15518" y="connsiteY15518"/>
              </a:cxn>
              <a:cxn ang="0">
                <a:pos x="connsiteX15519" y="connsiteY15519"/>
              </a:cxn>
              <a:cxn ang="0">
                <a:pos x="connsiteX15520" y="connsiteY15520"/>
              </a:cxn>
              <a:cxn ang="0">
                <a:pos x="connsiteX15521" y="connsiteY15521"/>
              </a:cxn>
              <a:cxn ang="0">
                <a:pos x="connsiteX15522" y="connsiteY15522"/>
              </a:cxn>
              <a:cxn ang="0">
                <a:pos x="connsiteX15523" y="connsiteY15523"/>
              </a:cxn>
              <a:cxn ang="0">
                <a:pos x="connsiteX15524" y="connsiteY15524"/>
              </a:cxn>
              <a:cxn ang="0">
                <a:pos x="connsiteX15525" y="connsiteY15525"/>
              </a:cxn>
              <a:cxn ang="0">
                <a:pos x="connsiteX15526" y="connsiteY15526"/>
              </a:cxn>
              <a:cxn ang="0">
                <a:pos x="connsiteX15527" y="connsiteY15527"/>
              </a:cxn>
              <a:cxn ang="0">
                <a:pos x="connsiteX15528" y="connsiteY15528"/>
              </a:cxn>
              <a:cxn ang="0">
                <a:pos x="connsiteX15529" y="connsiteY15529"/>
              </a:cxn>
              <a:cxn ang="0">
                <a:pos x="connsiteX15530" y="connsiteY15530"/>
              </a:cxn>
              <a:cxn ang="0">
                <a:pos x="connsiteX15531" y="connsiteY15531"/>
              </a:cxn>
              <a:cxn ang="0">
                <a:pos x="connsiteX15532" y="connsiteY15532"/>
              </a:cxn>
              <a:cxn ang="0">
                <a:pos x="connsiteX15533" y="connsiteY15533"/>
              </a:cxn>
              <a:cxn ang="0">
                <a:pos x="connsiteX15534" y="connsiteY15534"/>
              </a:cxn>
              <a:cxn ang="0">
                <a:pos x="connsiteX15535" y="connsiteY15535"/>
              </a:cxn>
              <a:cxn ang="0">
                <a:pos x="connsiteX15536" y="connsiteY15536"/>
              </a:cxn>
              <a:cxn ang="0">
                <a:pos x="connsiteX15537" y="connsiteY15537"/>
              </a:cxn>
              <a:cxn ang="0">
                <a:pos x="connsiteX15538" y="connsiteY15538"/>
              </a:cxn>
              <a:cxn ang="0">
                <a:pos x="connsiteX15539" y="connsiteY15539"/>
              </a:cxn>
              <a:cxn ang="0">
                <a:pos x="connsiteX15540" y="connsiteY15540"/>
              </a:cxn>
              <a:cxn ang="0">
                <a:pos x="connsiteX15541" y="connsiteY15541"/>
              </a:cxn>
              <a:cxn ang="0">
                <a:pos x="connsiteX15542" y="connsiteY15542"/>
              </a:cxn>
              <a:cxn ang="0">
                <a:pos x="connsiteX15543" y="connsiteY15543"/>
              </a:cxn>
              <a:cxn ang="0">
                <a:pos x="connsiteX15544" y="connsiteY15544"/>
              </a:cxn>
              <a:cxn ang="0">
                <a:pos x="connsiteX15545" y="connsiteY15545"/>
              </a:cxn>
              <a:cxn ang="0">
                <a:pos x="connsiteX15546" y="connsiteY15546"/>
              </a:cxn>
              <a:cxn ang="0">
                <a:pos x="connsiteX15547" y="connsiteY15547"/>
              </a:cxn>
              <a:cxn ang="0">
                <a:pos x="connsiteX15548" y="connsiteY15548"/>
              </a:cxn>
              <a:cxn ang="0">
                <a:pos x="connsiteX15549" y="connsiteY15549"/>
              </a:cxn>
              <a:cxn ang="0">
                <a:pos x="connsiteX15550" y="connsiteY15550"/>
              </a:cxn>
              <a:cxn ang="0">
                <a:pos x="connsiteX15551" y="connsiteY15551"/>
              </a:cxn>
              <a:cxn ang="0">
                <a:pos x="connsiteX15552" y="connsiteY15552"/>
              </a:cxn>
              <a:cxn ang="0">
                <a:pos x="connsiteX15553" y="connsiteY15553"/>
              </a:cxn>
              <a:cxn ang="0">
                <a:pos x="connsiteX15554" y="connsiteY15554"/>
              </a:cxn>
              <a:cxn ang="0">
                <a:pos x="connsiteX15555" y="connsiteY15555"/>
              </a:cxn>
              <a:cxn ang="0">
                <a:pos x="connsiteX15556" y="connsiteY15556"/>
              </a:cxn>
              <a:cxn ang="0">
                <a:pos x="connsiteX15557" y="connsiteY15557"/>
              </a:cxn>
              <a:cxn ang="0">
                <a:pos x="connsiteX15558" y="connsiteY15558"/>
              </a:cxn>
              <a:cxn ang="0">
                <a:pos x="connsiteX15559" y="connsiteY15559"/>
              </a:cxn>
              <a:cxn ang="0">
                <a:pos x="connsiteX15560" y="connsiteY15560"/>
              </a:cxn>
              <a:cxn ang="0">
                <a:pos x="connsiteX15561" y="connsiteY15561"/>
              </a:cxn>
              <a:cxn ang="0">
                <a:pos x="connsiteX15562" y="connsiteY15562"/>
              </a:cxn>
              <a:cxn ang="0">
                <a:pos x="connsiteX15563" y="connsiteY15563"/>
              </a:cxn>
              <a:cxn ang="0">
                <a:pos x="connsiteX15564" y="connsiteY15564"/>
              </a:cxn>
              <a:cxn ang="0">
                <a:pos x="connsiteX15565" y="connsiteY15565"/>
              </a:cxn>
              <a:cxn ang="0">
                <a:pos x="connsiteX15566" y="connsiteY15566"/>
              </a:cxn>
              <a:cxn ang="0">
                <a:pos x="connsiteX15567" y="connsiteY15567"/>
              </a:cxn>
              <a:cxn ang="0">
                <a:pos x="connsiteX15568" y="connsiteY15568"/>
              </a:cxn>
              <a:cxn ang="0">
                <a:pos x="connsiteX15569" y="connsiteY15569"/>
              </a:cxn>
              <a:cxn ang="0">
                <a:pos x="connsiteX15570" y="connsiteY15570"/>
              </a:cxn>
              <a:cxn ang="0">
                <a:pos x="connsiteX15571" y="connsiteY15571"/>
              </a:cxn>
              <a:cxn ang="0">
                <a:pos x="connsiteX15572" y="connsiteY15572"/>
              </a:cxn>
              <a:cxn ang="0">
                <a:pos x="connsiteX15573" y="connsiteY15573"/>
              </a:cxn>
              <a:cxn ang="0">
                <a:pos x="connsiteX15574" y="connsiteY15574"/>
              </a:cxn>
              <a:cxn ang="0">
                <a:pos x="connsiteX15575" y="connsiteY15575"/>
              </a:cxn>
              <a:cxn ang="0">
                <a:pos x="connsiteX15576" y="connsiteY15576"/>
              </a:cxn>
              <a:cxn ang="0">
                <a:pos x="connsiteX15577" y="connsiteY15577"/>
              </a:cxn>
              <a:cxn ang="0">
                <a:pos x="connsiteX15578" y="connsiteY15578"/>
              </a:cxn>
              <a:cxn ang="0">
                <a:pos x="connsiteX15579" y="connsiteY15579"/>
              </a:cxn>
              <a:cxn ang="0">
                <a:pos x="connsiteX15580" y="connsiteY15580"/>
              </a:cxn>
              <a:cxn ang="0">
                <a:pos x="connsiteX15581" y="connsiteY15581"/>
              </a:cxn>
              <a:cxn ang="0">
                <a:pos x="connsiteX15582" y="connsiteY15582"/>
              </a:cxn>
              <a:cxn ang="0">
                <a:pos x="connsiteX15583" y="connsiteY15583"/>
              </a:cxn>
              <a:cxn ang="0">
                <a:pos x="connsiteX15584" y="connsiteY15584"/>
              </a:cxn>
              <a:cxn ang="0">
                <a:pos x="connsiteX15585" y="connsiteY15585"/>
              </a:cxn>
              <a:cxn ang="0">
                <a:pos x="connsiteX15586" y="connsiteY15586"/>
              </a:cxn>
              <a:cxn ang="0">
                <a:pos x="connsiteX15587" y="connsiteY15587"/>
              </a:cxn>
              <a:cxn ang="0">
                <a:pos x="connsiteX15588" y="connsiteY15588"/>
              </a:cxn>
              <a:cxn ang="0">
                <a:pos x="connsiteX15589" y="connsiteY15589"/>
              </a:cxn>
              <a:cxn ang="0">
                <a:pos x="connsiteX15590" y="connsiteY15590"/>
              </a:cxn>
              <a:cxn ang="0">
                <a:pos x="connsiteX15591" y="connsiteY15591"/>
              </a:cxn>
              <a:cxn ang="0">
                <a:pos x="connsiteX15592" y="connsiteY15592"/>
              </a:cxn>
              <a:cxn ang="0">
                <a:pos x="connsiteX15593" y="connsiteY15593"/>
              </a:cxn>
              <a:cxn ang="0">
                <a:pos x="connsiteX15594" y="connsiteY15594"/>
              </a:cxn>
              <a:cxn ang="0">
                <a:pos x="connsiteX15595" y="connsiteY15595"/>
              </a:cxn>
              <a:cxn ang="0">
                <a:pos x="connsiteX15596" y="connsiteY15596"/>
              </a:cxn>
              <a:cxn ang="0">
                <a:pos x="connsiteX15597" y="connsiteY15597"/>
              </a:cxn>
              <a:cxn ang="0">
                <a:pos x="connsiteX15598" y="connsiteY15598"/>
              </a:cxn>
              <a:cxn ang="0">
                <a:pos x="connsiteX15599" y="connsiteY15599"/>
              </a:cxn>
              <a:cxn ang="0">
                <a:pos x="connsiteX15600" y="connsiteY15600"/>
              </a:cxn>
              <a:cxn ang="0">
                <a:pos x="connsiteX15601" y="connsiteY15601"/>
              </a:cxn>
              <a:cxn ang="0">
                <a:pos x="connsiteX15602" y="connsiteY15602"/>
              </a:cxn>
              <a:cxn ang="0">
                <a:pos x="connsiteX15603" y="connsiteY15603"/>
              </a:cxn>
              <a:cxn ang="0">
                <a:pos x="connsiteX15604" y="connsiteY15604"/>
              </a:cxn>
              <a:cxn ang="0">
                <a:pos x="connsiteX15605" y="connsiteY15605"/>
              </a:cxn>
              <a:cxn ang="0">
                <a:pos x="connsiteX15606" y="connsiteY15606"/>
              </a:cxn>
              <a:cxn ang="0">
                <a:pos x="connsiteX15607" y="connsiteY15607"/>
              </a:cxn>
              <a:cxn ang="0">
                <a:pos x="connsiteX15608" y="connsiteY15608"/>
              </a:cxn>
              <a:cxn ang="0">
                <a:pos x="connsiteX15609" y="connsiteY15609"/>
              </a:cxn>
              <a:cxn ang="0">
                <a:pos x="connsiteX15610" y="connsiteY15610"/>
              </a:cxn>
              <a:cxn ang="0">
                <a:pos x="connsiteX15611" y="connsiteY15611"/>
              </a:cxn>
              <a:cxn ang="0">
                <a:pos x="connsiteX15612" y="connsiteY15612"/>
              </a:cxn>
              <a:cxn ang="0">
                <a:pos x="connsiteX15613" y="connsiteY15613"/>
              </a:cxn>
              <a:cxn ang="0">
                <a:pos x="connsiteX15614" y="connsiteY15614"/>
              </a:cxn>
              <a:cxn ang="0">
                <a:pos x="connsiteX15615" y="connsiteY15615"/>
              </a:cxn>
              <a:cxn ang="0">
                <a:pos x="connsiteX15616" y="connsiteY15616"/>
              </a:cxn>
              <a:cxn ang="0">
                <a:pos x="connsiteX15617" y="connsiteY15617"/>
              </a:cxn>
              <a:cxn ang="0">
                <a:pos x="connsiteX15618" y="connsiteY15618"/>
              </a:cxn>
              <a:cxn ang="0">
                <a:pos x="connsiteX15619" y="connsiteY15619"/>
              </a:cxn>
              <a:cxn ang="0">
                <a:pos x="connsiteX15620" y="connsiteY15620"/>
              </a:cxn>
              <a:cxn ang="0">
                <a:pos x="connsiteX15621" y="connsiteY15621"/>
              </a:cxn>
              <a:cxn ang="0">
                <a:pos x="connsiteX15622" y="connsiteY15622"/>
              </a:cxn>
              <a:cxn ang="0">
                <a:pos x="connsiteX15623" y="connsiteY15623"/>
              </a:cxn>
              <a:cxn ang="0">
                <a:pos x="connsiteX15624" y="connsiteY15624"/>
              </a:cxn>
              <a:cxn ang="0">
                <a:pos x="connsiteX15625" y="connsiteY15625"/>
              </a:cxn>
              <a:cxn ang="0">
                <a:pos x="connsiteX15626" y="connsiteY15626"/>
              </a:cxn>
              <a:cxn ang="0">
                <a:pos x="connsiteX15627" y="connsiteY15627"/>
              </a:cxn>
              <a:cxn ang="0">
                <a:pos x="connsiteX15628" y="connsiteY15628"/>
              </a:cxn>
              <a:cxn ang="0">
                <a:pos x="connsiteX15629" y="connsiteY15629"/>
              </a:cxn>
              <a:cxn ang="0">
                <a:pos x="connsiteX15630" y="connsiteY15630"/>
              </a:cxn>
              <a:cxn ang="0">
                <a:pos x="connsiteX15631" y="connsiteY15631"/>
              </a:cxn>
              <a:cxn ang="0">
                <a:pos x="connsiteX15632" y="connsiteY15632"/>
              </a:cxn>
              <a:cxn ang="0">
                <a:pos x="connsiteX15633" y="connsiteY15633"/>
              </a:cxn>
              <a:cxn ang="0">
                <a:pos x="connsiteX15634" y="connsiteY15634"/>
              </a:cxn>
              <a:cxn ang="0">
                <a:pos x="connsiteX15635" y="connsiteY15635"/>
              </a:cxn>
              <a:cxn ang="0">
                <a:pos x="connsiteX15636" y="connsiteY15636"/>
              </a:cxn>
              <a:cxn ang="0">
                <a:pos x="connsiteX15637" y="connsiteY15637"/>
              </a:cxn>
              <a:cxn ang="0">
                <a:pos x="connsiteX15638" y="connsiteY15638"/>
              </a:cxn>
              <a:cxn ang="0">
                <a:pos x="connsiteX15639" y="connsiteY15639"/>
              </a:cxn>
              <a:cxn ang="0">
                <a:pos x="connsiteX15640" y="connsiteY15640"/>
              </a:cxn>
              <a:cxn ang="0">
                <a:pos x="connsiteX15641" y="connsiteY15641"/>
              </a:cxn>
              <a:cxn ang="0">
                <a:pos x="connsiteX15642" y="connsiteY15642"/>
              </a:cxn>
              <a:cxn ang="0">
                <a:pos x="connsiteX15643" y="connsiteY15643"/>
              </a:cxn>
              <a:cxn ang="0">
                <a:pos x="connsiteX15644" y="connsiteY15644"/>
              </a:cxn>
              <a:cxn ang="0">
                <a:pos x="connsiteX15645" y="connsiteY15645"/>
              </a:cxn>
              <a:cxn ang="0">
                <a:pos x="connsiteX15646" y="connsiteY15646"/>
              </a:cxn>
              <a:cxn ang="0">
                <a:pos x="connsiteX15647" y="connsiteY15647"/>
              </a:cxn>
              <a:cxn ang="0">
                <a:pos x="connsiteX15648" y="connsiteY15648"/>
              </a:cxn>
              <a:cxn ang="0">
                <a:pos x="connsiteX15649" y="connsiteY15649"/>
              </a:cxn>
              <a:cxn ang="0">
                <a:pos x="connsiteX15650" y="connsiteY15650"/>
              </a:cxn>
              <a:cxn ang="0">
                <a:pos x="connsiteX15651" y="connsiteY15651"/>
              </a:cxn>
              <a:cxn ang="0">
                <a:pos x="connsiteX15652" y="connsiteY15652"/>
              </a:cxn>
              <a:cxn ang="0">
                <a:pos x="connsiteX15653" y="connsiteY15653"/>
              </a:cxn>
              <a:cxn ang="0">
                <a:pos x="connsiteX15654" y="connsiteY15654"/>
              </a:cxn>
              <a:cxn ang="0">
                <a:pos x="connsiteX15655" y="connsiteY15655"/>
              </a:cxn>
              <a:cxn ang="0">
                <a:pos x="connsiteX15656" y="connsiteY15656"/>
              </a:cxn>
              <a:cxn ang="0">
                <a:pos x="connsiteX15657" y="connsiteY15657"/>
              </a:cxn>
              <a:cxn ang="0">
                <a:pos x="connsiteX15658" y="connsiteY15658"/>
              </a:cxn>
              <a:cxn ang="0">
                <a:pos x="connsiteX15659" y="connsiteY15659"/>
              </a:cxn>
              <a:cxn ang="0">
                <a:pos x="connsiteX15660" y="connsiteY15660"/>
              </a:cxn>
              <a:cxn ang="0">
                <a:pos x="connsiteX15661" y="connsiteY15661"/>
              </a:cxn>
              <a:cxn ang="0">
                <a:pos x="connsiteX15662" y="connsiteY15662"/>
              </a:cxn>
              <a:cxn ang="0">
                <a:pos x="connsiteX15663" y="connsiteY15663"/>
              </a:cxn>
              <a:cxn ang="0">
                <a:pos x="connsiteX15664" y="connsiteY15664"/>
              </a:cxn>
              <a:cxn ang="0">
                <a:pos x="connsiteX15665" y="connsiteY15665"/>
              </a:cxn>
              <a:cxn ang="0">
                <a:pos x="connsiteX15666" y="connsiteY15666"/>
              </a:cxn>
              <a:cxn ang="0">
                <a:pos x="connsiteX15667" y="connsiteY15667"/>
              </a:cxn>
              <a:cxn ang="0">
                <a:pos x="connsiteX15668" y="connsiteY15668"/>
              </a:cxn>
              <a:cxn ang="0">
                <a:pos x="connsiteX15669" y="connsiteY15669"/>
              </a:cxn>
              <a:cxn ang="0">
                <a:pos x="connsiteX15670" y="connsiteY15670"/>
              </a:cxn>
              <a:cxn ang="0">
                <a:pos x="connsiteX15671" y="connsiteY15671"/>
              </a:cxn>
              <a:cxn ang="0">
                <a:pos x="connsiteX15672" y="connsiteY15672"/>
              </a:cxn>
              <a:cxn ang="0">
                <a:pos x="connsiteX15673" y="connsiteY15673"/>
              </a:cxn>
              <a:cxn ang="0">
                <a:pos x="connsiteX15674" y="connsiteY15674"/>
              </a:cxn>
              <a:cxn ang="0">
                <a:pos x="connsiteX15675" y="connsiteY15675"/>
              </a:cxn>
              <a:cxn ang="0">
                <a:pos x="connsiteX15676" y="connsiteY15676"/>
              </a:cxn>
              <a:cxn ang="0">
                <a:pos x="connsiteX15677" y="connsiteY15677"/>
              </a:cxn>
              <a:cxn ang="0">
                <a:pos x="connsiteX15678" y="connsiteY15678"/>
              </a:cxn>
              <a:cxn ang="0">
                <a:pos x="connsiteX15679" y="connsiteY15679"/>
              </a:cxn>
              <a:cxn ang="0">
                <a:pos x="connsiteX15680" y="connsiteY15680"/>
              </a:cxn>
              <a:cxn ang="0">
                <a:pos x="connsiteX15681" y="connsiteY15681"/>
              </a:cxn>
              <a:cxn ang="0">
                <a:pos x="connsiteX15682" y="connsiteY15682"/>
              </a:cxn>
              <a:cxn ang="0">
                <a:pos x="connsiteX15683" y="connsiteY15683"/>
              </a:cxn>
              <a:cxn ang="0">
                <a:pos x="connsiteX15684" y="connsiteY15684"/>
              </a:cxn>
              <a:cxn ang="0">
                <a:pos x="connsiteX15685" y="connsiteY15685"/>
              </a:cxn>
              <a:cxn ang="0">
                <a:pos x="connsiteX15686" y="connsiteY15686"/>
              </a:cxn>
              <a:cxn ang="0">
                <a:pos x="connsiteX15687" y="connsiteY15687"/>
              </a:cxn>
              <a:cxn ang="0">
                <a:pos x="connsiteX15688" y="connsiteY15688"/>
              </a:cxn>
              <a:cxn ang="0">
                <a:pos x="connsiteX15689" y="connsiteY15689"/>
              </a:cxn>
              <a:cxn ang="0">
                <a:pos x="connsiteX15690" y="connsiteY15690"/>
              </a:cxn>
              <a:cxn ang="0">
                <a:pos x="connsiteX15691" y="connsiteY15691"/>
              </a:cxn>
              <a:cxn ang="0">
                <a:pos x="connsiteX15692" y="connsiteY15692"/>
              </a:cxn>
              <a:cxn ang="0">
                <a:pos x="connsiteX15693" y="connsiteY15693"/>
              </a:cxn>
              <a:cxn ang="0">
                <a:pos x="connsiteX15694" y="connsiteY15694"/>
              </a:cxn>
              <a:cxn ang="0">
                <a:pos x="connsiteX15695" y="connsiteY15695"/>
              </a:cxn>
              <a:cxn ang="0">
                <a:pos x="connsiteX15696" y="connsiteY15696"/>
              </a:cxn>
              <a:cxn ang="0">
                <a:pos x="connsiteX15697" y="connsiteY15697"/>
              </a:cxn>
              <a:cxn ang="0">
                <a:pos x="connsiteX15698" y="connsiteY15698"/>
              </a:cxn>
              <a:cxn ang="0">
                <a:pos x="connsiteX15699" y="connsiteY15699"/>
              </a:cxn>
              <a:cxn ang="0">
                <a:pos x="connsiteX15700" y="connsiteY15700"/>
              </a:cxn>
              <a:cxn ang="0">
                <a:pos x="connsiteX15701" y="connsiteY15701"/>
              </a:cxn>
              <a:cxn ang="0">
                <a:pos x="connsiteX15702" y="connsiteY15702"/>
              </a:cxn>
              <a:cxn ang="0">
                <a:pos x="connsiteX15703" y="connsiteY15703"/>
              </a:cxn>
              <a:cxn ang="0">
                <a:pos x="connsiteX15704" y="connsiteY15704"/>
              </a:cxn>
              <a:cxn ang="0">
                <a:pos x="connsiteX15705" y="connsiteY15705"/>
              </a:cxn>
              <a:cxn ang="0">
                <a:pos x="connsiteX15706" y="connsiteY15706"/>
              </a:cxn>
              <a:cxn ang="0">
                <a:pos x="connsiteX15707" y="connsiteY15707"/>
              </a:cxn>
              <a:cxn ang="0">
                <a:pos x="connsiteX15708" y="connsiteY15708"/>
              </a:cxn>
              <a:cxn ang="0">
                <a:pos x="connsiteX15709" y="connsiteY15709"/>
              </a:cxn>
              <a:cxn ang="0">
                <a:pos x="connsiteX15710" y="connsiteY15710"/>
              </a:cxn>
              <a:cxn ang="0">
                <a:pos x="connsiteX15711" y="connsiteY15711"/>
              </a:cxn>
              <a:cxn ang="0">
                <a:pos x="connsiteX15712" y="connsiteY15712"/>
              </a:cxn>
              <a:cxn ang="0">
                <a:pos x="connsiteX15713" y="connsiteY15713"/>
              </a:cxn>
              <a:cxn ang="0">
                <a:pos x="connsiteX15714" y="connsiteY15714"/>
              </a:cxn>
              <a:cxn ang="0">
                <a:pos x="connsiteX15715" y="connsiteY15715"/>
              </a:cxn>
              <a:cxn ang="0">
                <a:pos x="connsiteX15716" y="connsiteY15716"/>
              </a:cxn>
              <a:cxn ang="0">
                <a:pos x="connsiteX15717" y="connsiteY15717"/>
              </a:cxn>
              <a:cxn ang="0">
                <a:pos x="connsiteX15718" y="connsiteY15718"/>
              </a:cxn>
              <a:cxn ang="0">
                <a:pos x="connsiteX15719" y="connsiteY15719"/>
              </a:cxn>
              <a:cxn ang="0">
                <a:pos x="connsiteX15720" y="connsiteY15720"/>
              </a:cxn>
              <a:cxn ang="0">
                <a:pos x="connsiteX15721" y="connsiteY15721"/>
              </a:cxn>
              <a:cxn ang="0">
                <a:pos x="connsiteX15722" y="connsiteY15722"/>
              </a:cxn>
              <a:cxn ang="0">
                <a:pos x="connsiteX15723" y="connsiteY15723"/>
              </a:cxn>
              <a:cxn ang="0">
                <a:pos x="connsiteX15724" y="connsiteY15724"/>
              </a:cxn>
              <a:cxn ang="0">
                <a:pos x="connsiteX15725" y="connsiteY15725"/>
              </a:cxn>
              <a:cxn ang="0">
                <a:pos x="connsiteX15726" y="connsiteY15726"/>
              </a:cxn>
              <a:cxn ang="0">
                <a:pos x="connsiteX15727" y="connsiteY15727"/>
              </a:cxn>
              <a:cxn ang="0">
                <a:pos x="connsiteX15728" y="connsiteY15728"/>
              </a:cxn>
              <a:cxn ang="0">
                <a:pos x="connsiteX15729" y="connsiteY15729"/>
              </a:cxn>
              <a:cxn ang="0">
                <a:pos x="connsiteX15730" y="connsiteY15730"/>
              </a:cxn>
              <a:cxn ang="0">
                <a:pos x="connsiteX15731" y="connsiteY15731"/>
              </a:cxn>
              <a:cxn ang="0">
                <a:pos x="connsiteX15732" y="connsiteY15732"/>
              </a:cxn>
              <a:cxn ang="0">
                <a:pos x="connsiteX15733" y="connsiteY15733"/>
              </a:cxn>
              <a:cxn ang="0">
                <a:pos x="connsiteX15734" y="connsiteY15734"/>
              </a:cxn>
              <a:cxn ang="0">
                <a:pos x="connsiteX15735" y="connsiteY15735"/>
              </a:cxn>
              <a:cxn ang="0">
                <a:pos x="connsiteX15736" y="connsiteY15736"/>
              </a:cxn>
              <a:cxn ang="0">
                <a:pos x="connsiteX15737" y="connsiteY15737"/>
              </a:cxn>
              <a:cxn ang="0">
                <a:pos x="connsiteX15738" y="connsiteY15738"/>
              </a:cxn>
              <a:cxn ang="0">
                <a:pos x="connsiteX15739" y="connsiteY15739"/>
              </a:cxn>
              <a:cxn ang="0">
                <a:pos x="connsiteX15740" y="connsiteY15740"/>
              </a:cxn>
              <a:cxn ang="0">
                <a:pos x="connsiteX15741" y="connsiteY15741"/>
              </a:cxn>
              <a:cxn ang="0">
                <a:pos x="connsiteX15742" y="connsiteY15742"/>
              </a:cxn>
              <a:cxn ang="0">
                <a:pos x="connsiteX15743" y="connsiteY15743"/>
              </a:cxn>
              <a:cxn ang="0">
                <a:pos x="connsiteX15744" y="connsiteY15744"/>
              </a:cxn>
              <a:cxn ang="0">
                <a:pos x="connsiteX15745" y="connsiteY15745"/>
              </a:cxn>
              <a:cxn ang="0">
                <a:pos x="connsiteX15746" y="connsiteY15746"/>
              </a:cxn>
              <a:cxn ang="0">
                <a:pos x="connsiteX15747" y="connsiteY15747"/>
              </a:cxn>
              <a:cxn ang="0">
                <a:pos x="connsiteX15748" y="connsiteY15748"/>
              </a:cxn>
              <a:cxn ang="0">
                <a:pos x="connsiteX15749" y="connsiteY15749"/>
              </a:cxn>
              <a:cxn ang="0">
                <a:pos x="connsiteX15750" y="connsiteY15750"/>
              </a:cxn>
              <a:cxn ang="0">
                <a:pos x="connsiteX15751" y="connsiteY15751"/>
              </a:cxn>
              <a:cxn ang="0">
                <a:pos x="connsiteX15752" y="connsiteY15752"/>
              </a:cxn>
              <a:cxn ang="0">
                <a:pos x="connsiteX15753" y="connsiteY15753"/>
              </a:cxn>
              <a:cxn ang="0">
                <a:pos x="connsiteX15754" y="connsiteY15754"/>
              </a:cxn>
              <a:cxn ang="0">
                <a:pos x="connsiteX15755" y="connsiteY15755"/>
              </a:cxn>
              <a:cxn ang="0">
                <a:pos x="connsiteX15756" y="connsiteY15756"/>
              </a:cxn>
              <a:cxn ang="0">
                <a:pos x="connsiteX15757" y="connsiteY15757"/>
              </a:cxn>
              <a:cxn ang="0">
                <a:pos x="connsiteX15758" y="connsiteY15758"/>
              </a:cxn>
              <a:cxn ang="0">
                <a:pos x="connsiteX15759" y="connsiteY15759"/>
              </a:cxn>
              <a:cxn ang="0">
                <a:pos x="connsiteX15760" y="connsiteY15760"/>
              </a:cxn>
              <a:cxn ang="0">
                <a:pos x="connsiteX15761" y="connsiteY15761"/>
              </a:cxn>
              <a:cxn ang="0">
                <a:pos x="connsiteX15762" y="connsiteY15762"/>
              </a:cxn>
              <a:cxn ang="0">
                <a:pos x="connsiteX15763" y="connsiteY15763"/>
              </a:cxn>
              <a:cxn ang="0">
                <a:pos x="connsiteX15764" y="connsiteY15764"/>
              </a:cxn>
              <a:cxn ang="0">
                <a:pos x="connsiteX15765" y="connsiteY15765"/>
              </a:cxn>
              <a:cxn ang="0">
                <a:pos x="connsiteX15766" y="connsiteY15766"/>
              </a:cxn>
              <a:cxn ang="0">
                <a:pos x="connsiteX15767" y="connsiteY15767"/>
              </a:cxn>
              <a:cxn ang="0">
                <a:pos x="connsiteX15768" y="connsiteY15768"/>
              </a:cxn>
              <a:cxn ang="0">
                <a:pos x="connsiteX15769" y="connsiteY15769"/>
              </a:cxn>
              <a:cxn ang="0">
                <a:pos x="connsiteX15770" y="connsiteY15770"/>
              </a:cxn>
              <a:cxn ang="0">
                <a:pos x="connsiteX15771" y="connsiteY15771"/>
              </a:cxn>
              <a:cxn ang="0">
                <a:pos x="connsiteX15772" y="connsiteY15772"/>
              </a:cxn>
              <a:cxn ang="0">
                <a:pos x="connsiteX15773" y="connsiteY15773"/>
              </a:cxn>
              <a:cxn ang="0">
                <a:pos x="connsiteX15774" y="connsiteY15774"/>
              </a:cxn>
              <a:cxn ang="0">
                <a:pos x="connsiteX15775" y="connsiteY15775"/>
              </a:cxn>
              <a:cxn ang="0">
                <a:pos x="connsiteX15776" y="connsiteY15776"/>
              </a:cxn>
              <a:cxn ang="0">
                <a:pos x="connsiteX15777" y="connsiteY15777"/>
              </a:cxn>
              <a:cxn ang="0">
                <a:pos x="connsiteX15778" y="connsiteY15778"/>
              </a:cxn>
              <a:cxn ang="0">
                <a:pos x="connsiteX15779" y="connsiteY15779"/>
              </a:cxn>
              <a:cxn ang="0">
                <a:pos x="connsiteX15780" y="connsiteY15780"/>
              </a:cxn>
              <a:cxn ang="0">
                <a:pos x="connsiteX15781" y="connsiteY15781"/>
              </a:cxn>
              <a:cxn ang="0">
                <a:pos x="connsiteX15782" y="connsiteY15782"/>
              </a:cxn>
              <a:cxn ang="0">
                <a:pos x="connsiteX15783" y="connsiteY15783"/>
              </a:cxn>
              <a:cxn ang="0">
                <a:pos x="connsiteX15784" y="connsiteY15784"/>
              </a:cxn>
              <a:cxn ang="0">
                <a:pos x="connsiteX15785" y="connsiteY15785"/>
              </a:cxn>
              <a:cxn ang="0">
                <a:pos x="connsiteX15786" y="connsiteY15786"/>
              </a:cxn>
              <a:cxn ang="0">
                <a:pos x="connsiteX15787" y="connsiteY15787"/>
              </a:cxn>
              <a:cxn ang="0">
                <a:pos x="connsiteX15788" y="connsiteY15788"/>
              </a:cxn>
              <a:cxn ang="0">
                <a:pos x="connsiteX15789" y="connsiteY15789"/>
              </a:cxn>
              <a:cxn ang="0">
                <a:pos x="connsiteX15790" y="connsiteY15790"/>
              </a:cxn>
              <a:cxn ang="0">
                <a:pos x="connsiteX15791" y="connsiteY15791"/>
              </a:cxn>
              <a:cxn ang="0">
                <a:pos x="connsiteX15792" y="connsiteY15792"/>
              </a:cxn>
              <a:cxn ang="0">
                <a:pos x="connsiteX15793" y="connsiteY15793"/>
              </a:cxn>
              <a:cxn ang="0">
                <a:pos x="connsiteX15794" y="connsiteY15794"/>
              </a:cxn>
              <a:cxn ang="0">
                <a:pos x="connsiteX15795" y="connsiteY15795"/>
              </a:cxn>
              <a:cxn ang="0">
                <a:pos x="connsiteX15796" y="connsiteY15796"/>
              </a:cxn>
              <a:cxn ang="0">
                <a:pos x="connsiteX15797" y="connsiteY15797"/>
              </a:cxn>
              <a:cxn ang="0">
                <a:pos x="connsiteX15798" y="connsiteY15798"/>
              </a:cxn>
              <a:cxn ang="0">
                <a:pos x="connsiteX15799" y="connsiteY15799"/>
              </a:cxn>
              <a:cxn ang="0">
                <a:pos x="connsiteX15800" y="connsiteY15800"/>
              </a:cxn>
              <a:cxn ang="0">
                <a:pos x="connsiteX15801" y="connsiteY15801"/>
              </a:cxn>
              <a:cxn ang="0">
                <a:pos x="connsiteX15802" y="connsiteY15802"/>
              </a:cxn>
              <a:cxn ang="0">
                <a:pos x="connsiteX15803" y="connsiteY15803"/>
              </a:cxn>
              <a:cxn ang="0">
                <a:pos x="connsiteX15804" y="connsiteY15804"/>
              </a:cxn>
              <a:cxn ang="0">
                <a:pos x="connsiteX15805" y="connsiteY15805"/>
              </a:cxn>
              <a:cxn ang="0">
                <a:pos x="connsiteX15806" y="connsiteY15806"/>
              </a:cxn>
              <a:cxn ang="0">
                <a:pos x="connsiteX15807" y="connsiteY15807"/>
              </a:cxn>
              <a:cxn ang="0">
                <a:pos x="connsiteX15808" y="connsiteY15808"/>
              </a:cxn>
              <a:cxn ang="0">
                <a:pos x="connsiteX15809" y="connsiteY15809"/>
              </a:cxn>
              <a:cxn ang="0">
                <a:pos x="connsiteX15810" y="connsiteY15810"/>
              </a:cxn>
              <a:cxn ang="0">
                <a:pos x="connsiteX15811" y="connsiteY15811"/>
              </a:cxn>
              <a:cxn ang="0">
                <a:pos x="connsiteX15812" y="connsiteY15812"/>
              </a:cxn>
              <a:cxn ang="0">
                <a:pos x="connsiteX15813" y="connsiteY15813"/>
              </a:cxn>
              <a:cxn ang="0">
                <a:pos x="connsiteX15814" y="connsiteY15814"/>
              </a:cxn>
              <a:cxn ang="0">
                <a:pos x="connsiteX15815" y="connsiteY15815"/>
              </a:cxn>
              <a:cxn ang="0">
                <a:pos x="connsiteX15816" y="connsiteY15816"/>
              </a:cxn>
              <a:cxn ang="0">
                <a:pos x="connsiteX15817" y="connsiteY15817"/>
              </a:cxn>
              <a:cxn ang="0">
                <a:pos x="connsiteX15818" y="connsiteY15818"/>
              </a:cxn>
              <a:cxn ang="0">
                <a:pos x="connsiteX15819" y="connsiteY15819"/>
              </a:cxn>
              <a:cxn ang="0">
                <a:pos x="connsiteX15820" y="connsiteY15820"/>
              </a:cxn>
              <a:cxn ang="0">
                <a:pos x="connsiteX15821" y="connsiteY15821"/>
              </a:cxn>
              <a:cxn ang="0">
                <a:pos x="connsiteX15822" y="connsiteY15822"/>
              </a:cxn>
              <a:cxn ang="0">
                <a:pos x="connsiteX15823" y="connsiteY15823"/>
              </a:cxn>
              <a:cxn ang="0">
                <a:pos x="connsiteX15824" y="connsiteY15824"/>
              </a:cxn>
              <a:cxn ang="0">
                <a:pos x="connsiteX15825" y="connsiteY15825"/>
              </a:cxn>
              <a:cxn ang="0">
                <a:pos x="connsiteX15826" y="connsiteY15826"/>
              </a:cxn>
              <a:cxn ang="0">
                <a:pos x="connsiteX15827" y="connsiteY15827"/>
              </a:cxn>
              <a:cxn ang="0">
                <a:pos x="connsiteX15828" y="connsiteY15828"/>
              </a:cxn>
              <a:cxn ang="0">
                <a:pos x="connsiteX15829" y="connsiteY15829"/>
              </a:cxn>
              <a:cxn ang="0">
                <a:pos x="connsiteX15830" y="connsiteY15830"/>
              </a:cxn>
              <a:cxn ang="0">
                <a:pos x="connsiteX15831" y="connsiteY15831"/>
              </a:cxn>
              <a:cxn ang="0">
                <a:pos x="connsiteX15832" y="connsiteY15832"/>
              </a:cxn>
              <a:cxn ang="0">
                <a:pos x="connsiteX15833" y="connsiteY15833"/>
              </a:cxn>
              <a:cxn ang="0">
                <a:pos x="connsiteX15834" y="connsiteY15834"/>
              </a:cxn>
              <a:cxn ang="0">
                <a:pos x="connsiteX15835" y="connsiteY15835"/>
              </a:cxn>
              <a:cxn ang="0">
                <a:pos x="connsiteX15836" y="connsiteY15836"/>
              </a:cxn>
              <a:cxn ang="0">
                <a:pos x="connsiteX15837" y="connsiteY15837"/>
              </a:cxn>
              <a:cxn ang="0">
                <a:pos x="connsiteX15838" y="connsiteY15838"/>
              </a:cxn>
              <a:cxn ang="0">
                <a:pos x="connsiteX15839" y="connsiteY15839"/>
              </a:cxn>
              <a:cxn ang="0">
                <a:pos x="connsiteX15840" y="connsiteY15840"/>
              </a:cxn>
              <a:cxn ang="0">
                <a:pos x="connsiteX15841" y="connsiteY15841"/>
              </a:cxn>
              <a:cxn ang="0">
                <a:pos x="connsiteX15842" y="connsiteY15842"/>
              </a:cxn>
              <a:cxn ang="0">
                <a:pos x="connsiteX15843" y="connsiteY15843"/>
              </a:cxn>
              <a:cxn ang="0">
                <a:pos x="connsiteX15844" y="connsiteY15844"/>
              </a:cxn>
              <a:cxn ang="0">
                <a:pos x="connsiteX15845" y="connsiteY15845"/>
              </a:cxn>
              <a:cxn ang="0">
                <a:pos x="connsiteX15846" y="connsiteY15846"/>
              </a:cxn>
              <a:cxn ang="0">
                <a:pos x="connsiteX15847" y="connsiteY15847"/>
              </a:cxn>
              <a:cxn ang="0">
                <a:pos x="connsiteX15848" y="connsiteY15848"/>
              </a:cxn>
              <a:cxn ang="0">
                <a:pos x="connsiteX15849" y="connsiteY15849"/>
              </a:cxn>
              <a:cxn ang="0">
                <a:pos x="connsiteX15850" y="connsiteY15850"/>
              </a:cxn>
              <a:cxn ang="0">
                <a:pos x="connsiteX15851" y="connsiteY15851"/>
              </a:cxn>
              <a:cxn ang="0">
                <a:pos x="connsiteX15852" y="connsiteY15852"/>
              </a:cxn>
              <a:cxn ang="0">
                <a:pos x="connsiteX15853" y="connsiteY15853"/>
              </a:cxn>
              <a:cxn ang="0">
                <a:pos x="connsiteX15854" y="connsiteY15854"/>
              </a:cxn>
              <a:cxn ang="0">
                <a:pos x="connsiteX15855" y="connsiteY15855"/>
              </a:cxn>
              <a:cxn ang="0">
                <a:pos x="connsiteX15856" y="connsiteY15856"/>
              </a:cxn>
              <a:cxn ang="0">
                <a:pos x="connsiteX15857" y="connsiteY15857"/>
              </a:cxn>
              <a:cxn ang="0">
                <a:pos x="connsiteX15858" y="connsiteY15858"/>
              </a:cxn>
              <a:cxn ang="0">
                <a:pos x="connsiteX15859" y="connsiteY15859"/>
              </a:cxn>
              <a:cxn ang="0">
                <a:pos x="connsiteX15860" y="connsiteY15860"/>
              </a:cxn>
              <a:cxn ang="0">
                <a:pos x="connsiteX15861" y="connsiteY15861"/>
              </a:cxn>
              <a:cxn ang="0">
                <a:pos x="connsiteX15862" y="connsiteY15862"/>
              </a:cxn>
              <a:cxn ang="0">
                <a:pos x="connsiteX15863" y="connsiteY15863"/>
              </a:cxn>
              <a:cxn ang="0">
                <a:pos x="connsiteX15864" y="connsiteY15864"/>
              </a:cxn>
              <a:cxn ang="0">
                <a:pos x="connsiteX15865" y="connsiteY15865"/>
              </a:cxn>
              <a:cxn ang="0">
                <a:pos x="connsiteX15866" y="connsiteY15866"/>
              </a:cxn>
              <a:cxn ang="0">
                <a:pos x="connsiteX15867" y="connsiteY15867"/>
              </a:cxn>
              <a:cxn ang="0">
                <a:pos x="connsiteX15868" y="connsiteY15868"/>
              </a:cxn>
              <a:cxn ang="0">
                <a:pos x="connsiteX15869" y="connsiteY15869"/>
              </a:cxn>
              <a:cxn ang="0">
                <a:pos x="connsiteX15870" y="connsiteY15870"/>
              </a:cxn>
              <a:cxn ang="0">
                <a:pos x="connsiteX15871" y="connsiteY15871"/>
              </a:cxn>
              <a:cxn ang="0">
                <a:pos x="connsiteX15872" y="connsiteY15872"/>
              </a:cxn>
              <a:cxn ang="0">
                <a:pos x="connsiteX15873" y="connsiteY15873"/>
              </a:cxn>
              <a:cxn ang="0">
                <a:pos x="connsiteX15874" y="connsiteY15874"/>
              </a:cxn>
              <a:cxn ang="0">
                <a:pos x="connsiteX15875" y="connsiteY15875"/>
              </a:cxn>
              <a:cxn ang="0">
                <a:pos x="connsiteX15876" y="connsiteY15876"/>
              </a:cxn>
              <a:cxn ang="0">
                <a:pos x="connsiteX15877" y="connsiteY15877"/>
              </a:cxn>
              <a:cxn ang="0">
                <a:pos x="connsiteX15878" y="connsiteY15878"/>
              </a:cxn>
              <a:cxn ang="0">
                <a:pos x="connsiteX15879" y="connsiteY15879"/>
              </a:cxn>
              <a:cxn ang="0">
                <a:pos x="connsiteX15880" y="connsiteY15880"/>
              </a:cxn>
              <a:cxn ang="0">
                <a:pos x="connsiteX15881" y="connsiteY15881"/>
              </a:cxn>
              <a:cxn ang="0">
                <a:pos x="connsiteX15882" y="connsiteY15882"/>
              </a:cxn>
              <a:cxn ang="0">
                <a:pos x="connsiteX15883" y="connsiteY15883"/>
              </a:cxn>
              <a:cxn ang="0">
                <a:pos x="connsiteX15884" y="connsiteY15884"/>
              </a:cxn>
              <a:cxn ang="0">
                <a:pos x="connsiteX15885" y="connsiteY15885"/>
              </a:cxn>
              <a:cxn ang="0">
                <a:pos x="connsiteX15886" y="connsiteY15886"/>
              </a:cxn>
              <a:cxn ang="0">
                <a:pos x="connsiteX15887" y="connsiteY15887"/>
              </a:cxn>
              <a:cxn ang="0">
                <a:pos x="connsiteX15888" y="connsiteY15888"/>
              </a:cxn>
              <a:cxn ang="0">
                <a:pos x="connsiteX15889" y="connsiteY15889"/>
              </a:cxn>
              <a:cxn ang="0">
                <a:pos x="connsiteX15890" y="connsiteY15890"/>
              </a:cxn>
              <a:cxn ang="0">
                <a:pos x="connsiteX15891" y="connsiteY15891"/>
              </a:cxn>
              <a:cxn ang="0">
                <a:pos x="connsiteX15892" y="connsiteY15892"/>
              </a:cxn>
              <a:cxn ang="0">
                <a:pos x="connsiteX15893" y="connsiteY15893"/>
              </a:cxn>
              <a:cxn ang="0">
                <a:pos x="connsiteX15894" y="connsiteY15894"/>
              </a:cxn>
              <a:cxn ang="0">
                <a:pos x="connsiteX15895" y="connsiteY15895"/>
              </a:cxn>
              <a:cxn ang="0">
                <a:pos x="connsiteX15896" y="connsiteY15896"/>
              </a:cxn>
              <a:cxn ang="0">
                <a:pos x="connsiteX15897" y="connsiteY15897"/>
              </a:cxn>
              <a:cxn ang="0">
                <a:pos x="connsiteX15898" y="connsiteY15898"/>
              </a:cxn>
              <a:cxn ang="0">
                <a:pos x="connsiteX15899" y="connsiteY15899"/>
              </a:cxn>
              <a:cxn ang="0">
                <a:pos x="connsiteX15900" y="connsiteY15900"/>
              </a:cxn>
              <a:cxn ang="0">
                <a:pos x="connsiteX15901" y="connsiteY15901"/>
              </a:cxn>
              <a:cxn ang="0">
                <a:pos x="connsiteX15902" y="connsiteY15902"/>
              </a:cxn>
              <a:cxn ang="0">
                <a:pos x="connsiteX15903" y="connsiteY15903"/>
              </a:cxn>
              <a:cxn ang="0">
                <a:pos x="connsiteX15904" y="connsiteY15904"/>
              </a:cxn>
              <a:cxn ang="0">
                <a:pos x="connsiteX15905" y="connsiteY15905"/>
              </a:cxn>
              <a:cxn ang="0">
                <a:pos x="connsiteX15906" y="connsiteY15906"/>
              </a:cxn>
              <a:cxn ang="0">
                <a:pos x="connsiteX15907" y="connsiteY15907"/>
              </a:cxn>
              <a:cxn ang="0">
                <a:pos x="connsiteX15908" y="connsiteY15908"/>
              </a:cxn>
              <a:cxn ang="0">
                <a:pos x="connsiteX15909" y="connsiteY15909"/>
              </a:cxn>
              <a:cxn ang="0">
                <a:pos x="connsiteX15910" y="connsiteY15910"/>
              </a:cxn>
              <a:cxn ang="0">
                <a:pos x="connsiteX15911" y="connsiteY15911"/>
              </a:cxn>
              <a:cxn ang="0">
                <a:pos x="connsiteX15912" y="connsiteY15912"/>
              </a:cxn>
              <a:cxn ang="0">
                <a:pos x="connsiteX15913" y="connsiteY15913"/>
              </a:cxn>
              <a:cxn ang="0">
                <a:pos x="connsiteX15914" y="connsiteY15914"/>
              </a:cxn>
              <a:cxn ang="0">
                <a:pos x="connsiteX15915" y="connsiteY15915"/>
              </a:cxn>
              <a:cxn ang="0">
                <a:pos x="connsiteX15916" y="connsiteY15916"/>
              </a:cxn>
              <a:cxn ang="0">
                <a:pos x="connsiteX15917" y="connsiteY15917"/>
              </a:cxn>
              <a:cxn ang="0">
                <a:pos x="connsiteX15918" y="connsiteY15918"/>
              </a:cxn>
              <a:cxn ang="0">
                <a:pos x="connsiteX15919" y="connsiteY15919"/>
              </a:cxn>
              <a:cxn ang="0">
                <a:pos x="connsiteX15920" y="connsiteY15920"/>
              </a:cxn>
              <a:cxn ang="0">
                <a:pos x="connsiteX15921" y="connsiteY15921"/>
              </a:cxn>
              <a:cxn ang="0">
                <a:pos x="connsiteX15922" y="connsiteY15922"/>
              </a:cxn>
              <a:cxn ang="0">
                <a:pos x="connsiteX15923" y="connsiteY15923"/>
              </a:cxn>
              <a:cxn ang="0">
                <a:pos x="connsiteX15924" y="connsiteY15924"/>
              </a:cxn>
              <a:cxn ang="0">
                <a:pos x="connsiteX15925" y="connsiteY15925"/>
              </a:cxn>
              <a:cxn ang="0">
                <a:pos x="connsiteX15926" y="connsiteY15926"/>
              </a:cxn>
              <a:cxn ang="0">
                <a:pos x="connsiteX15927" y="connsiteY15927"/>
              </a:cxn>
              <a:cxn ang="0">
                <a:pos x="connsiteX15928" y="connsiteY15928"/>
              </a:cxn>
              <a:cxn ang="0">
                <a:pos x="connsiteX15929" y="connsiteY15929"/>
              </a:cxn>
              <a:cxn ang="0">
                <a:pos x="connsiteX15930" y="connsiteY15930"/>
              </a:cxn>
              <a:cxn ang="0">
                <a:pos x="connsiteX15931" y="connsiteY15931"/>
              </a:cxn>
              <a:cxn ang="0">
                <a:pos x="connsiteX15932" y="connsiteY15932"/>
              </a:cxn>
              <a:cxn ang="0">
                <a:pos x="connsiteX15933" y="connsiteY15933"/>
              </a:cxn>
              <a:cxn ang="0">
                <a:pos x="connsiteX15934" y="connsiteY15934"/>
              </a:cxn>
              <a:cxn ang="0">
                <a:pos x="connsiteX15935" y="connsiteY15935"/>
              </a:cxn>
              <a:cxn ang="0">
                <a:pos x="connsiteX15936" y="connsiteY15936"/>
              </a:cxn>
              <a:cxn ang="0">
                <a:pos x="connsiteX15937" y="connsiteY15937"/>
              </a:cxn>
              <a:cxn ang="0">
                <a:pos x="connsiteX15938" y="connsiteY15938"/>
              </a:cxn>
              <a:cxn ang="0">
                <a:pos x="connsiteX15939" y="connsiteY15939"/>
              </a:cxn>
              <a:cxn ang="0">
                <a:pos x="connsiteX15940" y="connsiteY15940"/>
              </a:cxn>
              <a:cxn ang="0">
                <a:pos x="connsiteX15941" y="connsiteY15941"/>
              </a:cxn>
              <a:cxn ang="0">
                <a:pos x="connsiteX15942" y="connsiteY15942"/>
              </a:cxn>
              <a:cxn ang="0">
                <a:pos x="connsiteX15943" y="connsiteY15943"/>
              </a:cxn>
              <a:cxn ang="0">
                <a:pos x="connsiteX15944" y="connsiteY15944"/>
              </a:cxn>
              <a:cxn ang="0">
                <a:pos x="connsiteX15945" y="connsiteY15945"/>
              </a:cxn>
              <a:cxn ang="0">
                <a:pos x="connsiteX15946" y="connsiteY15946"/>
              </a:cxn>
              <a:cxn ang="0">
                <a:pos x="connsiteX15947" y="connsiteY15947"/>
              </a:cxn>
              <a:cxn ang="0">
                <a:pos x="connsiteX15948" y="connsiteY15948"/>
              </a:cxn>
              <a:cxn ang="0">
                <a:pos x="connsiteX15949" y="connsiteY15949"/>
              </a:cxn>
              <a:cxn ang="0">
                <a:pos x="connsiteX15950" y="connsiteY15950"/>
              </a:cxn>
              <a:cxn ang="0">
                <a:pos x="connsiteX15951" y="connsiteY15951"/>
              </a:cxn>
              <a:cxn ang="0">
                <a:pos x="connsiteX15952" y="connsiteY15952"/>
              </a:cxn>
              <a:cxn ang="0">
                <a:pos x="connsiteX15953" y="connsiteY15953"/>
              </a:cxn>
              <a:cxn ang="0">
                <a:pos x="connsiteX15954" y="connsiteY15954"/>
              </a:cxn>
              <a:cxn ang="0">
                <a:pos x="connsiteX15955" y="connsiteY15955"/>
              </a:cxn>
              <a:cxn ang="0">
                <a:pos x="connsiteX15956" y="connsiteY15956"/>
              </a:cxn>
              <a:cxn ang="0">
                <a:pos x="connsiteX15957" y="connsiteY15957"/>
              </a:cxn>
              <a:cxn ang="0">
                <a:pos x="connsiteX15958" y="connsiteY15958"/>
              </a:cxn>
              <a:cxn ang="0">
                <a:pos x="connsiteX15959" y="connsiteY15959"/>
              </a:cxn>
              <a:cxn ang="0">
                <a:pos x="connsiteX15960" y="connsiteY15960"/>
              </a:cxn>
              <a:cxn ang="0">
                <a:pos x="connsiteX15961" y="connsiteY15961"/>
              </a:cxn>
              <a:cxn ang="0">
                <a:pos x="connsiteX15962" y="connsiteY15962"/>
              </a:cxn>
              <a:cxn ang="0">
                <a:pos x="connsiteX15963" y="connsiteY15963"/>
              </a:cxn>
              <a:cxn ang="0">
                <a:pos x="connsiteX15964" y="connsiteY15964"/>
              </a:cxn>
              <a:cxn ang="0">
                <a:pos x="connsiteX15965" y="connsiteY15965"/>
              </a:cxn>
              <a:cxn ang="0">
                <a:pos x="connsiteX15966" y="connsiteY15966"/>
              </a:cxn>
              <a:cxn ang="0">
                <a:pos x="connsiteX15967" y="connsiteY15967"/>
              </a:cxn>
              <a:cxn ang="0">
                <a:pos x="connsiteX15968" y="connsiteY15968"/>
              </a:cxn>
              <a:cxn ang="0">
                <a:pos x="connsiteX15969" y="connsiteY15969"/>
              </a:cxn>
              <a:cxn ang="0">
                <a:pos x="connsiteX15970" y="connsiteY15970"/>
              </a:cxn>
              <a:cxn ang="0">
                <a:pos x="connsiteX15971" y="connsiteY15971"/>
              </a:cxn>
              <a:cxn ang="0">
                <a:pos x="connsiteX15972" y="connsiteY15972"/>
              </a:cxn>
              <a:cxn ang="0">
                <a:pos x="connsiteX15973" y="connsiteY15973"/>
              </a:cxn>
              <a:cxn ang="0">
                <a:pos x="connsiteX15974" y="connsiteY15974"/>
              </a:cxn>
              <a:cxn ang="0">
                <a:pos x="connsiteX15975" y="connsiteY15975"/>
              </a:cxn>
              <a:cxn ang="0">
                <a:pos x="connsiteX15976" y="connsiteY15976"/>
              </a:cxn>
              <a:cxn ang="0">
                <a:pos x="connsiteX15977" y="connsiteY15977"/>
              </a:cxn>
              <a:cxn ang="0">
                <a:pos x="connsiteX15978" y="connsiteY15978"/>
              </a:cxn>
              <a:cxn ang="0">
                <a:pos x="connsiteX15979" y="connsiteY15979"/>
              </a:cxn>
              <a:cxn ang="0">
                <a:pos x="connsiteX15980" y="connsiteY15980"/>
              </a:cxn>
              <a:cxn ang="0">
                <a:pos x="connsiteX15981" y="connsiteY15981"/>
              </a:cxn>
              <a:cxn ang="0">
                <a:pos x="connsiteX15982" y="connsiteY15982"/>
              </a:cxn>
              <a:cxn ang="0">
                <a:pos x="connsiteX15983" y="connsiteY15983"/>
              </a:cxn>
              <a:cxn ang="0">
                <a:pos x="connsiteX15984" y="connsiteY15984"/>
              </a:cxn>
              <a:cxn ang="0">
                <a:pos x="connsiteX15985" y="connsiteY15985"/>
              </a:cxn>
              <a:cxn ang="0">
                <a:pos x="connsiteX15986" y="connsiteY15986"/>
              </a:cxn>
              <a:cxn ang="0">
                <a:pos x="connsiteX15987" y="connsiteY15987"/>
              </a:cxn>
              <a:cxn ang="0">
                <a:pos x="connsiteX15988" y="connsiteY15988"/>
              </a:cxn>
              <a:cxn ang="0">
                <a:pos x="connsiteX15989" y="connsiteY15989"/>
              </a:cxn>
              <a:cxn ang="0">
                <a:pos x="connsiteX15990" y="connsiteY15990"/>
              </a:cxn>
              <a:cxn ang="0">
                <a:pos x="connsiteX15991" y="connsiteY15991"/>
              </a:cxn>
              <a:cxn ang="0">
                <a:pos x="connsiteX15992" y="connsiteY15992"/>
              </a:cxn>
              <a:cxn ang="0">
                <a:pos x="connsiteX15993" y="connsiteY15993"/>
              </a:cxn>
              <a:cxn ang="0">
                <a:pos x="connsiteX15994" y="connsiteY15994"/>
              </a:cxn>
              <a:cxn ang="0">
                <a:pos x="connsiteX15995" y="connsiteY15995"/>
              </a:cxn>
              <a:cxn ang="0">
                <a:pos x="connsiteX15996" y="connsiteY15996"/>
              </a:cxn>
              <a:cxn ang="0">
                <a:pos x="connsiteX15997" y="connsiteY15997"/>
              </a:cxn>
              <a:cxn ang="0">
                <a:pos x="connsiteX15998" y="connsiteY15998"/>
              </a:cxn>
              <a:cxn ang="0">
                <a:pos x="connsiteX15999" y="connsiteY15999"/>
              </a:cxn>
              <a:cxn ang="0">
                <a:pos x="connsiteX16000" y="connsiteY16000"/>
              </a:cxn>
              <a:cxn ang="0">
                <a:pos x="connsiteX16001" y="connsiteY16001"/>
              </a:cxn>
              <a:cxn ang="0">
                <a:pos x="connsiteX16002" y="connsiteY16002"/>
              </a:cxn>
              <a:cxn ang="0">
                <a:pos x="connsiteX16003" y="connsiteY16003"/>
              </a:cxn>
              <a:cxn ang="0">
                <a:pos x="connsiteX16004" y="connsiteY16004"/>
              </a:cxn>
              <a:cxn ang="0">
                <a:pos x="connsiteX16005" y="connsiteY16005"/>
              </a:cxn>
              <a:cxn ang="0">
                <a:pos x="connsiteX16006" y="connsiteY16006"/>
              </a:cxn>
              <a:cxn ang="0">
                <a:pos x="connsiteX16007" y="connsiteY16007"/>
              </a:cxn>
              <a:cxn ang="0">
                <a:pos x="connsiteX16008" y="connsiteY16008"/>
              </a:cxn>
              <a:cxn ang="0">
                <a:pos x="connsiteX16009" y="connsiteY16009"/>
              </a:cxn>
              <a:cxn ang="0">
                <a:pos x="connsiteX16010" y="connsiteY16010"/>
              </a:cxn>
              <a:cxn ang="0">
                <a:pos x="connsiteX16011" y="connsiteY16011"/>
              </a:cxn>
              <a:cxn ang="0">
                <a:pos x="connsiteX16012" y="connsiteY16012"/>
              </a:cxn>
              <a:cxn ang="0">
                <a:pos x="connsiteX16013" y="connsiteY16013"/>
              </a:cxn>
              <a:cxn ang="0">
                <a:pos x="connsiteX16014" y="connsiteY16014"/>
              </a:cxn>
              <a:cxn ang="0">
                <a:pos x="connsiteX16015" y="connsiteY16015"/>
              </a:cxn>
              <a:cxn ang="0">
                <a:pos x="connsiteX16016" y="connsiteY16016"/>
              </a:cxn>
              <a:cxn ang="0">
                <a:pos x="connsiteX16017" y="connsiteY16017"/>
              </a:cxn>
              <a:cxn ang="0">
                <a:pos x="connsiteX16018" y="connsiteY16018"/>
              </a:cxn>
              <a:cxn ang="0">
                <a:pos x="connsiteX16019" y="connsiteY16019"/>
              </a:cxn>
              <a:cxn ang="0">
                <a:pos x="connsiteX16020" y="connsiteY16020"/>
              </a:cxn>
              <a:cxn ang="0">
                <a:pos x="connsiteX16021" y="connsiteY16021"/>
              </a:cxn>
              <a:cxn ang="0">
                <a:pos x="connsiteX16022" y="connsiteY16022"/>
              </a:cxn>
              <a:cxn ang="0">
                <a:pos x="connsiteX16023" y="connsiteY16023"/>
              </a:cxn>
              <a:cxn ang="0">
                <a:pos x="connsiteX16024" y="connsiteY16024"/>
              </a:cxn>
              <a:cxn ang="0">
                <a:pos x="connsiteX16025" y="connsiteY16025"/>
              </a:cxn>
              <a:cxn ang="0">
                <a:pos x="connsiteX16026" y="connsiteY16026"/>
              </a:cxn>
              <a:cxn ang="0">
                <a:pos x="connsiteX16027" y="connsiteY16027"/>
              </a:cxn>
              <a:cxn ang="0">
                <a:pos x="connsiteX16028" y="connsiteY16028"/>
              </a:cxn>
              <a:cxn ang="0">
                <a:pos x="connsiteX16029" y="connsiteY16029"/>
              </a:cxn>
              <a:cxn ang="0">
                <a:pos x="connsiteX16030" y="connsiteY16030"/>
              </a:cxn>
              <a:cxn ang="0">
                <a:pos x="connsiteX16031" y="connsiteY16031"/>
              </a:cxn>
              <a:cxn ang="0">
                <a:pos x="connsiteX16032" y="connsiteY16032"/>
              </a:cxn>
              <a:cxn ang="0">
                <a:pos x="connsiteX16033" y="connsiteY16033"/>
              </a:cxn>
              <a:cxn ang="0">
                <a:pos x="connsiteX16034" y="connsiteY16034"/>
              </a:cxn>
              <a:cxn ang="0">
                <a:pos x="connsiteX16035" y="connsiteY16035"/>
              </a:cxn>
              <a:cxn ang="0">
                <a:pos x="connsiteX16036" y="connsiteY16036"/>
              </a:cxn>
              <a:cxn ang="0">
                <a:pos x="connsiteX16037" y="connsiteY16037"/>
              </a:cxn>
              <a:cxn ang="0">
                <a:pos x="connsiteX16038" y="connsiteY16038"/>
              </a:cxn>
              <a:cxn ang="0">
                <a:pos x="connsiteX16039" y="connsiteY16039"/>
              </a:cxn>
              <a:cxn ang="0">
                <a:pos x="connsiteX16040" y="connsiteY16040"/>
              </a:cxn>
              <a:cxn ang="0">
                <a:pos x="connsiteX16041" y="connsiteY16041"/>
              </a:cxn>
              <a:cxn ang="0">
                <a:pos x="connsiteX16042" y="connsiteY16042"/>
              </a:cxn>
              <a:cxn ang="0">
                <a:pos x="connsiteX16043" y="connsiteY16043"/>
              </a:cxn>
              <a:cxn ang="0">
                <a:pos x="connsiteX16044" y="connsiteY16044"/>
              </a:cxn>
              <a:cxn ang="0">
                <a:pos x="connsiteX16045" y="connsiteY16045"/>
              </a:cxn>
              <a:cxn ang="0">
                <a:pos x="connsiteX16046" y="connsiteY16046"/>
              </a:cxn>
              <a:cxn ang="0">
                <a:pos x="connsiteX16047" y="connsiteY16047"/>
              </a:cxn>
              <a:cxn ang="0">
                <a:pos x="connsiteX16048" y="connsiteY16048"/>
              </a:cxn>
              <a:cxn ang="0">
                <a:pos x="connsiteX16049" y="connsiteY16049"/>
              </a:cxn>
              <a:cxn ang="0">
                <a:pos x="connsiteX16050" y="connsiteY16050"/>
              </a:cxn>
              <a:cxn ang="0">
                <a:pos x="connsiteX16051" y="connsiteY16051"/>
              </a:cxn>
              <a:cxn ang="0">
                <a:pos x="connsiteX16052" y="connsiteY16052"/>
              </a:cxn>
              <a:cxn ang="0">
                <a:pos x="connsiteX16053" y="connsiteY16053"/>
              </a:cxn>
              <a:cxn ang="0">
                <a:pos x="connsiteX16054" y="connsiteY16054"/>
              </a:cxn>
              <a:cxn ang="0">
                <a:pos x="connsiteX16055" y="connsiteY16055"/>
              </a:cxn>
              <a:cxn ang="0">
                <a:pos x="connsiteX16056" y="connsiteY16056"/>
              </a:cxn>
              <a:cxn ang="0">
                <a:pos x="connsiteX16057" y="connsiteY16057"/>
              </a:cxn>
              <a:cxn ang="0">
                <a:pos x="connsiteX16058" y="connsiteY16058"/>
              </a:cxn>
              <a:cxn ang="0">
                <a:pos x="connsiteX16059" y="connsiteY16059"/>
              </a:cxn>
              <a:cxn ang="0">
                <a:pos x="connsiteX16060" y="connsiteY16060"/>
              </a:cxn>
              <a:cxn ang="0">
                <a:pos x="connsiteX16061" y="connsiteY16061"/>
              </a:cxn>
              <a:cxn ang="0">
                <a:pos x="connsiteX16062" y="connsiteY16062"/>
              </a:cxn>
              <a:cxn ang="0">
                <a:pos x="connsiteX16063" y="connsiteY16063"/>
              </a:cxn>
              <a:cxn ang="0">
                <a:pos x="connsiteX16064" y="connsiteY16064"/>
              </a:cxn>
              <a:cxn ang="0">
                <a:pos x="connsiteX16065" y="connsiteY16065"/>
              </a:cxn>
              <a:cxn ang="0">
                <a:pos x="connsiteX16066" y="connsiteY16066"/>
              </a:cxn>
              <a:cxn ang="0">
                <a:pos x="connsiteX16067" y="connsiteY16067"/>
              </a:cxn>
              <a:cxn ang="0">
                <a:pos x="connsiteX16068" y="connsiteY16068"/>
              </a:cxn>
              <a:cxn ang="0">
                <a:pos x="connsiteX16069" y="connsiteY16069"/>
              </a:cxn>
              <a:cxn ang="0">
                <a:pos x="connsiteX16070" y="connsiteY16070"/>
              </a:cxn>
              <a:cxn ang="0">
                <a:pos x="connsiteX16071" y="connsiteY16071"/>
              </a:cxn>
              <a:cxn ang="0">
                <a:pos x="connsiteX16072" y="connsiteY16072"/>
              </a:cxn>
              <a:cxn ang="0">
                <a:pos x="connsiteX16073" y="connsiteY16073"/>
              </a:cxn>
              <a:cxn ang="0">
                <a:pos x="connsiteX16074" y="connsiteY16074"/>
              </a:cxn>
              <a:cxn ang="0">
                <a:pos x="connsiteX16075" y="connsiteY16075"/>
              </a:cxn>
              <a:cxn ang="0">
                <a:pos x="connsiteX16076" y="connsiteY16076"/>
              </a:cxn>
              <a:cxn ang="0">
                <a:pos x="connsiteX16077" y="connsiteY16077"/>
              </a:cxn>
              <a:cxn ang="0">
                <a:pos x="connsiteX16078" y="connsiteY16078"/>
              </a:cxn>
              <a:cxn ang="0">
                <a:pos x="connsiteX16079" y="connsiteY16079"/>
              </a:cxn>
              <a:cxn ang="0">
                <a:pos x="connsiteX16080" y="connsiteY16080"/>
              </a:cxn>
              <a:cxn ang="0">
                <a:pos x="connsiteX16081" y="connsiteY16081"/>
              </a:cxn>
              <a:cxn ang="0">
                <a:pos x="connsiteX16082" y="connsiteY16082"/>
              </a:cxn>
              <a:cxn ang="0">
                <a:pos x="connsiteX16083" y="connsiteY16083"/>
              </a:cxn>
              <a:cxn ang="0">
                <a:pos x="connsiteX16084" y="connsiteY16084"/>
              </a:cxn>
              <a:cxn ang="0">
                <a:pos x="connsiteX16085" y="connsiteY16085"/>
              </a:cxn>
              <a:cxn ang="0">
                <a:pos x="connsiteX16086" y="connsiteY16086"/>
              </a:cxn>
              <a:cxn ang="0">
                <a:pos x="connsiteX16087" y="connsiteY16087"/>
              </a:cxn>
              <a:cxn ang="0">
                <a:pos x="connsiteX16088" y="connsiteY16088"/>
              </a:cxn>
              <a:cxn ang="0">
                <a:pos x="connsiteX16089" y="connsiteY16089"/>
              </a:cxn>
              <a:cxn ang="0">
                <a:pos x="connsiteX16090" y="connsiteY16090"/>
              </a:cxn>
              <a:cxn ang="0">
                <a:pos x="connsiteX16091" y="connsiteY16091"/>
              </a:cxn>
              <a:cxn ang="0">
                <a:pos x="connsiteX16092" y="connsiteY16092"/>
              </a:cxn>
              <a:cxn ang="0">
                <a:pos x="connsiteX16093" y="connsiteY16093"/>
              </a:cxn>
              <a:cxn ang="0">
                <a:pos x="connsiteX16094" y="connsiteY16094"/>
              </a:cxn>
              <a:cxn ang="0">
                <a:pos x="connsiteX16095" y="connsiteY16095"/>
              </a:cxn>
              <a:cxn ang="0">
                <a:pos x="connsiteX16096" y="connsiteY16096"/>
              </a:cxn>
              <a:cxn ang="0">
                <a:pos x="connsiteX16097" y="connsiteY16097"/>
              </a:cxn>
              <a:cxn ang="0">
                <a:pos x="connsiteX16098" y="connsiteY16098"/>
              </a:cxn>
              <a:cxn ang="0">
                <a:pos x="connsiteX16099" y="connsiteY16099"/>
              </a:cxn>
              <a:cxn ang="0">
                <a:pos x="connsiteX16100" y="connsiteY16100"/>
              </a:cxn>
              <a:cxn ang="0">
                <a:pos x="connsiteX16101" y="connsiteY16101"/>
              </a:cxn>
              <a:cxn ang="0">
                <a:pos x="connsiteX16102" y="connsiteY16102"/>
              </a:cxn>
              <a:cxn ang="0">
                <a:pos x="connsiteX16103" y="connsiteY16103"/>
              </a:cxn>
              <a:cxn ang="0">
                <a:pos x="connsiteX16104" y="connsiteY16104"/>
              </a:cxn>
              <a:cxn ang="0">
                <a:pos x="connsiteX16105" y="connsiteY16105"/>
              </a:cxn>
              <a:cxn ang="0">
                <a:pos x="connsiteX16106" y="connsiteY16106"/>
              </a:cxn>
              <a:cxn ang="0">
                <a:pos x="connsiteX16107" y="connsiteY16107"/>
              </a:cxn>
              <a:cxn ang="0">
                <a:pos x="connsiteX16108" y="connsiteY16108"/>
              </a:cxn>
              <a:cxn ang="0">
                <a:pos x="connsiteX16109" y="connsiteY16109"/>
              </a:cxn>
              <a:cxn ang="0">
                <a:pos x="connsiteX16110" y="connsiteY16110"/>
              </a:cxn>
              <a:cxn ang="0">
                <a:pos x="connsiteX16111" y="connsiteY16111"/>
              </a:cxn>
              <a:cxn ang="0">
                <a:pos x="connsiteX16112" y="connsiteY16112"/>
              </a:cxn>
              <a:cxn ang="0">
                <a:pos x="connsiteX16113" y="connsiteY16113"/>
              </a:cxn>
              <a:cxn ang="0">
                <a:pos x="connsiteX16114" y="connsiteY16114"/>
              </a:cxn>
              <a:cxn ang="0">
                <a:pos x="connsiteX16115" y="connsiteY16115"/>
              </a:cxn>
              <a:cxn ang="0">
                <a:pos x="connsiteX16116" y="connsiteY16116"/>
              </a:cxn>
              <a:cxn ang="0">
                <a:pos x="connsiteX16117" y="connsiteY16117"/>
              </a:cxn>
              <a:cxn ang="0">
                <a:pos x="connsiteX16118" y="connsiteY16118"/>
              </a:cxn>
              <a:cxn ang="0">
                <a:pos x="connsiteX16119" y="connsiteY16119"/>
              </a:cxn>
              <a:cxn ang="0">
                <a:pos x="connsiteX16120" y="connsiteY16120"/>
              </a:cxn>
              <a:cxn ang="0">
                <a:pos x="connsiteX16121" y="connsiteY16121"/>
              </a:cxn>
              <a:cxn ang="0">
                <a:pos x="connsiteX16122" y="connsiteY16122"/>
              </a:cxn>
              <a:cxn ang="0">
                <a:pos x="connsiteX16123" y="connsiteY16123"/>
              </a:cxn>
              <a:cxn ang="0">
                <a:pos x="connsiteX16124" y="connsiteY16124"/>
              </a:cxn>
              <a:cxn ang="0">
                <a:pos x="connsiteX16125" y="connsiteY16125"/>
              </a:cxn>
              <a:cxn ang="0">
                <a:pos x="connsiteX16126" y="connsiteY16126"/>
              </a:cxn>
              <a:cxn ang="0">
                <a:pos x="connsiteX16127" y="connsiteY16127"/>
              </a:cxn>
              <a:cxn ang="0">
                <a:pos x="connsiteX16128" y="connsiteY16128"/>
              </a:cxn>
              <a:cxn ang="0">
                <a:pos x="connsiteX16129" y="connsiteY16129"/>
              </a:cxn>
              <a:cxn ang="0">
                <a:pos x="connsiteX16130" y="connsiteY16130"/>
              </a:cxn>
              <a:cxn ang="0">
                <a:pos x="connsiteX16131" y="connsiteY16131"/>
              </a:cxn>
              <a:cxn ang="0">
                <a:pos x="connsiteX16132" y="connsiteY16132"/>
              </a:cxn>
              <a:cxn ang="0">
                <a:pos x="connsiteX16133" y="connsiteY16133"/>
              </a:cxn>
              <a:cxn ang="0">
                <a:pos x="connsiteX16134" y="connsiteY16134"/>
              </a:cxn>
              <a:cxn ang="0">
                <a:pos x="connsiteX16135" y="connsiteY16135"/>
              </a:cxn>
              <a:cxn ang="0">
                <a:pos x="connsiteX16136" y="connsiteY16136"/>
              </a:cxn>
              <a:cxn ang="0">
                <a:pos x="connsiteX16137" y="connsiteY16137"/>
              </a:cxn>
              <a:cxn ang="0">
                <a:pos x="connsiteX16138" y="connsiteY16138"/>
              </a:cxn>
              <a:cxn ang="0">
                <a:pos x="connsiteX16139" y="connsiteY16139"/>
              </a:cxn>
              <a:cxn ang="0">
                <a:pos x="connsiteX16140" y="connsiteY16140"/>
              </a:cxn>
              <a:cxn ang="0">
                <a:pos x="connsiteX16141" y="connsiteY16141"/>
              </a:cxn>
              <a:cxn ang="0">
                <a:pos x="connsiteX16142" y="connsiteY16142"/>
              </a:cxn>
              <a:cxn ang="0">
                <a:pos x="connsiteX16143" y="connsiteY16143"/>
              </a:cxn>
              <a:cxn ang="0">
                <a:pos x="connsiteX16144" y="connsiteY16144"/>
              </a:cxn>
              <a:cxn ang="0">
                <a:pos x="connsiteX16145" y="connsiteY16145"/>
              </a:cxn>
              <a:cxn ang="0">
                <a:pos x="connsiteX16146" y="connsiteY16146"/>
              </a:cxn>
              <a:cxn ang="0">
                <a:pos x="connsiteX16147" y="connsiteY16147"/>
              </a:cxn>
              <a:cxn ang="0">
                <a:pos x="connsiteX16148" y="connsiteY16148"/>
              </a:cxn>
              <a:cxn ang="0">
                <a:pos x="connsiteX16149" y="connsiteY16149"/>
              </a:cxn>
              <a:cxn ang="0">
                <a:pos x="connsiteX16150" y="connsiteY16150"/>
              </a:cxn>
              <a:cxn ang="0">
                <a:pos x="connsiteX16151" y="connsiteY16151"/>
              </a:cxn>
              <a:cxn ang="0">
                <a:pos x="connsiteX16152" y="connsiteY16152"/>
              </a:cxn>
              <a:cxn ang="0">
                <a:pos x="connsiteX16153" y="connsiteY16153"/>
              </a:cxn>
              <a:cxn ang="0">
                <a:pos x="connsiteX16154" y="connsiteY16154"/>
              </a:cxn>
              <a:cxn ang="0">
                <a:pos x="connsiteX16155" y="connsiteY16155"/>
              </a:cxn>
              <a:cxn ang="0">
                <a:pos x="connsiteX16156" y="connsiteY16156"/>
              </a:cxn>
              <a:cxn ang="0">
                <a:pos x="connsiteX16157" y="connsiteY16157"/>
              </a:cxn>
              <a:cxn ang="0">
                <a:pos x="connsiteX16158" y="connsiteY16158"/>
              </a:cxn>
              <a:cxn ang="0">
                <a:pos x="connsiteX16159" y="connsiteY16159"/>
              </a:cxn>
              <a:cxn ang="0">
                <a:pos x="connsiteX16160" y="connsiteY16160"/>
              </a:cxn>
              <a:cxn ang="0">
                <a:pos x="connsiteX16161" y="connsiteY16161"/>
              </a:cxn>
              <a:cxn ang="0">
                <a:pos x="connsiteX16162" y="connsiteY16162"/>
              </a:cxn>
              <a:cxn ang="0">
                <a:pos x="connsiteX16163" y="connsiteY16163"/>
              </a:cxn>
              <a:cxn ang="0">
                <a:pos x="connsiteX16164" y="connsiteY16164"/>
              </a:cxn>
              <a:cxn ang="0">
                <a:pos x="connsiteX16165" y="connsiteY16165"/>
              </a:cxn>
              <a:cxn ang="0">
                <a:pos x="connsiteX16166" y="connsiteY16166"/>
              </a:cxn>
              <a:cxn ang="0">
                <a:pos x="connsiteX16167" y="connsiteY16167"/>
              </a:cxn>
              <a:cxn ang="0">
                <a:pos x="connsiteX16168" y="connsiteY16168"/>
              </a:cxn>
              <a:cxn ang="0">
                <a:pos x="connsiteX16169" y="connsiteY16169"/>
              </a:cxn>
              <a:cxn ang="0">
                <a:pos x="connsiteX16170" y="connsiteY16170"/>
              </a:cxn>
              <a:cxn ang="0">
                <a:pos x="connsiteX16171" y="connsiteY16171"/>
              </a:cxn>
              <a:cxn ang="0">
                <a:pos x="connsiteX16172" y="connsiteY16172"/>
              </a:cxn>
              <a:cxn ang="0">
                <a:pos x="connsiteX16173" y="connsiteY16173"/>
              </a:cxn>
              <a:cxn ang="0">
                <a:pos x="connsiteX16174" y="connsiteY16174"/>
              </a:cxn>
              <a:cxn ang="0">
                <a:pos x="connsiteX16175" y="connsiteY16175"/>
              </a:cxn>
              <a:cxn ang="0">
                <a:pos x="connsiteX16176" y="connsiteY16176"/>
              </a:cxn>
              <a:cxn ang="0">
                <a:pos x="connsiteX16177" y="connsiteY16177"/>
              </a:cxn>
              <a:cxn ang="0">
                <a:pos x="connsiteX16178" y="connsiteY16178"/>
              </a:cxn>
              <a:cxn ang="0">
                <a:pos x="connsiteX16179" y="connsiteY16179"/>
              </a:cxn>
              <a:cxn ang="0">
                <a:pos x="connsiteX16180" y="connsiteY16180"/>
              </a:cxn>
              <a:cxn ang="0">
                <a:pos x="connsiteX16181" y="connsiteY16181"/>
              </a:cxn>
              <a:cxn ang="0">
                <a:pos x="connsiteX16182" y="connsiteY16182"/>
              </a:cxn>
              <a:cxn ang="0">
                <a:pos x="connsiteX16183" y="connsiteY16183"/>
              </a:cxn>
              <a:cxn ang="0">
                <a:pos x="connsiteX16184" y="connsiteY16184"/>
              </a:cxn>
              <a:cxn ang="0">
                <a:pos x="connsiteX16185" y="connsiteY16185"/>
              </a:cxn>
              <a:cxn ang="0">
                <a:pos x="connsiteX16186" y="connsiteY16186"/>
              </a:cxn>
              <a:cxn ang="0">
                <a:pos x="connsiteX16187" y="connsiteY16187"/>
              </a:cxn>
              <a:cxn ang="0">
                <a:pos x="connsiteX16188" y="connsiteY16188"/>
              </a:cxn>
              <a:cxn ang="0">
                <a:pos x="connsiteX16189" y="connsiteY16189"/>
              </a:cxn>
              <a:cxn ang="0">
                <a:pos x="connsiteX16190" y="connsiteY16190"/>
              </a:cxn>
              <a:cxn ang="0">
                <a:pos x="connsiteX16191" y="connsiteY16191"/>
              </a:cxn>
              <a:cxn ang="0">
                <a:pos x="connsiteX16192" y="connsiteY16192"/>
              </a:cxn>
              <a:cxn ang="0">
                <a:pos x="connsiteX16193" y="connsiteY16193"/>
              </a:cxn>
              <a:cxn ang="0">
                <a:pos x="connsiteX16194" y="connsiteY16194"/>
              </a:cxn>
              <a:cxn ang="0">
                <a:pos x="connsiteX16195" y="connsiteY16195"/>
              </a:cxn>
              <a:cxn ang="0">
                <a:pos x="connsiteX16196" y="connsiteY16196"/>
              </a:cxn>
              <a:cxn ang="0">
                <a:pos x="connsiteX16197" y="connsiteY16197"/>
              </a:cxn>
              <a:cxn ang="0">
                <a:pos x="connsiteX16198" y="connsiteY16198"/>
              </a:cxn>
              <a:cxn ang="0">
                <a:pos x="connsiteX16199" y="connsiteY16199"/>
              </a:cxn>
              <a:cxn ang="0">
                <a:pos x="connsiteX16200" y="connsiteY16200"/>
              </a:cxn>
              <a:cxn ang="0">
                <a:pos x="connsiteX16201" y="connsiteY16201"/>
              </a:cxn>
              <a:cxn ang="0">
                <a:pos x="connsiteX16202" y="connsiteY16202"/>
              </a:cxn>
              <a:cxn ang="0">
                <a:pos x="connsiteX16203" y="connsiteY16203"/>
              </a:cxn>
              <a:cxn ang="0">
                <a:pos x="connsiteX16204" y="connsiteY16204"/>
              </a:cxn>
              <a:cxn ang="0">
                <a:pos x="connsiteX16205" y="connsiteY16205"/>
              </a:cxn>
              <a:cxn ang="0">
                <a:pos x="connsiteX16206" y="connsiteY16206"/>
              </a:cxn>
              <a:cxn ang="0">
                <a:pos x="connsiteX16207" y="connsiteY16207"/>
              </a:cxn>
              <a:cxn ang="0">
                <a:pos x="connsiteX16208" y="connsiteY16208"/>
              </a:cxn>
              <a:cxn ang="0">
                <a:pos x="connsiteX16209" y="connsiteY16209"/>
              </a:cxn>
              <a:cxn ang="0">
                <a:pos x="connsiteX16210" y="connsiteY16210"/>
              </a:cxn>
              <a:cxn ang="0">
                <a:pos x="connsiteX16211" y="connsiteY16211"/>
              </a:cxn>
              <a:cxn ang="0">
                <a:pos x="connsiteX16212" y="connsiteY16212"/>
              </a:cxn>
              <a:cxn ang="0">
                <a:pos x="connsiteX16213" y="connsiteY16213"/>
              </a:cxn>
              <a:cxn ang="0">
                <a:pos x="connsiteX16214" y="connsiteY16214"/>
              </a:cxn>
              <a:cxn ang="0">
                <a:pos x="connsiteX16215" y="connsiteY16215"/>
              </a:cxn>
              <a:cxn ang="0">
                <a:pos x="connsiteX16216" y="connsiteY16216"/>
              </a:cxn>
              <a:cxn ang="0">
                <a:pos x="connsiteX16217" y="connsiteY16217"/>
              </a:cxn>
              <a:cxn ang="0">
                <a:pos x="connsiteX16218" y="connsiteY16218"/>
              </a:cxn>
              <a:cxn ang="0">
                <a:pos x="connsiteX16219" y="connsiteY16219"/>
              </a:cxn>
              <a:cxn ang="0">
                <a:pos x="connsiteX16220" y="connsiteY16220"/>
              </a:cxn>
              <a:cxn ang="0">
                <a:pos x="connsiteX16221" y="connsiteY16221"/>
              </a:cxn>
              <a:cxn ang="0">
                <a:pos x="connsiteX16222" y="connsiteY16222"/>
              </a:cxn>
              <a:cxn ang="0">
                <a:pos x="connsiteX16223" y="connsiteY16223"/>
              </a:cxn>
              <a:cxn ang="0">
                <a:pos x="connsiteX16224" y="connsiteY16224"/>
              </a:cxn>
              <a:cxn ang="0">
                <a:pos x="connsiteX16225" y="connsiteY16225"/>
              </a:cxn>
              <a:cxn ang="0">
                <a:pos x="connsiteX16226" y="connsiteY16226"/>
              </a:cxn>
              <a:cxn ang="0">
                <a:pos x="connsiteX16227" y="connsiteY16227"/>
              </a:cxn>
              <a:cxn ang="0">
                <a:pos x="connsiteX16228" y="connsiteY16228"/>
              </a:cxn>
              <a:cxn ang="0">
                <a:pos x="connsiteX16229" y="connsiteY16229"/>
              </a:cxn>
              <a:cxn ang="0">
                <a:pos x="connsiteX16230" y="connsiteY16230"/>
              </a:cxn>
              <a:cxn ang="0">
                <a:pos x="connsiteX16231" y="connsiteY16231"/>
              </a:cxn>
              <a:cxn ang="0">
                <a:pos x="connsiteX16232" y="connsiteY16232"/>
              </a:cxn>
              <a:cxn ang="0">
                <a:pos x="connsiteX16233" y="connsiteY16233"/>
              </a:cxn>
              <a:cxn ang="0">
                <a:pos x="connsiteX16234" y="connsiteY16234"/>
              </a:cxn>
              <a:cxn ang="0">
                <a:pos x="connsiteX16235" y="connsiteY16235"/>
              </a:cxn>
              <a:cxn ang="0">
                <a:pos x="connsiteX16236" y="connsiteY16236"/>
              </a:cxn>
              <a:cxn ang="0">
                <a:pos x="connsiteX16237" y="connsiteY16237"/>
              </a:cxn>
              <a:cxn ang="0">
                <a:pos x="connsiteX16238" y="connsiteY16238"/>
              </a:cxn>
              <a:cxn ang="0">
                <a:pos x="connsiteX16239" y="connsiteY16239"/>
              </a:cxn>
              <a:cxn ang="0">
                <a:pos x="connsiteX16240" y="connsiteY16240"/>
              </a:cxn>
              <a:cxn ang="0">
                <a:pos x="connsiteX16241" y="connsiteY16241"/>
              </a:cxn>
              <a:cxn ang="0">
                <a:pos x="connsiteX16242" y="connsiteY16242"/>
              </a:cxn>
              <a:cxn ang="0">
                <a:pos x="connsiteX16243" y="connsiteY16243"/>
              </a:cxn>
              <a:cxn ang="0">
                <a:pos x="connsiteX16244" y="connsiteY16244"/>
              </a:cxn>
              <a:cxn ang="0">
                <a:pos x="connsiteX16245" y="connsiteY16245"/>
              </a:cxn>
              <a:cxn ang="0">
                <a:pos x="connsiteX16246" y="connsiteY16246"/>
              </a:cxn>
              <a:cxn ang="0">
                <a:pos x="connsiteX16247" y="connsiteY16247"/>
              </a:cxn>
              <a:cxn ang="0">
                <a:pos x="connsiteX16248" y="connsiteY16248"/>
              </a:cxn>
              <a:cxn ang="0">
                <a:pos x="connsiteX16249" y="connsiteY16249"/>
              </a:cxn>
              <a:cxn ang="0">
                <a:pos x="connsiteX16250" y="connsiteY16250"/>
              </a:cxn>
              <a:cxn ang="0">
                <a:pos x="connsiteX16251" y="connsiteY16251"/>
              </a:cxn>
              <a:cxn ang="0">
                <a:pos x="connsiteX16252" y="connsiteY16252"/>
              </a:cxn>
              <a:cxn ang="0">
                <a:pos x="connsiteX16253" y="connsiteY16253"/>
              </a:cxn>
              <a:cxn ang="0">
                <a:pos x="connsiteX16254" y="connsiteY16254"/>
              </a:cxn>
              <a:cxn ang="0">
                <a:pos x="connsiteX16255" y="connsiteY16255"/>
              </a:cxn>
              <a:cxn ang="0">
                <a:pos x="connsiteX16256" y="connsiteY16256"/>
              </a:cxn>
              <a:cxn ang="0">
                <a:pos x="connsiteX16257" y="connsiteY16257"/>
              </a:cxn>
              <a:cxn ang="0">
                <a:pos x="connsiteX16258" y="connsiteY16258"/>
              </a:cxn>
              <a:cxn ang="0">
                <a:pos x="connsiteX16259" y="connsiteY16259"/>
              </a:cxn>
              <a:cxn ang="0">
                <a:pos x="connsiteX16260" y="connsiteY16260"/>
              </a:cxn>
              <a:cxn ang="0">
                <a:pos x="connsiteX16261" y="connsiteY16261"/>
              </a:cxn>
              <a:cxn ang="0">
                <a:pos x="connsiteX16262" y="connsiteY16262"/>
              </a:cxn>
              <a:cxn ang="0">
                <a:pos x="connsiteX16263" y="connsiteY16263"/>
              </a:cxn>
              <a:cxn ang="0">
                <a:pos x="connsiteX16264" y="connsiteY16264"/>
              </a:cxn>
              <a:cxn ang="0">
                <a:pos x="connsiteX16265" y="connsiteY16265"/>
              </a:cxn>
              <a:cxn ang="0">
                <a:pos x="connsiteX16266" y="connsiteY16266"/>
              </a:cxn>
              <a:cxn ang="0">
                <a:pos x="connsiteX16267" y="connsiteY16267"/>
              </a:cxn>
              <a:cxn ang="0">
                <a:pos x="connsiteX16268" y="connsiteY16268"/>
              </a:cxn>
              <a:cxn ang="0">
                <a:pos x="connsiteX16269" y="connsiteY16269"/>
              </a:cxn>
              <a:cxn ang="0">
                <a:pos x="connsiteX16270" y="connsiteY16270"/>
              </a:cxn>
              <a:cxn ang="0">
                <a:pos x="connsiteX16271" y="connsiteY16271"/>
              </a:cxn>
              <a:cxn ang="0">
                <a:pos x="connsiteX16272" y="connsiteY16272"/>
              </a:cxn>
              <a:cxn ang="0">
                <a:pos x="connsiteX16273" y="connsiteY16273"/>
              </a:cxn>
              <a:cxn ang="0">
                <a:pos x="connsiteX16274" y="connsiteY16274"/>
              </a:cxn>
            </a:cxnLst>
            <a:rect l="l" t="t" r="r" b="b"/>
            <a:pathLst>
              <a:path w="13581144" h="4406158">
                <a:moveTo>
                  <a:pt x="2199115" y="4358771"/>
                </a:moveTo>
                <a:cubicBezTo>
                  <a:pt x="2222918" y="4358771"/>
                  <a:pt x="2238218" y="4368924"/>
                  <a:pt x="2233122" y="4382464"/>
                </a:cubicBezTo>
                <a:cubicBezTo>
                  <a:pt x="2229725" y="4396005"/>
                  <a:pt x="2207619" y="4406158"/>
                  <a:pt x="2183815" y="4406158"/>
                </a:cubicBezTo>
                <a:cubicBezTo>
                  <a:pt x="2160023" y="4406158"/>
                  <a:pt x="2144724" y="4396005"/>
                  <a:pt x="2149820" y="4382464"/>
                </a:cubicBezTo>
                <a:cubicBezTo>
                  <a:pt x="2153217" y="4368924"/>
                  <a:pt x="2175322" y="4358771"/>
                  <a:pt x="2199115" y="4358771"/>
                </a:cubicBezTo>
                <a:close/>
                <a:moveTo>
                  <a:pt x="2080117" y="4358771"/>
                </a:moveTo>
                <a:cubicBezTo>
                  <a:pt x="2103921" y="4358771"/>
                  <a:pt x="2119221" y="4368924"/>
                  <a:pt x="2114125" y="4382464"/>
                </a:cubicBezTo>
                <a:cubicBezTo>
                  <a:pt x="2110728" y="4396005"/>
                  <a:pt x="2088622" y="4406158"/>
                  <a:pt x="2064818" y="4406158"/>
                </a:cubicBezTo>
                <a:cubicBezTo>
                  <a:pt x="2041026" y="4406158"/>
                  <a:pt x="2025727" y="4396005"/>
                  <a:pt x="2030823" y="4382464"/>
                </a:cubicBezTo>
                <a:cubicBezTo>
                  <a:pt x="2035918" y="4368924"/>
                  <a:pt x="2056325" y="4358771"/>
                  <a:pt x="2080117" y="4358771"/>
                </a:cubicBezTo>
                <a:close/>
                <a:moveTo>
                  <a:pt x="2455848" y="4292750"/>
                </a:moveTo>
                <a:cubicBezTo>
                  <a:pt x="2477965" y="4292750"/>
                  <a:pt x="2493264" y="4304597"/>
                  <a:pt x="2489867" y="4316443"/>
                </a:cubicBezTo>
                <a:cubicBezTo>
                  <a:pt x="2486458" y="4329996"/>
                  <a:pt x="2464365" y="4340148"/>
                  <a:pt x="2442247" y="4340148"/>
                </a:cubicBezTo>
                <a:cubicBezTo>
                  <a:pt x="2420154" y="4340148"/>
                  <a:pt x="2403156" y="4329996"/>
                  <a:pt x="2408251" y="4316443"/>
                </a:cubicBezTo>
                <a:cubicBezTo>
                  <a:pt x="2411649" y="4302903"/>
                  <a:pt x="2433754" y="4292750"/>
                  <a:pt x="2455848" y="4292750"/>
                </a:cubicBezTo>
                <a:close/>
                <a:moveTo>
                  <a:pt x="1988310" y="4280904"/>
                </a:moveTo>
                <a:cubicBezTo>
                  <a:pt x="2012114" y="4280904"/>
                  <a:pt x="2025727" y="4291057"/>
                  <a:pt x="2022318" y="4304597"/>
                </a:cubicBezTo>
                <a:cubicBezTo>
                  <a:pt x="2017210" y="4318138"/>
                  <a:pt x="1995117" y="4328290"/>
                  <a:pt x="1973011" y="4328290"/>
                </a:cubicBezTo>
                <a:cubicBezTo>
                  <a:pt x="1950917" y="4328290"/>
                  <a:pt x="1935618" y="4318138"/>
                  <a:pt x="1939015" y="4304597"/>
                </a:cubicBezTo>
                <a:cubicBezTo>
                  <a:pt x="1944111" y="4291057"/>
                  <a:pt x="1966217" y="4280904"/>
                  <a:pt x="1988310" y="4280904"/>
                </a:cubicBezTo>
                <a:close/>
                <a:moveTo>
                  <a:pt x="2008718" y="4218271"/>
                </a:moveTo>
                <a:cubicBezTo>
                  <a:pt x="2032510" y="4219965"/>
                  <a:pt x="2047809" y="4230117"/>
                  <a:pt x="2042714" y="4241964"/>
                </a:cubicBezTo>
                <a:cubicBezTo>
                  <a:pt x="2037618" y="4255505"/>
                  <a:pt x="2017211" y="4265657"/>
                  <a:pt x="1993407" y="4265657"/>
                </a:cubicBezTo>
                <a:cubicBezTo>
                  <a:pt x="1971301" y="4265657"/>
                  <a:pt x="1956002" y="4255505"/>
                  <a:pt x="1959399" y="4241964"/>
                </a:cubicBezTo>
                <a:cubicBezTo>
                  <a:pt x="1964507" y="4228424"/>
                  <a:pt x="1986601" y="4218271"/>
                  <a:pt x="2008718" y="4218271"/>
                </a:cubicBezTo>
                <a:close/>
                <a:moveTo>
                  <a:pt x="1893106" y="4214871"/>
                </a:moveTo>
                <a:cubicBezTo>
                  <a:pt x="1915211" y="4214871"/>
                  <a:pt x="1930511" y="4225047"/>
                  <a:pt x="1925415" y="4238588"/>
                </a:cubicBezTo>
                <a:cubicBezTo>
                  <a:pt x="1920307" y="4252128"/>
                  <a:pt x="1898214" y="4262281"/>
                  <a:pt x="1876108" y="4262281"/>
                </a:cubicBezTo>
                <a:cubicBezTo>
                  <a:pt x="1854003" y="4262281"/>
                  <a:pt x="1838703" y="4252128"/>
                  <a:pt x="1843799" y="4238588"/>
                </a:cubicBezTo>
                <a:cubicBezTo>
                  <a:pt x="1848895" y="4225047"/>
                  <a:pt x="1871012" y="4214871"/>
                  <a:pt x="1893106" y="4214871"/>
                </a:cubicBezTo>
                <a:close/>
                <a:moveTo>
                  <a:pt x="2146434" y="4157332"/>
                </a:moveTo>
                <a:cubicBezTo>
                  <a:pt x="2170237" y="4157332"/>
                  <a:pt x="2183838" y="4169178"/>
                  <a:pt x="2180441" y="4181025"/>
                </a:cubicBezTo>
                <a:cubicBezTo>
                  <a:pt x="2177044" y="4194566"/>
                  <a:pt x="2154939" y="4204718"/>
                  <a:pt x="2131134" y="4204718"/>
                </a:cubicBezTo>
                <a:cubicBezTo>
                  <a:pt x="2109029" y="4204718"/>
                  <a:pt x="2093729" y="4194566"/>
                  <a:pt x="2097127" y="4181025"/>
                </a:cubicBezTo>
                <a:cubicBezTo>
                  <a:pt x="2102223" y="4167484"/>
                  <a:pt x="2122642" y="4157332"/>
                  <a:pt x="2146434" y="4157332"/>
                </a:cubicBezTo>
                <a:close/>
                <a:moveTo>
                  <a:pt x="2032522" y="4153944"/>
                </a:moveTo>
                <a:cubicBezTo>
                  <a:pt x="2054616" y="4153944"/>
                  <a:pt x="2069915" y="4164097"/>
                  <a:pt x="2064819" y="4177637"/>
                </a:cubicBezTo>
                <a:cubicBezTo>
                  <a:pt x="2059723" y="4191178"/>
                  <a:pt x="2039316" y="4201342"/>
                  <a:pt x="2015512" y="4201342"/>
                </a:cubicBezTo>
                <a:cubicBezTo>
                  <a:pt x="1993407" y="4201342"/>
                  <a:pt x="1978107" y="4191178"/>
                  <a:pt x="1983203" y="4177637"/>
                </a:cubicBezTo>
                <a:cubicBezTo>
                  <a:pt x="1988311" y="4164097"/>
                  <a:pt x="2008718" y="4153944"/>
                  <a:pt x="2032522" y="4153944"/>
                </a:cubicBezTo>
                <a:close/>
                <a:moveTo>
                  <a:pt x="1911816" y="4150556"/>
                </a:moveTo>
                <a:cubicBezTo>
                  <a:pt x="1933921" y="4150556"/>
                  <a:pt x="1949220" y="4160709"/>
                  <a:pt x="1944113" y="4174249"/>
                </a:cubicBezTo>
                <a:cubicBezTo>
                  <a:pt x="1939017" y="4187790"/>
                  <a:pt x="1916923" y="4197954"/>
                  <a:pt x="1894817" y="4197954"/>
                </a:cubicBezTo>
                <a:cubicBezTo>
                  <a:pt x="1872712" y="4197954"/>
                  <a:pt x="1857413" y="4187790"/>
                  <a:pt x="1862509" y="4174249"/>
                </a:cubicBezTo>
                <a:cubicBezTo>
                  <a:pt x="1867605" y="4160709"/>
                  <a:pt x="1889721" y="4150556"/>
                  <a:pt x="1911816" y="4150556"/>
                </a:cubicBezTo>
                <a:close/>
                <a:moveTo>
                  <a:pt x="1796205" y="4148873"/>
                </a:moveTo>
                <a:cubicBezTo>
                  <a:pt x="1818311" y="4150555"/>
                  <a:pt x="1833610" y="4160720"/>
                  <a:pt x="1828514" y="4172566"/>
                </a:cubicBezTo>
                <a:cubicBezTo>
                  <a:pt x="1823406" y="4186107"/>
                  <a:pt x="1801313" y="4196260"/>
                  <a:pt x="1779207" y="4196260"/>
                </a:cubicBezTo>
                <a:cubicBezTo>
                  <a:pt x="1757102" y="4196260"/>
                  <a:pt x="1741802" y="4186107"/>
                  <a:pt x="1746898" y="4172566"/>
                </a:cubicBezTo>
                <a:cubicBezTo>
                  <a:pt x="1751994" y="4159026"/>
                  <a:pt x="1774111" y="4148873"/>
                  <a:pt x="1796205" y="4148873"/>
                </a:cubicBezTo>
                <a:close/>
                <a:moveTo>
                  <a:pt x="13057884" y="4118404"/>
                </a:moveTo>
                <a:cubicBezTo>
                  <a:pt x="13078290" y="4120098"/>
                  <a:pt x="13100466" y="4128557"/>
                  <a:pt x="13107191" y="4140403"/>
                </a:cubicBezTo>
                <a:cubicBezTo>
                  <a:pt x="13114032" y="4152250"/>
                  <a:pt x="13103770" y="4160720"/>
                  <a:pt x="13083363" y="4160720"/>
                </a:cubicBezTo>
                <a:cubicBezTo>
                  <a:pt x="13063074" y="4160720"/>
                  <a:pt x="13040898" y="4150556"/>
                  <a:pt x="13034056" y="4138709"/>
                </a:cubicBezTo>
                <a:cubicBezTo>
                  <a:pt x="13027215" y="4126863"/>
                  <a:pt x="13037477" y="4118404"/>
                  <a:pt x="13057884" y="4118404"/>
                </a:cubicBezTo>
                <a:close/>
                <a:moveTo>
                  <a:pt x="12967882" y="4118404"/>
                </a:moveTo>
                <a:cubicBezTo>
                  <a:pt x="12988288" y="4118404"/>
                  <a:pt x="13010228" y="4128557"/>
                  <a:pt x="13017071" y="4140403"/>
                </a:cubicBezTo>
                <a:cubicBezTo>
                  <a:pt x="13023912" y="4152250"/>
                  <a:pt x="13013650" y="4160720"/>
                  <a:pt x="12993243" y="4160720"/>
                </a:cubicBezTo>
                <a:cubicBezTo>
                  <a:pt x="12972836" y="4160720"/>
                  <a:pt x="12950778" y="4150556"/>
                  <a:pt x="12944054" y="4138709"/>
                </a:cubicBezTo>
                <a:cubicBezTo>
                  <a:pt x="12937213" y="4126863"/>
                  <a:pt x="12947475" y="4118404"/>
                  <a:pt x="12967882" y="4118404"/>
                </a:cubicBezTo>
                <a:close/>
                <a:moveTo>
                  <a:pt x="2052917" y="4091299"/>
                </a:moveTo>
                <a:cubicBezTo>
                  <a:pt x="2075022" y="4091299"/>
                  <a:pt x="2090322" y="4101475"/>
                  <a:pt x="2085214" y="4115016"/>
                </a:cubicBezTo>
                <a:cubicBezTo>
                  <a:pt x="2080118" y="4128556"/>
                  <a:pt x="2059723" y="4138709"/>
                  <a:pt x="2035919" y="4138709"/>
                </a:cubicBezTo>
                <a:cubicBezTo>
                  <a:pt x="2013825" y="4138709"/>
                  <a:pt x="1998514" y="4128556"/>
                  <a:pt x="2003622" y="4115016"/>
                </a:cubicBezTo>
                <a:cubicBezTo>
                  <a:pt x="2008718" y="4101475"/>
                  <a:pt x="2029124" y="4091299"/>
                  <a:pt x="2052917" y="4091299"/>
                </a:cubicBezTo>
                <a:close/>
                <a:moveTo>
                  <a:pt x="1937307" y="4086229"/>
                </a:moveTo>
                <a:cubicBezTo>
                  <a:pt x="1959413" y="4087923"/>
                  <a:pt x="1974712" y="4098087"/>
                  <a:pt x="1969616" y="4109934"/>
                </a:cubicBezTo>
                <a:cubicBezTo>
                  <a:pt x="1964509" y="4123474"/>
                  <a:pt x="1944113" y="4133639"/>
                  <a:pt x="1920309" y="4133639"/>
                </a:cubicBezTo>
                <a:cubicBezTo>
                  <a:pt x="1898216" y="4133639"/>
                  <a:pt x="1882916" y="4123474"/>
                  <a:pt x="1888012" y="4109934"/>
                </a:cubicBezTo>
                <a:cubicBezTo>
                  <a:pt x="1893108" y="4096393"/>
                  <a:pt x="1915214" y="4086229"/>
                  <a:pt x="1937307" y="4086229"/>
                </a:cubicBezTo>
                <a:close/>
                <a:moveTo>
                  <a:pt x="1818299" y="4086229"/>
                </a:moveTo>
                <a:cubicBezTo>
                  <a:pt x="1840393" y="4086229"/>
                  <a:pt x="1855692" y="4096393"/>
                  <a:pt x="1850596" y="4109934"/>
                </a:cubicBezTo>
                <a:cubicBezTo>
                  <a:pt x="1845489" y="4123474"/>
                  <a:pt x="1823395" y="4133639"/>
                  <a:pt x="1801289" y="4133639"/>
                </a:cubicBezTo>
                <a:cubicBezTo>
                  <a:pt x="1779196" y="4133639"/>
                  <a:pt x="1763896" y="4123474"/>
                  <a:pt x="1768992" y="4109934"/>
                </a:cubicBezTo>
                <a:cubicBezTo>
                  <a:pt x="1774100" y="4096393"/>
                  <a:pt x="1796194" y="4086229"/>
                  <a:pt x="1818299" y="4086229"/>
                </a:cubicBezTo>
                <a:close/>
                <a:moveTo>
                  <a:pt x="13227863" y="4055760"/>
                </a:moveTo>
                <a:cubicBezTo>
                  <a:pt x="13248270" y="4055760"/>
                  <a:pt x="13270446" y="4065924"/>
                  <a:pt x="13277169" y="4077771"/>
                </a:cubicBezTo>
                <a:cubicBezTo>
                  <a:pt x="13284012" y="4089617"/>
                  <a:pt x="13273868" y="4098088"/>
                  <a:pt x="13253459" y="4098088"/>
                </a:cubicBezTo>
                <a:cubicBezTo>
                  <a:pt x="13233053" y="4098088"/>
                  <a:pt x="13210876" y="4087923"/>
                  <a:pt x="13204035" y="4076077"/>
                </a:cubicBezTo>
                <a:cubicBezTo>
                  <a:pt x="13197312" y="4064230"/>
                  <a:pt x="13207457" y="4055760"/>
                  <a:pt x="13227863" y="4055760"/>
                </a:cubicBezTo>
                <a:close/>
                <a:moveTo>
                  <a:pt x="13124177" y="4055760"/>
                </a:moveTo>
                <a:cubicBezTo>
                  <a:pt x="13144583" y="4055760"/>
                  <a:pt x="13166642" y="4065924"/>
                  <a:pt x="13173484" y="4077771"/>
                </a:cubicBezTo>
                <a:cubicBezTo>
                  <a:pt x="13180207" y="4089617"/>
                  <a:pt x="13170063" y="4098088"/>
                  <a:pt x="13149656" y="4098088"/>
                </a:cubicBezTo>
                <a:cubicBezTo>
                  <a:pt x="13129250" y="4098088"/>
                  <a:pt x="13107191" y="4087923"/>
                  <a:pt x="13100467" y="4076077"/>
                </a:cubicBezTo>
                <a:cubicBezTo>
                  <a:pt x="13093626" y="4064230"/>
                  <a:pt x="13103770" y="4055760"/>
                  <a:pt x="13124177" y="4055760"/>
                </a:cubicBezTo>
                <a:close/>
                <a:moveTo>
                  <a:pt x="2076722" y="4025302"/>
                </a:moveTo>
                <a:cubicBezTo>
                  <a:pt x="2098827" y="4025302"/>
                  <a:pt x="2112428" y="4035455"/>
                  <a:pt x="2109019" y="4048995"/>
                </a:cubicBezTo>
                <a:cubicBezTo>
                  <a:pt x="2103923" y="4062536"/>
                  <a:pt x="2083528" y="4072689"/>
                  <a:pt x="2061422" y="4072689"/>
                </a:cubicBezTo>
                <a:cubicBezTo>
                  <a:pt x="2039329" y="4072689"/>
                  <a:pt x="2024029" y="4062536"/>
                  <a:pt x="2029125" y="4048995"/>
                </a:cubicBezTo>
                <a:cubicBezTo>
                  <a:pt x="2034221" y="4035455"/>
                  <a:pt x="2054628" y="4025302"/>
                  <a:pt x="2076722" y="4025302"/>
                </a:cubicBezTo>
                <a:close/>
                <a:moveTo>
                  <a:pt x="1961111" y="4020220"/>
                </a:moveTo>
                <a:cubicBezTo>
                  <a:pt x="1983217" y="4020220"/>
                  <a:pt x="1998516" y="4030372"/>
                  <a:pt x="1993408" y="4043913"/>
                </a:cubicBezTo>
                <a:cubicBezTo>
                  <a:pt x="1988313" y="4057454"/>
                  <a:pt x="1967906" y="4067606"/>
                  <a:pt x="1944113" y="4067606"/>
                </a:cubicBezTo>
                <a:cubicBezTo>
                  <a:pt x="1922008" y="4067606"/>
                  <a:pt x="1906709" y="4057454"/>
                  <a:pt x="1911816" y="4043913"/>
                </a:cubicBezTo>
                <a:cubicBezTo>
                  <a:pt x="1916912" y="4030372"/>
                  <a:pt x="1937307" y="4020220"/>
                  <a:pt x="1961111" y="4020220"/>
                </a:cubicBezTo>
                <a:close/>
                <a:moveTo>
                  <a:pt x="1842092" y="4020220"/>
                </a:moveTo>
                <a:cubicBezTo>
                  <a:pt x="1864198" y="4020220"/>
                  <a:pt x="1879508" y="4030372"/>
                  <a:pt x="1874389" y="4043913"/>
                </a:cubicBezTo>
                <a:cubicBezTo>
                  <a:pt x="1869294" y="4057454"/>
                  <a:pt x="1847188" y="4067606"/>
                  <a:pt x="1825093" y="4067606"/>
                </a:cubicBezTo>
                <a:cubicBezTo>
                  <a:pt x="1802988" y="4067606"/>
                  <a:pt x="1787690" y="4057454"/>
                  <a:pt x="1792796" y="4043913"/>
                </a:cubicBezTo>
                <a:cubicBezTo>
                  <a:pt x="1797892" y="4030372"/>
                  <a:pt x="1819998" y="4020220"/>
                  <a:pt x="1842092" y="4020220"/>
                </a:cubicBezTo>
                <a:close/>
                <a:moveTo>
                  <a:pt x="13295926" y="3994832"/>
                </a:moveTo>
                <a:cubicBezTo>
                  <a:pt x="13314681" y="3996526"/>
                  <a:pt x="13336621" y="4004985"/>
                  <a:pt x="13345232" y="4016843"/>
                </a:cubicBezTo>
                <a:cubicBezTo>
                  <a:pt x="13352074" y="4028690"/>
                  <a:pt x="13341812" y="4037148"/>
                  <a:pt x="13323055" y="4037148"/>
                </a:cubicBezTo>
                <a:cubicBezTo>
                  <a:pt x="13302649" y="4037148"/>
                  <a:pt x="13280590" y="4026996"/>
                  <a:pt x="13273867" y="4015149"/>
                </a:cubicBezTo>
                <a:cubicBezTo>
                  <a:pt x="13267025" y="4003302"/>
                  <a:pt x="13277169" y="3994832"/>
                  <a:pt x="13295926" y="3994832"/>
                </a:cubicBezTo>
                <a:close/>
                <a:moveTo>
                  <a:pt x="12422086" y="3994832"/>
                </a:moveTo>
                <a:cubicBezTo>
                  <a:pt x="12444144" y="3994832"/>
                  <a:pt x="12467972" y="4006679"/>
                  <a:pt x="12474696" y="4018525"/>
                </a:cubicBezTo>
                <a:cubicBezTo>
                  <a:pt x="12481537" y="4032066"/>
                  <a:pt x="12469624" y="4042230"/>
                  <a:pt x="12447565" y="4042230"/>
                </a:cubicBezTo>
                <a:cubicBezTo>
                  <a:pt x="12425507" y="4042230"/>
                  <a:pt x="12401679" y="4032066"/>
                  <a:pt x="12394838" y="4018525"/>
                </a:cubicBezTo>
                <a:cubicBezTo>
                  <a:pt x="12388114" y="4004985"/>
                  <a:pt x="12399909" y="3994832"/>
                  <a:pt x="12422086" y="3994832"/>
                </a:cubicBezTo>
                <a:close/>
                <a:moveTo>
                  <a:pt x="2098816" y="3957587"/>
                </a:moveTo>
                <a:cubicBezTo>
                  <a:pt x="2120933" y="3959281"/>
                  <a:pt x="2134534" y="3969433"/>
                  <a:pt x="2131125" y="3981292"/>
                </a:cubicBezTo>
                <a:cubicBezTo>
                  <a:pt x="2126029" y="3994832"/>
                  <a:pt x="2105622" y="4004985"/>
                  <a:pt x="2083516" y="4004985"/>
                </a:cubicBezTo>
                <a:cubicBezTo>
                  <a:pt x="2061423" y="4004985"/>
                  <a:pt x="2046123" y="3994832"/>
                  <a:pt x="2051219" y="3981292"/>
                </a:cubicBezTo>
                <a:cubicBezTo>
                  <a:pt x="2056315" y="3967740"/>
                  <a:pt x="2076722" y="3957587"/>
                  <a:pt x="2098816" y="3957587"/>
                </a:cubicBezTo>
                <a:close/>
                <a:moveTo>
                  <a:pt x="1990010" y="3957587"/>
                </a:moveTo>
                <a:cubicBezTo>
                  <a:pt x="2012116" y="3957587"/>
                  <a:pt x="2027415" y="3967740"/>
                  <a:pt x="2022319" y="3981292"/>
                </a:cubicBezTo>
                <a:cubicBezTo>
                  <a:pt x="2017212" y="3994832"/>
                  <a:pt x="1996805" y="4004985"/>
                  <a:pt x="1974711" y="4004985"/>
                </a:cubicBezTo>
                <a:cubicBezTo>
                  <a:pt x="1952606" y="4004985"/>
                  <a:pt x="1937306" y="3994832"/>
                  <a:pt x="1942402" y="3981292"/>
                </a:cubicBezTo>
                <a:cubicBezTo>
                  <a:pt x="1947510" y="3967740"/>
                  <a:pt x="1967905" y="3957587"/>
                  <a:pt x="1990010" y="3957587"/>
                </a:cubicBezTo>
                <a:close/>
                <a:moveTo>
                  <a:pt x="1865908" y="3952505"/>
                </a:moveTo>
                <a:cubicBezTo>
                  <a:pt x="1888025" y="3954199"/>
                  <a:pt x="1903325" y="3964351"/>
                  <a:pt x="1898217" y="3976210"/>
                </a:cubicBezTo>
                <a:cubicBezTo>
                  <a:pt x="1893121" y="3989751"/>
                  <a:pt x="1872714" y="3999915"/>
                  <a:pt x="1848910" y="3999915"/>
                </a:cubicBezTo>
                <a:cubicBezTo>
                  <a:pt x="1826816" y="3999915"/>
                  <a:pt x="1813216" y="3989751"/>
                  <a:pt x="1816613" y="3976210"/>
                </a:cubicBezTo>
                <a:cubicBezTo>
                  <a:pt x="1821709" y="3962658"/>
                  <a:pt x="1843814" y="3952505"/>
                  <a:pt x="1865908" y="3952505"/>
                </a:cubicBezTo>
                <a:close/>
                <a:moveTo>
                  <a:pt x="13469324" y="3938964"/>
                </a:moveTo>
                <a:cubicBezTo>
                  <a:pt x="13489730" y="3938964"/>
                  <a:pt x="13511789" y="3949117"/>
                  <a:pt x="13518631" y="3960975"/>
                </a:cubicBezTo>
                <a:cubicBezTo>
                  <a:pt x="13525472" y="3972821"/>
                  <a:pt x="13516980" y="3981280"/>
                  <a:pt x="13496573" y="3981280"/>
                </a:cubicBezTo>
                <a:cubicBezTo>
                  <a:pt x="13476165" y="3981280"/>
                  <a:pt x="13453989" y="3971128"/>
                  <a:pt x="13447266" y="3959281"/>
                </a:cubicBezTo>
                <a:cubicBezTo>
                  <a:pt x="13440424" y="3947434"/>
                  <a:pt x="13448917" y="3938964"/>
                  <a:pt x="13469324" y="3938964"/>
                </a:cubicBezTo>
                <a:close/>
                <a:moveTo>
                  <a:pt x="2238237" y="3891578"/>
                </a:moveTo>
                <a:cubicBezTo>
                  <a:pt x="2260343" y="3893272"/>
                  <a:pt x="2275642" y="3903424"/>
                  <a:pt x="2270546" y="3915271"/>
                </a:cubicBezTo>
                <a:cubicBezTo>
                  <a:pt x="2267137" y="3928812"/>
                  <a:pt x="2245044" y="3938964"/>
                  <a:pt x="2222938" y="3938964"/>
                </a:cubicBezTo>
                <a:cubicBezTo>
                  <a:pt x="2200833" y="3938964"/>
                  <a:pt x="2185533" y="3928812"/>
                  <a:pt x="2190629" y="3915271"/>
                </a:cubicBezTo>
                <a:cubicBezTo>
                  <a:pt x="2195737" y="3901730"/>
                  <a:pt x="2216132" y="3891578"/>
                  <a:pt x="2238237" y="3891578"/>
                </a:cubicBezTo>
                <a:close/>
                <a:moveTo>
                  <a:pt x="2120936" y="3891578"/>
                </a:moveTo>
                <a:cubicBezTo>
                  <a:pt x="2143041" y="3891578"/>
                  <a:pt x="2158340" y="3901730"/>
                  <a:pt x="2153244" y="3915271"/>
                </a:cubicBezTo>
                <a:cubicBezTo>
                  <a:pt x="2148148" y="3927118"/>
                  <a:pt x="2127729" y="3938964"/>
                  <a:pt x="2105636" y="3938964"/>
                </a:cubicBezTo>
                <a:cubicBezTo>
                  <a:pt x="2083530" y="3938964"/>
                  <a:pt x="2069930" y="3928812"/>
                  <a:pt x="2073339" y="3915271"/>
                </a:cubicBezTo>
                <a:cubicBezTo>
                  <a:pt x="2078435" y="3901730"/>
                  <a:pt x="2098830" y="3891578"/>
                  <a:pt x="2120936" y="3891578"/>
                </a:cubicBezTo>
                <a:close/>
                <a:moveTo>
                  <a:pt x="2005335" y="3891578"/>
                </a:moveTo>
                <a:cubicBezTo>
                  <a:pt x="2029140" y="3891578"/>
                  <a:pt x="2042740" y="3901730"/>
                  <a:pt x="2037633" y="3915271"/>
                </a:cubicBezTo>
                <a:cubicBezTo>
                  <a:pt x="2032537" y="3927118"/>
                  <a:pt x="2012130" y="3938964"/>
                  <a:pt x="1990024" y="3938964"/>
                </a:cubicBezTo>
                <a:cubicBezTo>
                  <a:pt x="1967919" y="3938964"/>
                  <a:pt x="1954330" y="3928812"/>
                  <a:pt x="1957727" y="3915271"/>
                </a:cubicBezTo>
                <a:cubicBezTo>
                  <a:pt x="1962823" y="3901730"/>
                  <a:pt x="1983230" y="3891578"/>
                  <a:pt x="2005335" y="3891578"/>
                </a:cubicBezTo>
                <a:close/>
                <a:moveTo>
                  <a:pt x="1888025" y="3889883"/>
                </a:moveTo>
                <a:cubicBezTo>
                  <a:pt x="1911817" y="3891577"/>
                  <a:pt x="1925418" y="3901729"/>
                  <a:pt x="1920322" y="3913576"/>
                </a:cubicBezTo>
                <a:cubicBezTo>
                  <a:pt x="1915226" y="3925423"/>
                  <a:pt x="1894819" y="3937269"/>
                  <a:pt x="1872714" y="3937269"/>
                </a:cubicBezTo>
                <a:cubicBezTo>
                  <a:pt x="1850609" y="3937269"/>
                  <a:pt x="1837008" y="3927117"/>
                  <a:pt x="1840405" y="3913576"/>
                </a:cubicBezTo>
                <a:cubicBezTo>
                  <a:pt x="1845513" y="3900036"/>
                  <a:pt x="1865908" y="3889883"/>
                  <a:pt x="1888025" y="3889883"/>
                </a:cubicBezTo>
                <a:close/>
                <a:moveTo>
                  <a:pt x="1775809" y="3889883"/>
                </a:moveTo>
                <a:cubicBezTo>
                  <a:pt x="1797914" y="3889883"/>
                  <a:pt x="1811515" y="3901729"/>
                  <a:pt x="1806419" y="3913576"/>
                </a:cubicBezTo>
                <a:cubicBezTo>
                  <a:pt x="1801312" y="3925423"/>
                  <a:pt x="1779218" y="3937269"/>
                  <a:pt x="1757101" y="3937269"/>
                </a:cubicBezTo>
                <a:cubicBezTo>
                  <a:pt x="1735007" y="3937269"/>
                  <a:pt x="1721406" y="3927117"/>
                  <a:pt x="1726502" y="3913576"/>
                </a:cubicBezTo>
                <a:cubicBezTo>
                  <a:pt x="1731598" y="3900036"/>
                  <a:pt x="1753703" y="3889883"/>
                  <a:pt x="1775809" y="3889883"/>
                </a:cubicBezTo>
                <a:close/>
                <a:moveTo>
                  <a:pt x="13528776" y="3874649"/>
                </a:moveTo>
                <a:cubicBezTo>
                  <a:pt x="13549183" y="3876343"/>
                  <a:pt x="13571359" y="3884802"/>
                  <a:pt x="13578200" y="3896648"/>
                </a:cubicBezTo>
                <a:cubicBezTo>
                  <a:pt x="13586576" y="3908495"/>
                  <a:pt x="13576430" y="3916965"/>
                  <a:pt x="13556024" y="3916965"/>
                </a:cubicBezTo>
                <a:cubicBezTo>
                  <a:pt x="13535617" y="3916965"/>
                  <a:pt x="13513559" y="3906801"/>
                  <a:pt x="13506718" y="3894954"/>
                </a:cubicBezTo>
                <a:cubicBezTo>
                  <a:pt x="13498224" y="3883108"/>
                  <a:pt x="13508369" y="3874649"/>
                  <a:pt x="13528776" y="3874649"/>
                </a:cubicBezTo>
                <a:close/>
                <a:moveTo>
                  <a:pt x="12578499" y="3869567"/>
                </a:moveTo>
                <a:cubicBezTo>
                  <a:pt x="12600557" y="3871261"/>
                  <a:pt x="12624267" y="3881413"/>
                  <a:pt x="12631110" y="3893272"/>
                </a:cubicBezTo>
                <a:cubicBezTo>
                  <a:pt x="12637951" y="3906801"/>
                  <a:pt x="12627688" y="3916965"/>
                  <a:pt x="12605630" y="3916965"/>
                </a:cubicBezTo>
                <a:cubicBezTo>
                  <a:pt x="12583572" y="3916965"/>
                  <a:pt x="12559744" y="3906801"/>
                  <a:pt x="12552903" y="3893272"/>
                </a:cubicBezTo>
                <a:cubicBezTo>
                  <a:pt x="12546179" y="3879731"/>
                  <a:pt x="12558092" y="3869567"/>
                  <a:pt x="12578499" y="3869567"/>
                </a:cubicBezTo>
                <a:close/>
                <a:moveTo>
                  <a:pt x="12462901" y="3869567"/>
                </a:moveTo>
                <a:cubicBezTo>
                  <a:pt x="12484959" y="3869567"/>
                  <a:pt x="12508669" y="3879731"/>
                  <a:pt x="12515510" y="3893272"/>
                </a:cubicBezTo>
                <a:cubicBezTo>
                  <a:pt x="12522351" y="3906801"/>
                  <a:pt x="12510437" y="3916965"/>
                  <a:pt x="12488379" y="3916965"/>
                </a:cubicBezTo>
                <a:cubicBezTo>
                  <a:pt x="12466320" y="3916965"/>
                  <a:pt x="12442492" y="3906801"/>
                  <a:pt x="12435651" y="3893272"/>
                </a:cubicBezTo>
                <a:cubicBezTo>
                  <a:pt x="12428928" y="3879731"/>
                  <a:pt x="12440724" y="3869567"/>
                  <a:pt x="12462901" y="3869567"/>
                </a:cubicBezTo>
                <a:close/>
                <a:moveTo>
                  <a:pt x="12350721" y="3869567"/>
                </a:moveTo>
                <a:cubicBezTo>
                  <a:pt x="12372779" y="3869567"/>
                  <a:pt x="12396489" y="3879731"/>
                  <a:pt x="12403330" y="3893272"/>
                </a:cubicBezTo>
                <a:cubicBezTo>
                  <a:pt x="12410171" y="3906801"/>
                  <a:pt x="12398257" y="3916965"/>
                  <a:pt x="12376081" y="3916965"/>
                </a:cubicBezTo>
                <a:cubicBezTo>
                  <a:pt x="12354141" y="3916965"/>
                  <a:pt x="12330314" y="3906801"/>
                  <a:pt x="12323472" y="3893272"/>
                </a:cubicBezTo>
                <a:cubicBezTo>
                  <a:pt x="12316630" y="3879731"/>
                  <a:pt x="12328544" y="3869567"/>
                  <a:pt x="12350721" y="3869567"/>
                </a:cubicBezTo>
                <a:close/>
                <a:moveTo>
                  <a:pt x="12235003" y="3869567"/>
                </a:moveTo>
                <a:cubicBezTo>
                  <a:pt x="12257179" y="3869567"/>
                  <a:pt x="12280889" y="3879731"/>
                  <a:pt x="12287730" y="3893272"/>
                </a:cubicBezTo>
                <a:cubicBezTo>
                  <a:pt x="12294572" y="3906801"/>
                  <a:pt x="12282540" y="3916965"/>
                  <a:pt x="12260482" y="3916965"/>
                </a:cubicBezTo>
                <a:cubicBezTo>
                  <a:pt x="12238424" y="3916965"/>
                  <a:pt x="12214596" y="3906801"/>
                  <a:pt x="12207755" y="3893272"/>
                </a:cubicBezTo>
                <a:cubicBezTo>
                  <a:pt x="12200912" y="3879731"/>
                  <a:pt x="12212944" y="3869567"/>
                  <a:pt x="12235003" y="3869567"/>
                </a:cubicBezTo>
                <a:close/>
                <a:moveTo>
                  <a:pt x="2481362" y="3828945"/>
                </a:moveTo>
                <a:cubicBezTo>
                  <a:pt x="2503467" y="3830639"/>
                  <a:pt x="2517068" y="3840791"/>
                  <a:pt x="2513671" y="3852638"/>
                </a:cubicBezTo>
                <a:cubicBezTo>
                  <a:pt x="2510273" y="3866190"/>
                  <a:pt x="2488156" y="3876343"/>
                  <a:pt x="2466062" y="3876343"/>
                </a:cubicBezTo>
                <a:cubicBezTo>
                  <a:pt x="2443957" y="3876343"/>
                  <a:pt x="2428658" y="3866190"/>
                  <a:pt x="2433765" y="3852638"/>
                </a:cubicBezTo>
                <a:cubicBezTo>
                  <a:pt x="2437162" y="3839098"/>
                  <a:pt x="2459256" y="3828945"/>
                  <a:pt x="2481362" y="3828945"/>
                </a:cubicBezTo>
                <a:close/>
                <a:moveTo>
                  <a:pt x="2369168" y="3828945"/>
                </a:moveTo>
                <a:cubicBezTo>
                  <a:pt x="2391262" y="3828945"/>
                  <a:pt x="2406562" y="3840791"/>
                  <a:pt x="2401465" y="3852638"/>
                </a:cubicBezTo>
                <a:cubicBezTo>
                  <a:pt x="2398068" y="3866190"/>
                  <a:pt x="2375963" y="3876343"/>
                  <a:pt x="2353858" y="3876343"/>
                </a:cubicBezTo>
                <a:cubicBezTo>
                  <a:pt x="2331752" y="3876343"/>
                  <a:pt x="2318151" y="3866190"/>
                  <a:pt x="2321560" y="3852638"/>
                </a:cubicBezTo>
                <a:cubicBezTo>
                  <a:pt x="2324957" y="3839098"/>
                  <a:pt x="2347051" y="3828945"/>
                  <a:pt x="2369168" y="3828945"/>
                </a:cubicBezTo>
                <a:close/>
                <a:moveTo>
                  <a:pt x="2255233" y="3828945"/>
                </a:moveTo>
                <a:cubicBezTo>
                  <a:pt x="2277339" y="3828945"/>
                  <a:pt x="2292638" y="3839098"/>
                  <a:pt x="2287542" y="3852638"/>
                </a:cubicBezTo>
                <a:cubicBezTo>
                  <a:pt x="2284134" y="3866190"/>
                  <a:pt x="2262041" y="3876343"/>
                  <a:pt x="2239935" y="3876343"/>
                </a:cubicBezTo>
                <a:cubicBezTo>
                  <a:pt x="2217830" y="3876343"/>
                  <a:pt x="2204229" y="3866190"/>
                  <a:pt x="2207626" y="3852638"/>
                </a:cubicBezTo>
                <a:cubicBezTo>
                  <a:pt x="2212734" y="3839098"/>
                  <a:pt x="2233128" y="3828945"/>
                  <a:pt x="2255233" y="3828945"/>
                </a:cubicBezTo>
                <a:close/>
                <a:moveTo>
                  <a:pt x="2143043" y="3828945"/>
                </a:moveTo>
                <a:cubicBezTo>
                  <a:pt x="2165137" y="3828945"/>
                  <a:pt x="2178738" y="3839098"/>
                  <a:pt x="2175341" y="3852638"/>
                </a:cubicBezTo>
                <a:cubicBezTo>
                  <a:pt x="2170245" y="3866190"/>
                  <a:pt x="2149838" y="3876343"/>
                  <a:pt x="2127744" y="3876343"/>
                </a:cubicBezTo>
                <a:cubicBezTo>
                  <a:pt x="2105627" y="3876343"/>
                  <a:pt x="2092026" y="3866190"/>
                  <a:pt x="2095435" y="3852638"/>
                </a:cubicBezTo>
                <a:cubicBezTo>
                  <a:pt x="2100531" y="3839098"/>
                  <a:pt x="2120938" y="3828945"/>
                  <a:pt x="2143043" y="3828945"/>
                </a:cubicBezTo>
                <a:close/>
                <a:moveTo>
                  <a:pt x="2024019" y="3827250"/>
                </a:moveTo>
                <a:cubicBezTo>
                  <a:pt x="2046113" y="3828944"/>
                  <a:pt x="2061424" y="3839097"/>
                  <a:pt x="2056317" y="3850943"/>
                </a:cubicBezTo>
                <a:cubicBezTo>
                  <a:pt x="2051221" y="3864496"/>
                  <a:pt x="2030814" y="3874648"/>
                  <a:pt x="2008720" y="3874648"/>
                </a:cubicBezTo>
                <a:cubicBezTo>
                  <a:pt x="1986603" y="3874648"/>
                  <a:pt x="1973014" y="3864496"/>
                  <a:pt x="1976411" y="3850943"/>
                </a:cubicBezTo>
                <a:cubicBezTo>
                  <a:pt x="1981507" y="3837403"/>
                  <a:pt x="2001914" y="3827250"/>
                  <a:pt x="2024019" y="3827250"/>
                </a:cubicBezTo>
                <a:close/>
                <a:moveTo>
                  <a:pt x="1913528" y="3827250"/>
                </a:moveTo>
                <a:cubicBezTo>
                  <a:pt x="1933923" y="3827250"/>
                  <a:pt x="1947524" y="3837403"/>
                  <a:pt x="1944127" y="3850943"/>
                </a:cubicBezTo>
                <a:cubicBezTo>
                  <a:pt x="1939019" y="3864496"/>
                  <a:pt x="1918624" y="3874648"/>
                  <a:pt x="1896518" y="3874648"/>
                </a:cubicBezTo>
                <a:cubicBezTo>
                  <a:pt x="1874413" y="3874648"/>
                  <a:pt x="1860812" y="3864496"/>
                  <a:pt x="1865908" y="3850943"/>
                </a:cubicBezTo>
                <a:cubicBezTo>
                  <a:pt x="1871016" y="3837403"/>
                  <a:pt x="1891422" y="3827250"/>
                  <a:pt x="1913528" y="3827250"/>
                </a:cubicBezTo>
                <a:close/>
                <a:moveTo>
                  <a:pt x="1799589" y="3823862"/>
                </a:moveTo>
                <a:cubicBezTo>
                  <a:pt x="1819996" y="3823862"/>
                  <a:pt x="1835295" y="3834015"/>
                  <a:pt x="1830200" y="3847555"/>
                </a:cubicBezTo>
                <a:cubicBezTo>
                  <a:pt x="1825092" y="3861107"/>
                  <a:pt x="1804697" y="3871260"/>
                  <a:pt x="1782591" y="3871260"/>
                </a:cubicBezTo>
                <a:cubicBezTo>
                  <a:pt x="1760486" y="3871260"/>
                  <a:pt x="1746885" y="3861107"/>
                  <a:pt x="1751981" y="3847555"/>
                </a:cubicBezTo>
                <a:cubicBezTo>
                  <a:pt x="1757089" y="3834015"/>
                  <a:pt x="1779194" y="3823862"/>
                  <a:pt x="1799589" y="3823862"/>
                </a:cubicBezTo>
                <a:close/>
                <a:moveTo>
                  <a:pt x="12660127" y="3803546"/>
                </a:moveTo>
                <a:cubicBezTo>
                  <a:pt x="12680534" y="3803546"/>
                  <a:pt x="12704244" y="3813710"/>
                  <a:pt x="12712737" y="3827251"/>
                </a:cubicBezTo>
                <a:cubicBezTo>
                  <a:pt x="12721229" y="3840791"/>
                  <a:pt x="12709315" y="3850944"/>
                  <a:pt x="12687257" y="3850944"/>
                </a:cubicBezTo>
                <a:cubicBezTo>
                  <a:pt x="12665081" y="3850944"/>
                  <a:pt x="12641372" y="3840791"/>
                  <a:pt x="12634530" y="3827251"/>
                </a:cubicBezTo>
                <a:cubicBezTo>
                  <a:pt x="12627689" y="3813710"/>
                  <a:pt x="12637951" y="3803546"/>
                  <a:pt x="12660127" y="3803546"/>
                </a:cubicBezTo>
                <a:close/>
                <a:moveTo>
                  <a:pt x="12539337" y="3803546"/>
                </a:moveTo>
                <a:cubicBezTo>
                  <a:pt x="12561514" y="3803546"/>
                  <a:pt x="12585223" y="3813710"/>
                  <a:pt x="12592065" y="3827251"/>
                </a:cubicBezTo>
                <a:cubicBezTo>
                  <a:pt x="12598906" y="3840791"/>
                  <a:pt x="12588643" y="3850944"/>
                  <a:pt x="12566467" y="3850944"/>
                </a:cubicBezTo>
                <a:cubicBezTo>
                  <a:pt x="12544527" y="3850944"/>
                  <a:pt x="12520699" y="3840791"/>
                  <a:pt x="12513858" y="3827251"/>
                </a:cubicBezTo>
                <a:cubicBezTo>
                  <a:pt x="12507135" y="3813710"/>
                  <a:pt x="12517279" y="3803546"/>
                  <a:pt x="12539337" y="3803546"/>
                </a:cubicBezTo>
                <a:close/>
                <a:moveTo>
                  <a:pt x="12425507" y="3801852"/>
                </a:moveTo>
                <a:cubicBezTo>
                  <a:pt x="12447565" y="3803546"/>
                  <a:pt x="12469624" y="3813710"/>
                  <a:pt x="12478116" y="3825557"/>
                </a:cubicBezTo>
                <a:cubicBezTo>
                  <a:pt x="12484959" y="3839098"/>
                  <a:pt x="12473045" y="3849250"/>
                  <a:pt x="12452638" y="3849250"/>
                </a:cubicBezTo>
                <a:cubicBezTo>
                  <a:pt x="12430580" y="3849250"/>
                  <a:pt x="12406752" y="3839098"/>
                  <a:pt x="12399910" y="3825557"/>
                </a:cubicBezTo>
                <a:cubicBezTo>
                  <a:pt x="12393068" y="3812016"/>
                  <a:pt x="12405101" y="3801852"/>
                  <a:pt x="12425507" y="3801852"/>
                </a:cubicBezTo>
                <a:close/>
                <a:moveTo>
                  <a:pt x="12313328" y="3801852"/>
                </a:moveTo>
                <a:cubicBezTo>
                  <a:pt x="12335386" y="3801852"/>
                  <a:pt x="12357444" y="3812016"/>
                  <a:pt x="12365937" y="3825557"/>
                </a:cubicBezTo>
                <a:cubicBezTo>
                  <a:pt x="12372780" y="3839098"/>
                  <a:pt x="12360866" y="3849250"/>
                  <a:pt x="12338689" y="3849250"/>
                </a:cubicBezTo>
                <a:cubicBezTo>
                  <a:pt x="12316749" y="3849250"/>
                  <a:pt x="12292803" y="3839098"/>
                  <a:pt x="12285962" y="3825557"/>
                </a:cubicBezTo>
                <a:cubicBezTo>
                  <a:pt x="12279238" y="3812016"/>
                  <a:pt x="12291151" y="3801852"/>
                  <a:pt x="12313328" y="3801852"/>
                </a:cubicBezTo>
                <a:close/>
                <a:moveTo>
                  <a:pt x="12199379" y="3801852"/>
                </a:moveTo>
                <a:cubicBezTo>
                  <a:pt x="12221437" y="3801852"/>
                  <a:pt x="12243495" y="3812016"/>
                  <a:pt x="12251990" y="3825557"/>
                </a:cubicBezTo>
                <a:cubicBezTo>
                  <a:pt x="12258831" y="3839098"/>
                  <a:pt x="12246917" y="3849250"/>
                  <a:pt x="12224740" y="3849250"/>
                </a:cubicBezTo>
                <a:cubicBezTo>
                  <a:pt x="12202682" y="3849250"/>
                  <a:pt x="12178972" y="3839098"/>
                  <a:pt x="12172131" y="3825557"/>
                </a:cubicBezTo>
                <a:cubicBezTo>
                  <a:pt x="12165289" y="3812016"/>
                  <a:pt x="12177203" y="3801852"/>
                  <a:pt x="12199379" y="3801852"/>
                </a:cubicBezTo>
                <a:close/>
                <a:moveTo>
                  <a:pt x="2501757" y="3762924"/>
                </a:moveTo>
                <a:cubicBezTo>
                  <a:pt x="2523862" y="3762924"/>
                  <a:pt x="2537463" y="3773088"/>
                  <a:pt x="2534065" y="3786629"/>
                </a:cubicBezTo>
                <a:cubicBezTo>
                  <a:pt x="2530656" y="3800169"/>
                  <a:pt x="2508563" y="3810322"/>
                  <a:pt x="2488156" y="3810322"/>
                </a:cubicBezTo>
                <a:cubicBezTo>
                  <a:pt x="2466051" y="3810322"/>
                  <a:pt x="2452450" y="3800169"/>
                  <a:pt x="2455847" y="3786629"/>
                </a:cubicBezTo>
                <a:cubicBezTo>
                  <a:pt x="2459256" y="3773088"/>
                  <a:pt x="2481361" y="3762924"/>
                  <a:pt x="2501757" y="3762924"/>
                </a:cubicBezTo>
                <a:close/>
                <a:moveTo>
                  <a:pt x="2391263" y="3762924"/>
                </a:moveTo>
                <a:cubicBezTo>
                  <a:pt x="2413357" y="3762924"/>
                  <a:pt x="2426957" y="3773088"/>
                  <a:pt x="2423560" y="3786629"/>
                </a:cubicBezTo>
                <a:cubicBezTo>
                  <a:pt x="2420163" y="3800169"/>
                  <a:pt x="2398058" y="3810322"/>
                  <a:pt x="2375964" y="3810322"/>
                </a:cubicBezTo>
                <a:cubicBezTo>
                  <a:pt x="2353858" y="3810322"/>
                  <a:pt x="2340246" y="3800169"/>
                  <a:pt x="2343655" y="3786629"/>
                </a:cubicBezTo>
                <a:cubicBezTo>
                  <a:pt x="2347052" y="3773088"/>
                  <a:pt x="2369158" y="3762924"/>
                  <a:pt x="2391263" y="3762924"/>
                </a:cubicBezTo>
                <a:close/>
                <a:moveTo>
                  <a:pt x="2277351" y="3761229"/>
                </a:moveTo>
                <a:cubicBezTo>
                  <a:pt x="2299445" y="3761229"/>
                  <a:pt x="2313046" y="3773075"/>
                  <a:pt x="2309648" y="3784934"/>
                </a:cubicBezTo>
                <a:cubicBezTo>
                  <a:pt x="2306251" y="3798475"/>
                  <a:pt x="2284146" y="3808627"/>
                  <a:pt x="2262052" y="3808627"/>
                </a:cubicBezTo>
                <a:cubicBezTo>
                  <a:pt x="2239947" y="3808627"/>
                  <a:pt x="2226346" y="3798475"/>
                  <a:pt x="2229743" y="3784934"/>
                </a:cubicBezTo>
                <a:cubicBezTo>
                  <a:pt x="2234851" y="3771393"/>
                  <a:pt x="2255246" y="3761229"/>
                  <a:pt x="2277351" y="3761229"/>
                </a:cubicBezTo>
                <a:close/>
                <a:moveTo>
                  <a:pt x="2165137" y="3761229"/>
                </a:moveTo>
                <a:cubicBezTo>
                  <a:pt x="2187231" y="3762923"/>
                  <a:pt x="2202531" y="3773075"/>
                  <a:pt x="2197435" y="3784934"/>
                </a:cubicBezTo>
                <a:cubicBezTo>
                  <a:pt x="2192339" y="3798475"/>
                  <a:pt x="2171932" y="3808627"/>
                  <a:pt x="2149838" y="3808627"/>
                </a:cubicBezTo>
                <a:cubicBezTo>
                  <a:pt x="2127721" y="3808627"/>
                  <a:pt x="2114120" y="3798475"/>
                  <a:pt x="2117529" y="3784934"/>
                </a:cubicBezTo>
                <a:cubicBezTo>
                  <a:pt x="2122625" y="3771393"/>
                  <a:pt x="2143032" y="3761229"/>
                  <a:pt x="2165137" y="3761229"/>
                </a:cubicBezTo>
                <a:close/>
                <a:moveTo>
                  <a:pt x="2049512" y="3761229"/>
                </a:moveTo>
                <a:cubicBezTo>
                  <a:pt x="2071618" y="3761229"/>
                  <a:pt x="2085218" y="3771393"/>
                  <a:pt x="2080111" y="3784934"/>
                </a:cubicBezTo>
                <a:cubicBezTo>
                  <a:pt x="2075015" y="3798475"/>
                  <a:pt x="2054620" y="3808627"/>
                  <a:pt x="2032514" y="3808627"/>
                </a:cubicBezTo>
                <a:cubicBezTo>
                  <a:pt x="2010420" y="3808627"/>
                  <a:pt x="1996808" y="3798475"/>
                  <a:pt x="2001916" y="3784934"/>
                </a:cubicBezTo>
                <a:cubicBezTo>
                  <a:pt x="2007011" y="3771393"/>
                  <a:pt x="2027418" y="3761229"/>
                  <a:pt x="2049512" y="3761229"/>
                </a:cubicBezTo>
                <a:close/>
                <a:moveTo>
                  <a:pt x="1937309" y="3761229"/>
                </a:moveTo>
                <a:cubicBezTo>
                  <a:pt x="1957716" y="3761229"/>
                  <a:pt x="1971317" y="3771393"/>
                  <a:pt x="1967908" y="3784934"/>
                </a:cubicBezTo>
                <a:cubicBezTo>
                  <a:pt x="1962812" y="3798475"/>
                  <a:pt x="1942417" y="3808627"/>
                  <a:pt x="1920312" y="3808627"/>
                </a:cubicBezTo>
                <a:cubicBezTo>
                  <a:pt x="1898218" y="3808627"/>
                  <a:pt x="1884617" y="3798475"/>
                  <a:pt x="1889713" y="3784934"/>
                </a:cubicBezTo>
                <a:cubicBezTo>
                  <a:pt x="1894809" y="3771393"/>
                  <a:pt x="1915216" y="3761229"/>
                  <a:pt x="1937309" y="3761229"/>
                </a:cubicBezTo>
                <a:close/>
                <a:moveTo>
                  <a:pt x="1825107" y="3759547"/>
                </a:moveTo>
                <a:cubicBezTo>
                  <a:pt x="1845502" y="3761241"/>
                  <a:pt x="1859103" y="3771394"/>
                  <a:pt x="1855706" y="3783240"/>
                </a:cubicBezTo>
                <a:cubicBezTo>
                  <a:pt x="1850598" y="3796781"/>
                  <a:pt x="1830203" y="3806934"/>
                  <a:pt x="1808098" y="3806934"/>
                </a:cubicBezTo>
                <a:cubicBezTo>
                  <a:pt x="1786004" y="3806934"/>
                  <a:pt x="1772392" y="3796781"/>
                  <a:pt x="1777487" y="3783240"/>
                </a:cubicBezTo>
                <a:cubicBezTo>
                  <a:pt x="1782595" y="3769700"/>
                  <a:pt x="1803002" y="3759547"/>
                  <a:pt x="1825107" y="3759547"/>
                </a:cubicBezTo>
                <a:close/>
                <a:moveTo>
                  <a:pt x="12729723" y="3735842"/>
                </a:moveTo>
                <a:cubicBezTo>
                  <a:pt x="12751899" y="3737536"/>
                  <a:pt x="12775726" y="3747700"/>
                  <a:pt x="12782450" y="3759547"/>
                </a:cubicBezTo>
                <a:cubicBezTo>
                  <a:pt x="12790943" y="3773087"/>
                  <a:pt x="12779029" y="3783240"/>
                  <a:pt x="12756971" y="3783240"/>
                </a:cubicBezTo>
                <a:cubicBezTo>
                  <a:pt x="12734912" y="3783240"/>
                  <a:pt x="12711085" y="3773087"/>
                  <a:pt x="12704243" y="3759547"/>
                </a:cubicBezTo>
                <a:cubicBezTo>
                  <a:pt x="12695751" y="3746006"/>
                  <a:pt x="12707665" y="3735842"/>
                  <a:pt x="12729723" y="3735842"/>
                </a:cubicBezTo>
                <a:close/>
                <a:moveTo>
                  <a:pt x="12619313" y="3735842"/>
                </a:moveTo>
                <a:cubicBezTo>
                  <a:pt x="12641372" y="3735842"/>
                  <a:pt x="12665080" y="3747700"/>
                  <a:pt x="12671923" y="3759547"/>
                </a:cubicBezTo>
                <a:cubicBezTo>
                  <a:pt x="12680533" y="3773087"/>
                  <a:pt x="12668501" y="3783240"/>
                  <a:pt x="12646443" y="3783240"/>
                </a:cubicBezTo>
                <a:cubicBezTo>
                  <a:pt x="12624385" y="3783240"/>
                  <a:pt x="12600557" y="3773087"/>
                  <a:pt x="12593716" y="3759547"/>
                </a:cubicBezTo>
                <a:cubicBezTo>
                  <a:pt x="12586875" y="3746006"/>
                  <a:pt x="12597137" y="3735842"/>
                  <a:pt x="12619313" y="3735842"/>
                </a:cubicBezTo>
                <a:close/>
                <a:moveTo>
                  <a:pt x="12500293" y="3735842"/>
                </a:moveTo>
                <a:cubicBezTo>
                  <a:pt x="12522351" y="3735842"/>
                  <a:pt x="12546179" y="3746006"/>
                  <a:pt x="12552903" y="3759547"/>
                </a:cubicBezTo>
                <a:cubicBezTo>
                  <a:pt x="12559744" y="3773087"/>
                  <a:pt x="12549482" y="3783240"/>
                  <a:pt x="12527542" y="3783240"/>
                </a:cubicBezTo>
                <a:cubicBezTo>
                  <a:pt x="12505365" y="3783240"/>
                  <a:pt x="12481538" y="3773087"/>
                  <a:pt x="12474696" y="3759547"/>
                </a:cubicBezTo>
                <a:cubicBezTo>
                  <a:pt x="12467972" y="3746006"/>
                  <a:pt x="12478116" y="3735842"/>
                  <a:pt x="12500293" y="3735842"/>
                </a:cubicBezTo>
                <a:close/>
                <a:moveTo>
                  <a:pt x="12386345" y="3735842"/>
                </a:moveTo>
                <a:cubicBezTo>
                  <a:pt x="12408520" y="3735842"/>
                  <a:pt x="12432229" y="3746006"/>
                  <a:pt x="12439072" y="3759547"/>
                </a:cubicBezTo>
                <a:cubicBezTo>
                  <a:pt x="12445913" y="3773087"/>
                  <a:pt x="12435651" y="3783240"/>
                  <a:pt x="12413474" y="3783240"/>
                </a:cubicBezTo>
                <a:cubicBezTo>
                  <a:pt x="12391534" y="3783240"/>
                  <a:pt x="12367706" y="3773087"/>
                  <a:pt x="12360865" y="3759547"/>
                </a:cubicBezTo>
                <a:cubicBezTo>
                  <a:pt x="12354141" y="3746006"/>
                  <a:pt x="12365937" y="3735842"/>
                  <a:pt x="12386345" y="3735842"/>
                </a:cubicBezTo>
                <a:close/>
                <a:moveTo>
                  <a:pt x="12274166" y="3734148"/>
                </a:moveTo>
                <a:cubicBezTo>
                  <a:pt x="12296225" y="3735830"/>
                  <a:pt x="12320051" y="3746006"/>
                  <a:pt x="12326894" y="3757853"/>
                </a:cubicBezTo>
                <a:cubicBezTo>
                  <a:pt x="12333735" y="3771394"/>
                  <a:pt x="12321703" y="3781546"/>
                  <a:pt x="12301296" y="3781546"/>
                </a:cubicBezTo>
                <a:cubicBezTo>
                  <a:pt x="12280889" y="3781546"/>
                  <a:pt x="12255410" y="3771394"/>
                  <a:pt x="12248569" y="3757853"/>
                </a:cubicBezTo>
                <a:cubicBezTo>
                  <a:pt x="12241728" y="3744312"/>
                  <a:pt x="12253758" y="3734148"/>
                  <a:pt x="12274166" y="3734148"/>
                </a:cubicBezTo>
                <a:close/>
                <a:moveTo>
                  <a:pt x="12161869" y="3734148"/>
                </a:moveTo>
                <a:cubicBezTo>
                  <a:pt x="12183928" y="3734148"/>
                  <a:pt x="12207756" y="3746006"/>
                  <a:pt x="12214597" y="3757853"/>
                </a:cubicBezTo>
                <a:cubicBezTo>
                  <a:pt x="12221320" y="3771394"/>
                  <a:pt x="12209524" y="3781546"/>
                  <a:pt x="12187348" y="3781546"/>
                </a:cubicBezTo>
                <a:cubicBezTo>
                  <a:pt x="12165289" y="3781546"/>
                  <a:pt x="12141581" y="3771394"/>
                  <a:pt x="12134738" y="3757853"/>
                </a:cubicBezTo>
                <a:cubicBezTo>
                  <a:pt x="12127897" y="3744312"/>
                  <a:pt x="12139811" y="3734148"/>
                  <a:pt x="12161869" y="3734148"/>
                </a:cubicBezTo>
                <a:close/>
                <a:moveTo>
                  <a:pt x="11939162" y="3734148"/>
                </a:moveTo>
                <a:cubicBezTo>
                  <a:pt x="11959569" y="3734148"/>
                  <a:pt x="11983397" y="3744312"/>
                  <a:pt x="11990120" y="3757853"/>
                </a:cubicBezTo>
                <a:cubicBezTo>
                  <a:pt x="11996962" y="3771394"/>
                  <a:pt x="11985166" y="3781546"/>
                  <a:pt x="11962990" y="3781546"/>
                </a:cubicBezTo>
                <a:cubicBezTo>
                  <a:pt x="11940931" y="3781546"/>
                  <a:pt x="11918755" y="3771394"/>
                  <a:pt x="11912031" y="3757853"/>
                </a:cubicBezTo>
                <a:cubicBezTo>
                  <a:pt x="11905190" y="3744312"/>
                  <a:pt x="11917104" y="3734148"/>
                  <a:pt x="11939162" y="3734148"/>
                </a:cubicBezTo>
                <a:close/>
                <a:moveTo>
                  <a:pt x="11264225" y="3730760"/>
                </a:moveTo>
                <a:cubicBezTo>
                  <a:pt x="11286389" y="3730760"/>
                  <a:pt x="11308425" y="3740924"/>
                  <a:pt x="11315230" y="3754465"/>
                </a:cubicBezTo>
                <a:cubicBezTo>
                  <a:pt x="11322025" y="3768005"/>
                  <a:pt x="11308425" y="3778158"/>
                  <a:pt x="11286378" y="3778158"/>
                </a:cubicBezTo>
                <a:cubicBezTo>
                  <a:pt x="11264225" y="3778158"/>
                  <a:pt x="11242191" y="3768005"/>
                  <a:pt x="11235384" y="3754465"/>
                </a:cubicBezTo>
                <a:cubicBezTo>
                  <a:pt x="11228590" y="3740924"/>
                  <a:pt x="11242191" y="3730760"/>
                  <a:pt x="11264225" y="3730760"/>
                </a:cubicBezTo>
                <a:close/>
                <a:moveTo>
                  <a:pt x="11152035" y="3729066"/>
                </a:moveTo>
                <a:cubicBezTo>
                  <a:pt x="11172431" y="3729066"/>
                  <a:pt x="11196235" y="3740925"/>
                  <a:pt x="11201389" y="3752771"/>
                </a:cubicBezTo>
                <a:cubicBezTo>
                  <a:pt x="11208184" y="3766312"/>
                  <a:pt x="11194595" y="3776464"/>
                  <a:pt x="11172431" y="3776464"/>
                </a:cubicBezTo>
                <a:cubicBezTo>
                  <a:pt x="11150395" y="3776464"/>
                  <a:pt x="11128243" y="3766312"/>
                  <a:pt x="11123194" y="3752771"/>
                </a:cubicBezTo>
                <a:cubicBezTo>
                  <a:pt x="11118039" y="3739230"/>
                  <a:pt x="11129989" y="3729066"/>
                  <a:pt x="11152035" y="3729066"/>
                </a:cubicBezTo>
                <a:close/>
                <a:moveTo>
                  <a:pt x="11038087" y="3729066"/>
                </a:moveTo>
                <a:cubicBezTo>
                  <a:pt x="11060240" y="3729066"/>
                  <a:pt x="11082286" y="3739230"/>
                  <a:pt x="11087441" y="3752771"/>
                </a:cubicBezTo>
                <a:cubicBezTo>
                  <a:pt x="11092490" y="3766312"/>
                  <a:pt x="11080647" y="3776464"/>
                  <a:pt x="11058482" y="3776464"/>
                </a:cubicBezTo>
                <a:cubicBezTo>
                  <a:pt x="11036448" y="3776464"/>
                  <a:pt x="11014283" y="3766312"/>
                  <a:pt x="11009246" y="3752771"/>
                </a:cubicBezTo>
                <a:cubicBezTo>
                  <a:pt x="11004092" y="3739230"/>
                  <a:pt x="11016041" y="3729066"/>
                  <a:pt x="11038087" y="3729066"/>
                </a:cubicBezTo>
                <a:close/>
                <a:moveTo>
                  <a:pt x="6555018" y="3713831"/>
                </a:moveTo>
                <a:cubicBezTo>
                  <a:pt x="6575404" y="3715525"/>
                  <a:pt x="6594119" y="3725677"/>
                  <a:pt x="6595812" y="3737524"/>
                </a:cubicBezTo>
                <a:cubicBezTo>
                  <a:pt x="6595812" y="3751076"/>
                  <a:pt x="6578814" y="3761229"/>
                  <a:pt x="6558414" y="3761229"/>
                </a:cubicBezTo>
                <a:cubicBezTo>
                  <a:pt x="6536324" y="3761229"/>
                  <a:pt x="6519319" y="3751076"/>
                  <a:pt x="6517606" y="3737524"/>
                </a:cubicBezTo>
                <a:cubicBezTo>
                  <a:pt x="6517606" y="3723984"/>
                  <a:pt x="6534627" y="3713831"/>
                  <a:pt x="6555018" y="3713831"/>
                </a:cubicBezTo>
                <a:close/>
                <a:moveTo>
                  <a:pt x="6441120" y="3713831"/>
                </a:moveTo>
                <a:cubicBezTo>
                  <a:pt x="6463222" y="3713831"/>
                  <a:pt x="6481914" y="3725677"/>
                  <a:pt x="6481914" y="3737524"/>
                </a:cubicBezTo>
                <a:cubicBezTo>
                  <a:pt x="6481914" y="3751076"/>
                  <a:pt x="6464926" y="3761229"/>
                  <a:pt x="6442817" y="3761229"/>
                </a:cubicBezTo>
                <a:cubicBezTo>
                  <a:pt x="6420716" y="3761229"/>
                  <a:pt x="6403726" y="3751076"/>
                  <a:pt x="6402024" y="3737524"/>
                </a:cubicBezTo>
                <a:cubicBezTo>
                  <a:pt x="6402024" y="3723984"/>
                  <a:pt x="6419016" y="3713831"/>
                  <a:pt x="6441120" y="3713831"/>
                </a:cubicBezTo>
                <a:close/>
                <a:moveTo>
                  <a:pt x="6330652" y="3713831"/>
                </a:moveTo>
                <a:cubicBezTo>
                  <a:pt x="6352745" y="3713831"/>
                  <a:pt x="6369742" y="3723984"/>
                  <a:pt x="6371441" y="3737524"/>
                </a:cubicBezTo>
                <a:cubicBezTo>
                  <a:pt x="6371441" y="3751076"/>
                  <a:pt x="6354446" y="3761229"/>
                  <a:pt x="6332349" y="3761229"/>
                </a:cubicBezTo>
                <a:cubicBezTo>
                  <a:pt x="6310260" y="3761229"/>
                  <a:pt x="6293251" y="3751076"/>
                  <a:pt x="6291540" y="3737524"/>
                </a:cubicBezTo>
                <a:cubicBezTo>
                  <a:pt x="6291540" y="3723984"/>
                  <a:pt x="6308560" y="3713831"/>
                  <a:pt x="6330652" y="3713831"/>
                </a:cubicBezTo>
                <a:close/>
                <a:moveTo>
                  <a:pt x="6220154" y="3713831"/>
                </a:moveTo>
                <a:cubicBezTo>
                  <a:pt x="6242256" y="3713831"/>
                  <a:pt x="6259252" y="3723984"/>
                  <a:pt x="6259252" y="3737524"/>
                </a:cubicBezTo>
                <a:cubicBezTo>
                  <a:pt x="6259252" y="3751076"/>
                  <a:pt x="6242256" y="3761229"/>
                  <a:pt x="6220154" y="3761229"/>
                </a:cubicBezTo>
                <a:cubicBezTo>
                  <a:pt x="6198052" y="3761229"/>
                  <a:pt x="6181048" y="3751076"/>
                  <a:pt x="6181048" y="3737524"/>
                </a:cubicBezTo>
                <a:cubicBezTo>
                  <a:pt x="6181048" y="3723984"/>
                  <a:pt x="6198052" y="3713831"/>
                  <a:pt x="6220154" y="3713831"/>
                </a:cubicBezTo>
                <a:close/>
                <a:moveTo>
                  <a:pt x="2634379" y="3696914"/>
                </a:moveTo>
                <a:cubicBezTo>
                  <a:pt x="2656473" y="3696914"/>
                  <a:pt x="2670074" y="3707067"/>
                  <a:pt x="2666677" y="3720607"/>
                </a:cubicBezTo>
                <a:cubicBezTo>
                  <a:pt x="2663279" y="3734148"/>
                  <a:pt x="2642872" y="3744312"/>
                  <a:pt x="2620779" y="3744312"/>
                </a:cubicBezTo>
                <a:cubicBezTo>
                  <a:pt x="2598661" y="3744312"/>
                  <a:pt x="2585061" y="3734148"/>
                  <a:pt x="2588458" y="3720607"/>
                </a:cubicBezTo>
                <a:cubicBezTo>
                  <a:pt x="2591867" y="3707067"/>
                  <a:pt x="2612274" y="3696914"/>
                  <a:pt x="2634379" y="3696914"/>
                </a:cubicBezTo>
                <a:close/>
                <a:moveTo>
                  <a:pt x="2522165" y="3696914"/>
                </a:moveTo>
                <a:cubicBezTo>
                  <a:pt x="2544259" y="3696914"/>
                  <a:pt x="2557859" y="3707067"/>
                  <a:pt x="2554462" y="3720607"/>
                </a:cubicBezTo>
                <a:cubicBezTo>
                  <a:pt x="2551065" y="3734148"/>
                  <a:pt x="2528960" y="3744312"/>
                  <a:pt x="2508565" y="3744312"/>
                </a:cubicBezTo>
                <a:cubicBezTo>
                  <a:pt x="2486459" y="3744312"/>
                  <a:pt x="2472870" y="3734148"/>
                  <a:pt x="2476267" y="3720607"/>
                </a:cubicBezTo>
                <a:cubicBezTo>
                  <a:pt x="2479665" y="3707067"/>
                  <a:pt x="2501758" y="3696914"/>
                  <a:pt x="2522165" y="3696914"/>
                </a:cubicBezTo>
                <a:close/>
                <a:moveTo>
                  <a:pt x="2411647" y="3695220"/>
                </a:moveTo>
                <a:cubicBezTo>
                  <a:pt x="2433741" y="3696902"/>
                  <a:pt x="2447342" y="3707066"/>
                  <a:pt x="2443944" y="3718913"/>
                </a:cubicBezTo>
                <a:cubicBezTo>
                  <a:pt x="2440547" y="3732454"/>
                  <a:pt x="2418441" y="3742618"/>
                  <a:pt x="2398047" y="3742618"/>
                </a:cubicBezTo>
                <a:cubicBezTo>
                  <a:pt x="2375941" y="3742618"/>
                  <a:pt x="2362340" y="3732454"/>
                  <a:pt x="2365749" y="3718913"/>
                </a:cubicBezTo>
                <a:cubicBezTo>
                  <a:pt x="2369147" y="3705373"/>
                  <a:pt x="2391240" y="3695220"/>
                  <a:pt x="2411647" y="3695220"/>
                </a:cubicBezTo>
                <a:close/>
                <a:moveTo>
                  <a:pt x="2299445" y="3695220"/>
                </a:moveTo>
                <a:cubicBezTo>
                  <a:pt x="2321538" y="3695220"/>
                  <a:pt x="2335139" y="3707066"/>
                  <a:pt x="2331742" y="3718913"/>
                </a:cubicBezTo>
                <a:cubicBezTo>
                  <a:pt x="2328345" y="3732454"/>
                  <a:pt x="2306239" y="3742618"/>
                  <a:pt x="2284145" y="3742618"/>
                </a:cubicBezTo>
                <a:cubicBezTo>
                  <a:pt x="2262040" y="3742618"/>
                  <a:pt x="2248427" y="3732454"/>
                  <a:pt x="2251848" y="3718913"/>
                </a:cubicBezTo>
                <a:cubicBezTo>
                  <a:pt x="2256944" y="3705373"/>
                  <a:pt x="2277339" y="3695220"/>
                  <a:pt x="2299445" y="3695220"/>
                </a:cubicBezTo>
                <a:close/>
                <a:moveTo>
                  <a:pt x="2188942" y="3695220"/>
                </a:moveTo>
                <a:cubicBezTo>
                  <a:pt x="2209349" y="3695220"/>
                  <a:pt x="2224649" y="3705373"/>
                  <a:pt x="2219541" y="3718913"/>
                </a:cubicBezTo>
                <a:cubicBezTo>
                  <a:pt x="2214445" y="3732454"/>
                  <a:pt x="2194050" y="3742618"/>
                  <a:pt x="2171945" y="3742618"/>
                </a:cubicBezTo>
                <a:cubicBezTo>
                  <a:pt x="2149851" y="3742618"/>
                  <a:pt x="2136250" y="3732454"/>
                  <a:pt x="2141346" y="3718913"/>
                </a:cubicBezTo>
                <a:cubicBezTo>
                  <a:pt x="2146442" y="3705373"/>
                  <a:pt x="2166849" y="3695220"/>
                  <a:pt x="2188942" y="3695220"/>
                </a:cubicBezTo>
                <a:close/>
                <a:moveTo>
                  <a:pt x="2073339" y="3695220"/>
                </a:moveTo>
                <a:cubicBezTo>
                  <a:pt x="2093734" y="3695220"/>
                  <a:pt x="2107335" y="3705373"/>
                  <a:pt x="2103938" y="3718913"/>
                </a:cubicBezTo>
                <a:cubicBezTo>
                  <a:pt x="2098830" y="3732454"/>
                  <a:pt x="2078435" y="3742618"/>
                  <a:pt x="2056330" y="3742618"/>
                </a:cubicBezTo>
                <a:cubicBezTo>
                  <a:pt x="2034236" y="3742618"/>
                  <a:pt x="2020635" y="3732454"/>
                  <a:pt x="2025731" y="3718913"/>
                </a:cubicBezTo>
                <a:cubicBezTo>
                  <a:pt x="2030839" y="3705373"/>
                  <a:pt x="2051234" y="3695220"/>
                  <a:pt x="2073339" y="3695220"/>
                </a:cubicBezTo>
                <a:close/>
                <a:moveTo>
                  <a:pt x="1961115" y="3693515"/>
                </a:moveTo>
                <a:cubicBezTo>
                  <a:pt x="1981510" y="3695209"/>
                  <a:pt x="1995122" y="3705373"/>
                  <a:pt x="1991713" y="3717220"/>
                </a:cubicBezTo>
                <a:cubicBezTo>
                  <a:pt x="1986618" y="3730760"/>
                  <a:pt x="1966211" y="3740925"/>
                  <a:pt x="1944117" y="3740925"/>
                </a:cubicBezTo>
                <a:cubicBezTo>
                  <a:pt x="1922011" y="3740925"/>
                  <a:pt x="1908411" y="3730760"/>
                  <a:pt x="1913518" y="3717220"/>
                </a:cubicBezTo>
                <a:cubicBezTo>
                  <a:pt x="1918614" y="3703679"/>
                  <a:pt x="1939009" y="3693515"/>
                  <a:pt x="1961115" y="3693515"/>
                </a:cubicBezTo>
                <a:close/>
                <a:moveTo>
                  <a:pt x="1848912" y="3693515"/>
                </a:moveTo>
                <a:cubicBezTo>
                  <a:pt x="1871018" y="3693515"/>
                  <a:pt x="1884618" y="3703679"/>
                  <a:pt x="1879511" y="3717220"/>
                </a:cubicBezTo>
                <a:cubicBezTo>
                  <a:pt x="1874415" y="3730760"/>
                  <a:pt x="1854008" y="3740925"/>
                  <a:pt x="1831914" y="3740925"/>
                </a:cubicBezTo>
                <a:cubicBezTo>
                  <a:pt x="1809809" y="3740925"/>
                  <a:pt x="1796220" y="3730760"/>
                  <a:pt x="1801316" y="3717220"/>
                </a:cubicBezTo>
                <a:cubicBezTo>
                  <a:pt x="1806411" y="3703679"/>
                  <a:pt x="1826818" y="3693515"/>
                  <a:pt x="1848912" y="3693515"/>
                </a:cubicBezTo>
                <a:close/>
                <a:moveTo>
                  <a:pt x="12799435" y="3666445"/>
                </a:moveTo>
                <a:cubicBezTo>
                  <a:pt x="12819843" y="3666445"/>
                  <a:pt x="12843670" y="3676598"/>
                  <a:pt x="12852164" y="3690138"/>
                </a:cubicBezTo>
                <a:cubicBezTo>
                  <a:pt x="12860657" y="3703679"/>
                  <a:pt x="12848743" y="3713832"/>
                  <a:pt x="12826684" y="3713832"/>
                </a:cubicBezTo>
                <a:cubicBezTo>
                  <a:pt x="12804508" y="3713832"/>
                  <a:pt x="12780680" y="3703679"/>
                  <a:pt x="12773957" y="3690138"/>
                </a:cubicBezTo>
                <a:cubicBezTo>
                  <a:pt x="12765463" y="3676598"/>
                  <a:pt x="12777377" y="3666445"/>
                  <a:pt x="12799435" y="3666445"/>
                </a:cubicBezTo>
                <a:close/>
                <a:moveTo>
                  <a:pt x="12687257" y="3666445"/>
                </a:moveTo>
                <a:cubicBezTo>
                  <a:pt x="12709315" y="3666445"/>
                  <a:pt x="12733143" y="3676598"/>
                  <a:pt x="12739985" y="3690138"/>
                </a:cubicBezTo>
                <a:cubicBezTo>
                  <a:pt x="12748478" y="3703679"/>
                  <a:pt x="12736564" y="3713832"/>
                  <a:pt x="12714506" y="3713832"/>
                </a:cubicBezTo>
                <a:cubicBezTo>
                  <a:pt x="12692330" y="3713832"/>
                  <a:pt x="12668502" y="3703679"/>
                  <a:pt x="12661779" y="3690138"/>
                </a:cubicBezTo>
                <a:cubicBezTo>
                  <a:pt x="12653284" y="3676598"/>
                  <a:pt x="12665080" y="3666445"/>
                  <a:pt x="12687257" y="3666445"/>
                </a:cubicBezTo>
                <a:close/>
                <a:moveTo>
                  <a:pt x="12578499" y="3666445"/>
                </a:moveTo>
                <a:cubicBezTo>
                  <a:pt x="12598905" y="3666445"/>
                  <a:pt x="12622733" y="3676598"/>
                  <a:pt x="12631109" y="3690138"/>
                </a:cubicBezTo>
                <a:cubicBezTo>
                  <a:pt x="12637950" y="3703679"/>
                  <a:pt x="12627688" y="3713832"/>
                  <a:pt x="12605630" y="3713832"/>
                </a:cubicBezTo>
                <a:cubicBezTo>
                  <a:pt x="12583571" y="3713832"/>
                  <a:pt x="12559744" y="3703679"/>
                  <a:pt x="12552902" y="3690138"/>
                </a:cubicBezTo>
                <a:cubicBezTo>
                  <a:pt x="12546178" y="3676598"/>
                  <a:pt x="12556322" y="3666445"/>
                  <a:pt x="12578499" y="3666445"/>
                </a:cubicBezTo>
                <a:close/>
                <a:moveTo>
                  <a:pt x="12459479" y="3664751"/>
                </a:moveTo>
                <a:cubicBezTo>
                  <a:pt x="12481538" y="3664751"/>
                  <a:pt x="12505366" y="3676597"/>
                  <a:pt x="12512089" y="3688444"/>
                </a:cubicBezTo>
                <a:cubicBezTo>
                  <a:pt x="12518931" y="3701985"/>
                  <a:pt x="12508785" y="3712137"/>
                  <a:pt x="12486727" y="3712137"/>
                </a:cubicBezTo>
                <a:cubicBezTo>
                  <a:pt x="12464551" y="3712137"/>
                  <a:pt x="12440724" y="3701985"/>
                  <a:pt x="12433882" y="3688444"/>
                </a:cubicBezTo>
                <a:cubicBezTo>
                  <a:pt x="12427159" y="3674904"/>
                  <a:pt x="12437303" y="3664751"/>
                  <a:pt x="12459479" y="3664751"/>
                </a:cubicBezTo>
                <a:close/>
                <a:moveTo>
                  <a:pt x="12345530" y="3664751"/>
                </a:moveTo>
                <a:cubicBezTo>
                  <a:pt x="12367707" y="3664751"/>
                  <a:pt x="12391535" y="3674904"/>
                  <a:pt x="12398258" y="3688444"/>
                </a:cubicBezTo>
                <a:cubicBezTo>
                  <a:pt x="12405100" y="3701985"/>
                  <a:pt x="12394838" y="3712137"/>
                  <a:pt x="12372779" y="3712137"/>
                </a:cubicBezTo>
                <a:cubicBezTo>
                  <a:pt x="12350721" y="3712137"/>
                  <a:pt x="12328545" y="3701985"/>
                  <a:pt x="12320051" y="3688444"/>
                </a:cubicBezTo>
                <a:cubicBezTo>
                  <a:pt x="12313328" y="3674904"/>
                  <a:pt x="12323472" y="3664751"/>
                  <a:pt x="12345530" y="3664751"/>
                </a:cubicBezTo>
                <a:close/>
                <a:moveTo>
                  <a:pt x="12235002" y="3664751"/>
                </a:moveTo>
                <a:cubicBezTo>
                  <a:pt x="12257061" y="3664751"/>
                  <a:pt x="12280889" y="3674904"/>
                  <a:pt x="12287730" y="3688444"/>
                </a:cubicBezTo>
                <a:cubicBezTo>
                  <a:pt x="12294572" y="3701985"/>
                  <a:pt x="12282540" y="3712137"/>
                  <a:pt x="12262134" y="3712137"/>
                </a:cubicBezTo>
                <a:cubicBezTo>
                  <a:pt x="12240075" y="3712137"/>
                  <a:pt x="12218017" y="3701985"/>
                  <a:pt x="12209523" y="3688444"/>
                </a:cubicBezTo>
                <a:cubicBezTo>
                  <a:pt x="12202682" y="3674904"/>
                  <a:pt x="12214596" y="3664751"/>
                  <a:pt x="12235002" y="3664751"/>
                </a:cubicBezTo>
                <a:close/>
                <a:moveTo>
                  <a:pt x="12122824" y="3664751"/>
                </a:moveTo>
                <a:cubicBezTo>
                  <a:pt x="12145000" y="3664751"/>
                  <a:pt x="12168710" y="3674904"/>
                  <a:pt x="12175551" y="3688444"/>
                </a:cubicBezTo>
                <a:cubicBezTo>
                  <a:pt x="12182393" y="3701985"/>
                  <a:pt x="12170361" y="3712137"/>
                  <a:pt x="12149955" y="3712137"/>
                </a:cubicBezTo>
                <a:cubicBezTo>
                  <a:pt x="12127897" y="3712137"/>
                  <a:pt x="12105838" y="3701985"/>
                  <a:pt x="12097346" y="3688444"/>
                </a:cubicBezTo>
                <a:cubicBezTo>
                  <a:pt x="12090503" y="3674904"/>
                  <a:pt x="12102417" y="3664751"/>
                  <a:pt x="12122824" y="3664751"/>
                </a:cubicBezTo>
                <a:close/>
                <a:moveTo>
                  <a:pt x="12012297" y="3663057"/>
                </a:moveTo>
                <a:cubicBezTo>
                  <a:pt x="12032704" y="3663057"/>
                  <a:pt x="12056531" y="3674904"/>
                  <a:pt x="12063373" y="3686750"/>
                </a:cubicBezTo>
                <a:cubicBezTo>
                  <a:pt x="12070097" y="3700291"/>
                  <a:pt x="12058183" y="3710455"/>
                  <a:pt x="12036124" y="3710455"/>
                </a:cubicBezTo>
                <a:cubicBezTo>
                  <a:pt x="12013948" y="3710455"/>
                  <a:pt x="11991890" y="3700291"/>
                  <a:pt x="11985166" y="3686750"/>
                </a:cubicBezTo>
                <a:cubicBezTo>
                  <a:pt x="11978324" y="3673210"/>
                  <a:pt x="11990120" y="3663057"/>
                  <a:pt x="12012297" y="3663057"/>
                </a:cubicBezTo>
                <a:close/>
                <a:moveTo>
                  <a:pt x="11901769" y="3663057"/>
                </a:moveTo>
                <a:cubicBezTo>
                  <a:pt x="11922176" y="3663057"/>
                  <a:pt x="11946004" y="3673210"/>
                  <a:pt x="11952727" y="3686750"/>
                </a:cubicBezTo>
                <a:cubicBezTo>
                  <a:pt x="11959569" y="3700291"/>
                  <a:pt x="11947773" y="3710455"/>
                  <a:pt x="11925597" y="3710455"/>
                </a:cubicBezTo>
                <a:cubicBezTo>
                  <a:pt x="11903539" y="3710455"/>
                  <a:pt x="11881362" y="3700291"/>
                  <a:pt x="11874639" y="3686750"/>
                </a:cubicBezTo>
                <a:cubicBezTo>
                  <a:pt x="11867797" y="3673210"/>
                  <a:pt x="11879711" y="3663057"/>
                  <a:pt x="11901769" y="3663057"/>
                </a:cubicBezTo>
                <a:close/>
                <a:moveTo>
                  <a:pt x="11791336" y="3663057"/>
                </a:moveTo>
                <a:cubicBezTo>
                  <a:pt x="11813418" y="3663057"/>
                  <a:pt x="11835595" y="3673210"/>
                  <a:pt x="11842318" y="3686750"/>
                </a:cubicBezTo>
                <a:cubicBezTo>
                  <a:pt x="11849160" y="3700291"/>
                  <a:pt x="11837128" y="3710455"/>
                  <a:pt x="11815188" y="3710455"/>
                </a:cubicBezTo>
                <a:cubicBezTo>
                  <a:pt x="11792988" y="3710455"/>
                  <a:pt x="11770941" y="3700291"/>
                  <a:pt x="11764147" y="3686750"/>
                </a:cubicBezTo>
                <a:cubicBezTo>
                  <a:pt x="11757341" y="3673210"/>
                  <a:pt x="11769184" y="3663057"/>
                  <a:pt x="11791336" y="3663057"/>
                </a:cubicBezTo>
                <a:close/>
                <a:moveTo>
                  <a:pt x="11672222" y="3661363"/>
                </a:moveTo>
                <a:cubicBezTo>
                  <a:pt x="11694374" y="3663057"/>
                  <a:pt x="11716527" y="3673209"/>
                  <a:pt x="11723333" y="3685056"/>
                </a:cubicBezTo>
                <a:cubicBezTo>
                  <a:pt x="11730128" y="3698597"/>
                  <a:pt x="11718179" y="3708761"/>
                  <a:pt x="11696026" y="3708761"/>
                </a:cubicBezTo>
                <a:cubicBezTo>
                  <a:pt x="11673979" y="3708761"/>
                  <a:pt x="11651827" y="3698597"/>
                  <a:pt x="11645020" y="3685056"/>
                </a:cubicBezTo>
                <a:cubicBezTo>
                  <a:pt x="11638226" y="3671515"/>
                  <a:pt x="11650175" y="3661363"/>
                  <a:pt x="11672222" y="3661363"/>
                </a:cubicBezTo>
                <a:close/>
                <a:moveTo>
                  <a:pt x="11568583" y="3661363"/>
                </a:moveTo>
                <a:cubicBezTo>
                  <a:pt x="11590630" y="3661363"/>
                  <a:pt x="11612783" y="3673209"/>
                  <a:pt x="11619577" y="3685056"/>
                </a:cubicBezTo>
                <a:cubicBezTo>
                  <a:pt x="11626383" y="3698597"/>
                  <a:pt x="11614422" y="3708761"/>
                  <a:pt x="11592375" y="3708761"/>
                </a:cubicBezTo>
                <a:cubicBezTo>
                  <a:pt x="11570223" y="3708761"/>
                  <a:pt x="11548177" y="3698597"/>
                  <a:pt x="11541382" y="3685056"/>
                </a:cubicBezTo>
                <a:cubicBezTo>
                  <a:pt x="11534576" y="3671515"/>
                  <a:pt x="11546431" y="3661363"/>
                  <a:pt x="11568583" y="3661363"/>
                </a:cubicBezTo>
                <a:close/>
                <a:moveTo>
                  <a:pt x="11451238" y="3661363"/>
                </a:moveTo>
                <a:cubicBezTo>
                  <a:pt x="11473390" y="3661363"/>
                  <a:pt x="11497195" y="3671515"/>
                  <a:pt x="11502231" y="3685056"/>
                </a:cubicBezTo>
                <a:cubicBezTo>
                  <a:pt x="11509037" y="3698597"/>
                  <a:pt x="11495437" y="3708761"/>
                  <a:pt x="11475042" y="3708761"/>
                </a:cubicBezTo>
                <a:cubicBezTo>
                  <a:pt x="11452995" y="3708761"/>
                  <a:pt x="11430831" y="3698597"/>
                  <a:pt x="11424036" y="3685056"/>
                </a:cubicBezTo>
                <a:cubicBezTo>
                  <a:pt x="11417242" y="3671515"/>
                  <a:pt x="11430831" y="3661363"/>
                  <a:pt x="11451238" y="3661363"/>
                </a:cubicBezTo>
                <a:close/>
                <a:moveTo>
                  <a:pt x="11339035" y="3661363"/>
                </a:moveTo>
                <a:cubicBezTo>
                  <a:pt x="11361188" y="3661363"/>
                  <a:pt x="11383235" y="3671515"/>
                  <a:pt x="11390041" y="3685056"/>
                </a:cubicBezTo>
                <a:cubicBezTo>
                  <a:pt x="11396835" y="3698597"/>
                  <a:pt x="11383235" y="3708761"/>
                  <a:pt x="11362839" y="3708761"/>
                </a:cubicBezTo>
                <a:cubicBezTo>
                  <a:pt x="11340793" y="3708761"/>
                  <a:pt x="11318640" y="3698597"/>
                  <a:pt x="11311834" y="3685056"/>
                </a:cubicBezTo>
                <a:cubicBezTo>
                  <a:pt x="11305040" y="3671515"/>
                  <a:pt x="11318640" y="3661363"/>
                  <a:pt x="11339035" y="3661363"/>
                </a:cubicBezTo>
                <a:close/>
                <a:moveTo>
                  <a:pt x="11231988" y="3659669"/>
                </a:moveTo>
                <a:cubicBezTo>
                  <a:pt x="11254034" y="3659669"/>
                  <a:pt x="11276187" y="3671515"/>
                  <a:pt x="11281236" y="3683362"/>
                </a:cubicBezTo>
                <a:cubicBezTo>
                  <a:pt x="11288042" y="3696903"/>
                  <a:pt x="11274441" y="3707055"/>
                  <a:pt x="11252395" y="3707055"/>
                </a:cubicBezTo>
                <a:cubicBezTo>
                  <a:pt x="11230242" y="3707055"/>
                  <a:pt x="11208196" y="3696903"/>
                  <a:pt x="11203041" y="3683362"/>
                </a:cubicBezTo>
                <a:cubicBezTo>
                  <a:pt x="11196235" y="3669822"/>
                  <a:pt x="11209835" y="3659669"/>
                  <a:pt x="11231988" y="3659669"/>
                </a:cubicBezTo>
                <a:close/>
                <a:moveTo>
                  <a:pt x="11119797" y="3659669"/>
                </a:moveTo>
                <a:cubicBezTo>
                  <a:pt x="11140204" y="3659669"/>
                  <a:pt x="11163996" y="3671515"/>
                  <a:pt x="11169044" y="3683362"/>
                </a:cubicBezTo>
                <a:cubicBezTo>
                  <a:pt x="11175851" y="3696903"/>
                  <a:pt x="11162250" y="3707055"/>
                  <a:pt x="11140204" y="3707055"/>
                </a:cubicBezTo>
                <a:cubicBezTo>
                  <a:pt x="11118051" y="3707055"/>
                  <a:pt x="11095887" y="3696903"/>
                  <a:pt x="11090850" y="3683362"/>
                </a:cubicBezTo>
                <a:cubicBezTo>
                  <a:pt x="11085695" y="3669822"/>
                  <a:pt x="11097644" y="3659669"/>
                  <a:pt x="11119797" y="3659669"/>
                </a:cubicBezTo>
                <a:close/>
                <a:moveTo>
                  <a:pt x="11007488" y="3659669"/>
                </a:moveTo>
                <a:cubicBezTo>
                  <a:pt x="11027895" y="3659669"/>
                  <a:pt x="11050048" y="3669822"/>
                  <a:pt x="11056843" y="3683362"/>
                </a:cubicBezTo>
                <a:cubicBezTo>
                  <a:pt x="11061891" y="3696903"/>
                  <a:pt x="11050048" y="3707055"/>
                  <a:pt x="11027895" y="3707055"/>
                </a:cubicBezTo>
                <a:cubicBezTo>
                  <a:pt x="11005849" y="3707055"/>
                  <a:pt x="10983696" y="3696903"/>
                  <a:pt x="10978647" y="3683362"/>
                </a:cubicBezTo>
                <a:cubicBezTo>
                  <a:pt x="10973492" y="3669822"/>
                  <a:pt x="10985442" y="3659669"/>
                  <a:pt x="11007488" y="3659669"/>
                </a:cubicBezTo>
                <a:close/>
                <a:moveTo>
                  <a:pt x="6665513" y="3647822"/>
                </a:moveTo>
                <a:cubicBezTo>
                  <a:pt x="6687601" y="3647822"/>
                  <a:pt x="6706306" y="3659668"/>
                  <a:pt x="6706306" y="3671515"/>
                </a:cubicBezTo>
                <a:cubicBezTo>
                  <a:pt x="6706306" y="3685067"/>
                  <a:pt x="6691006" y="3695220"/>
                  <a:pt x="6668910" y="3695220"/>
                </a:cubicBezTo>
                <a:cubicBezTo>
                  <a:pt x="6646816" y="3695220"/>
                  <a:pt x="6629810" y="3685067"/>
                  <a:pt x="6628113" y="3671515"/>
                </a:cubicBezTo>
                <a:cubicBezTo>
                  <a:pt x="6628113" y="3657974"/>
                  <a:pt x="6643412" y="3647822"/>
                  <a:pt x="6665513" y="3647822"/>
                </a:cubicBezTo>
                <a:close/>
                <a:moveTo>
                  <a:pt x="6549922" y="3647822"/>
                </a:moveTo>
                <a:cubicBezTo>
                  <a:pt x="6572026" y="3647822"/>
                  <a:pt x="6590715" y="3657974"/>
                  <a:pt x="6590715" y="3671515"/>
                </a:cubicBezTo>
                <a:cubicBezTo>
                  <a:pt x="6590715" y="3685067"/>
                  <a:pt x="6573726" y="3695220"/>
                  <a:pt x="6553322" y="3695220"/>
                </a:cubicBezTo>
                <a:cubicBezTo>
                  <a:pt x="6531232" y="3695220"/>
                  <a:pt x="6514221" y="3685067"/>
                  <a:pt x="6512524" y="3671515"/>
                </a:cubicBezTo>
                <a:cubicBezTo>
                  <a:pt x="6512524" y="3657974"/>
                  <a:pt x="6529516" y="3647822"/>
                  <a:pt x="6549922" y="3647822"/>
                </a:cubicBezTo>
                <a:close/>
                <a:moveTo>
                  <a:pt x="6439420" y="3647822"/>
                </a:moveTo>
                <a:cubicBezTo>
                  <a:pt x="6461522" y="3647822"/>
                  <a:pt x="6478521" y="3657974"/>
                  <a:pt x="6480218" y="3671515"/>
                </a:cubicBezTo>
                <a:cubicBezTo>
                  <a:pt x="6480218" y="3685067"/>
                  <a:pt x="6463222" y="3695220"/>
                  <a:pt x="6442817" y="3695220"/>
                </a:cubicBezTo>
                <a:cubicBezTo>
                  <a:pt x="6420716" y="3695220"/>
                  <a:pt x="6403726" y="3685067"/>
                  <a:pt x="6402024" y="3671515"/>
                </a:cubicBezTo>
                <a:cubicBezTo>
                  <a:pt x="6402024" y="3657974"/>
                  <a:pt x="6419016" y="3647822"/>
                  <a:pt x="6439420" y="3647822"/>
                </a:cubicBezTo>
                <a:close/>
                <a:moveTo>
                  <a:pt x="6328950" y="3646128"/>
                </a:moveTo>
                <a:cubicBezTo>
                  <a:pt x="6351045" y="3647822"/>
                  <a:pt x="6368032" y="3657974"/>
                  <a:pt x="6368032" y="3669821"/>
                </a:cubicBezTo>
                <a:cubicBezTo>
                  <a:pt x="6368032" y="3683362"/>
                  <a:pt x="6351045" y="3693526"/>
                  <a:pt x="6328950" y="3693526"/>
                </a:cubicBezTo>
                <a:cubicBezTo>
                  <a:pt x="6306848" y="3693526"/>
                  <a:pt x="6289839" y="3683362"/>
                  <a:pt x="6289839" y="3669821"/>
                </a:cubicBezTo>
                <a:cubicBezTo>
                  <a:pt x="6289839" y="3656281"/>
                  <a:pt x="6306848" y="3646128"/>
                  <a:pt x="6328950" y="3646128"/>
                </a:cubicBezTo>
                <a:close/>
                <a:moveTo>
                  <a:pt x="6220154" y="3646128"/>
                </a:moveTo>
                <a:cubicBezTo>
                  <a:pt x="6240546" y="3646128"/>
                  <a:pt x="6257555" y="3656281"/>
                  <a:pt x="6259252" y="3669821"/>
                </a:cubicBezTo>
                <a:cubicBezTo>
                  <a:pt x="6259252" y="3683362"/>
                  <a:pt x="6242256" y="3693526"/>
                  <a:pt x="6220154" y="3693526"/>
                </a:cubicBezTo>
                <a:cubicBezTo>
                  <a:pt x="6198052" y="3693526"/>
                  <a:pt x="6181048" y="3683362"/>
                  <a:pt x="6181048" y="3669821"/>
                </a:cubicBezTo>
                <a:cubicBezTo>
                  <a:pt x="6181048" y="3656281"/>
                  <a:pt x="6198052" y="3646128"/>
                  <a:pt x="6220154" y="3646128"/>
                </a:cubicBezTo>
                <a:close/>
                <a:moveTo>
                  <a:pt x="2765290" y="3630893"/>
                </a:moveTo>
                <a:cubicBezTo>
                  <a:pt x="2787395" y="3630893"/>
                  <a:pt x="2800999" y="3641046"/>
                  <a:pt x="2797589" y="3654586"/>
                </a:cubicBezTo>
                <a:cubicBezTo>
                  <a:pt x="2794190" y="3668127"/>
                  <a:pt x="2773795" y="3678291"/>
                  <a:pt x="2751689" y="3678291"/>
                </a:cubicBezTo>
                <a:cubicBezTo>
                  <a:pt x="2729596" y="3678291"/>
                  <a:pt x="2715995" y="3668127"/>
                  <a:pt x="2719392" y="3654586"/>
                </a:cubicBezTo>
                <a:cubicBezTo>
                  <a:pt x="2722789" y="3641046"/>
                  <a:pt x="2743196" y="3630893"/>
                  <a:pt x="2765290" y="3630893"/>
                </a:cubicBezTo>
                <a:close/>
                <a:moveTo>
                  <a:pt x="2653076" y="3629199"/>
                </a:moveTo>
                <a:cubicBezTo>
                  <a:pt x="2675170" y="3630893"/>
                  <a:pt x="2690469" y="3641045"/>
                  <a:pt x="2685373" y="3652892"/>
                </a:cubicBezTo>
                <a:cubicBezTo>
                  <a:pt x="2681976" y="3666433"/>
                  <a:pt x="2661569" y="3676597"/>
                  <a:pt x="2639475" y="3676597"/>
                </a:cubicBezTo>
                <a:cubicBezTo>
                  <a:pt x="2617370" y="3676597"/>
                  <a:pt x="2603757" y="3666433"/>
                  <a:pt x="2607178" y="3652892"/>
                </a:cubicBezTo>
                <a:cubicBezTo>
                  <a:pt x="2610576" y="3639352"/>
                  <a:pt x="2630971" y="3629199"/>
                  <a:pt x="2653076" y="3629199"/>
                </a:cubicBezTo>
                <a:close/>
                <a:moveTo>
                  <a:pt x="2542573" y="3629199"/>
                </a:moveTo>
                <a:cubicBezTo>
                  <a:pt x="2564678" y="3630893"/>
                  <a:pt x="2579978" y="3641045"/>
                  <a:pt x="2574870" y="3652892"/>
                </a:cubicBezTo>
                <a:cubicBezTo>
                  <a:pt x="2571473" y="3666433"/>
                  <a:pt x="2551078" y="3676597"/>
                  <a:pt x="2528972" y="3676597"/>
                </a:cubicBezTo>
                <a:cubicBezTo>
                  <a:pt x="2506879" y="3676597"/>
                  <a:pt x="2493278" y="3666433"/>
                  <a:pt x="2496675" y="3652892"/>
                </a:cubicBezTo>
                <a:cubicBezTo>
                  <a:pt x="2500072" y="3639352"/>
                  <a:pt x="2522177" y="3629199"/>
                  <a:pt x="2542573" y="3629199"/>
                </a:cubicBezTo>
                <a:close/>
                <a:moveTo>
                  <a:pt x="2432055" y="3629199"/>
                </a:moveTo>
                <a:cubicBezTo>
                  <a:pt x="2454160" y="3629199"/>
                  <a:pt x="2469460" y="3639352"/>
                  <a:pt x="2464352" y="3652892"/>
                </a:cubicBezTo>
                <a:cubicBezTo>
                  <a:pt x="2460955" y="3666433"/>
                  <a:pt x="2438861" y="3676597"/>
                  <a:pt x="2418454" y="3676597"/>
                </a:cubicBezTo>
                <a:cubicBezTo>
                  <a:pt x="2396361" y="3676597"/>
                  <a:pt x="2382760" y="3666433"/>
                  <a:pt x="2386157" y="3652892"/>
                </a:cubicBezTo>
                <a:cubicBezTo>
                  <a:pt x="2389554" y="3639352"/>
                  <a:pt x="2411660" y="3629199"/>
                  <a:pt x="2432055" y="3629199"/>
                </a:cubicBezTo>
                <a:close/>
                <a:moveTo>
                  <a:pt x="2323239" y="3629199"/>
                </a:moveTo>
                <a:cubicBezTo>
                  <a:pt x="2343646" y="3629199"/>
                  <a:pt x="2357246" y="3639352"/>
                  <a:pt x="2353849" y="3652892"/>
                </a:cubicBezTo>
                <a:cubicBezTo>
                  <a:pt x="2350440" y="3666433"/>
                  <a:pt x="2328347" y="3676597"/>
                  <a:pt x="2307940" y="3676597"/>
                </a:cubicBezTo>
                <a:cubicBezTo>
                  <a:pt x="2285846" y="3676597"/>
                  <a:pt x="2272245" y="3666433"/>
                  <a:pt x="2277341" y="3652892"/>
                </a:cubicBezTo>
                <a:cubicBezTo>
                  <a:pt x="2282449" y="3639352"/>
                  <a:pt x="2302844" y="3629199"/>
                  <a:pt x="2323239" y="3629199"/>
                </a:cubicBezTo>
                <a:close/>
                <a:moveTo>
                  <a:pt x="2211036" y="3627517"/>
                </a:moveTo>
                <a:cubicBezTo>
                  <a:pt x="2233154" y="3629211"/>
                  <a:pt x="2246754" y="3639363"/>
                  <a:pt x="2241647" y="3651210"/>
                </a:cubicBezTo>
                <a:cubicBezTo>
                  <a:pt x="2236551" y="3664751"/>
                  <a:pt x="2216144" y="3674904"/>
                  <a:pt x="2194039" y="3674904"/>
                </a:cubicBezTo>
                <a:cubicBezTo>
                  <a:pt x="2171945" y="3674904"/>
                  <a:pt x="2158344" y="3664751"/>
                  <a:pt x="2163440" y="3651210"/>
                </a:cubicBezTo>
                <a:cubicBezTo>
                  <a:pt x="2168536" y="3637670"/>
                  <a:pt x="2188943" y="3627517"/>
                  <a:pt x="2211036" y="3627517"/>
                </a:cubicBezTo>
                <a:close/>
                <a:moveTo>
                  <a:pt x="2095434" y="3627517"/>
                </a:moveTo>
                <a:cubicBezTo>
                  <a:pt x="2117540" y="3629211"/>
                  <a:pt x="2131140" y="3639363"/>
                  <a:pt x="2126045" y="3651210"/>
                </a:cubicBezTo>
                <a:cubicBezTo>
                  <a:pt x="2120937" y="3664751"/>
                  <a:pt x="2100530" y="3674904"/>
                  <a:pt x="2078425" y="3674904"/>
                </a:cubicBezTo>
                <a:cubicBezTo>
                  <a:pt x="2056331" y="3674904"/>
                  <a:pt x="2042730" y="3664751"/>
                  <a:pt x="2047826" y="3651210"/>
                </a:cubicBezTo>
                <a:cubicBezTo>
                  <a:pt x="2052934" y="3637670"/>
                  <a:pt x="2073329" y="3627517"/>
                  <a:pt x="2095434" y="3627517"/>
                </a:cubicBezTo>
                <a:close/>
                <a:moveTo>
                  <a:pt x="1984906" y="3627517"/>
                </a:moveTo>
                <a:cubicBezTo>
                  <a:pt x="2005313" y="3627517"/>
                  <a:pt x="2018926" y="3637670"/>
                  <a:pt x="2015517" y="3651210"/>
                </a:cubicBezTo>
                <a:cubicBezTo>
                  <a:pt x="2010409" y="3664751"/>
                  <a:pt x="1990014" y="3674904"/>
                  <a:pt x="1967908" y="3674904"/>
                </a:cubicBezTo>
                <a:cubicBezTo>
                  <a:pt x="1945815" y="3674904"/>
                  <a:pt x="1932214" y="3664751"/>
                  <a:pt x="1937310" y="3651210"/>
                </a:cubicBezTo>
                <a:cubicBezTo>
                  <a:pt x="1942418" y="3637670"/>
                  <a:pt x="1962813" y="3627517"/>
                  <a:pt x="1984906" y="3627517"/>
                </a:cubicBezTo>
                <a:close/>
                <a:moveTo>
                  <a:pt x="1872716" y="3627517"/>
                </a:moveTo>
                <a:cubicBezTo>
                  <a:pt x="1894822" y="3627517"/>
                  <a:pt x="1908422" y="3637670"/>
                  <a:pt x="1903327" y="3651210"/>
                </a:cubicBezTo>
                <a:cubicBezTo>
                  <a:pt x="1898219" y="3664751"/>
                  <a:pt x="1877824" y="3674904"/>
                  <a:pt x="1855718" y="3674904"/>
                </a:cubicBezTo>
                <a:cubicBezTo>
                  <a:pt x="1833613" y="3674904"/>
                  <a:pt x="1820012" y="3664751"/>
                  <a:pt x="1825108" y="3651210"/>
                </a:cubicBezTo>
                <a:cubicBezTo>
                  <a:pt x="1830216" y="3637670"/>
                  <a:pt x="1850612" y="3627517"/>
                  <a:pt x="1872716" y="3627517"/>
                </a:cubicBezTo>
                <a:close/>
                <a:moveTo>
                  <a:pt x="12869149" y="3600424"/>
                </a:moveTo>
                <a:cubicBezTo>
                  <a:pt x="12889556" y="3600424"/>
                  <a:pt x="12913384" y="3610577"/>
                  <a:pt x="12921876" y="3624129"/>
                </a:cubicBezTo>
                <a:cubicBezTo>
                  <a:pt x="12930371" y="3637670"/>
                  <a:pt x="12918457" y="3647822"/>
                  <a:pt x="12898049" y="3647822"/>
                </a:cubicBezTo>
                <a:cubicBezTo>
                  <a:pt x="12875874" y="3647822"/>
                  <a:pt x="12852164" y="3637670"/>
                  <a:pt x="12845321" y="3624129"/>
                </a:cubicBezTo>
                <a:cubicBezTo>
                  <a:pt x="12836829" y="3610577"/>
                  <a:pt x="12848743" y="3600424"/>
                  <a:pt x="12869149" y="3600424"/>
                </a:cubicBezTo>
                <a:close/>
                <a:moveTo>
                  <a:pt x="12756970" y="3598730"/>
                </a:moveTo>
                <a:cubicBezTo>
                  <a:pt x="12779028" y="3600424"/>
                  <a:pt x="12802856" y="3610576"/>
                  <a:pt x="12809697" y="3622435"/>
                </a:cubicBezTo>
                <a:cubicBezTo>
                  <a:pt x="12818074" y="3635975"/>
                  <a:pt x="12806278" y="3646128"/>
                  <a:pt x="12785871" y="3646128"/>
                </a:cubicBezTo>
                <a:cubicBezTo>
                  <a:pt x="12763695" y="3646128"/>
                  <a:pt x="12739867" y="3635975"/>
                  <a:pt x="12733142" y="3622435"/>
                </a:cubicBezTo>
                <a:cubicBezTo>
                  <a:pt x="12724650" y="3608883"/>
                  <a:pt x="12736564" y="3598730"/>
                  <a:pt x="12756970" y="3598730"/>
                </a:cubicBezTo>
                <a:close/>
                <a:moveTo>
                  <a:pt x="12648095" y="3598730"/>
                </a:moveTo>
                <a:cubicBezTo>
                  <a:pt x="12668502" y="3598730"/>
                  <a:pt x="12692329" y="3608883"/>
                  <a:pt x="12700822" y="3622435"/>
                </a:cubicBezTo>
                <a:cubicBezTo>
                  <a:pt x="12709315" y="3635975"/>
                  <a:pt x="12697519" y="3646128"/>
                  <a:pt x="12675344" y="3646128"/>
                </a:cubicBezTo>
                <a:cubicBezTo>
                  <a:pt x="12653284" y="3646128"/>
                  <a:pt x="12629458" y="3635975"/>
                  <a:pt x="12622615" y="3622435"/>
                </a:cubicBezTo>
                <a:cubicBezTo>
                  <a:pt x="12614123" y="3608883"/>
                  <a:pt x="12626037" y="3598730"/>
                  <a:pt x="12648095" y="3598730"/>
                </a:cubicBezTo>
                <a:close/>
                <a:moveTo>
                  <a:pt x="12537685" y="3598730"/>
                </a:moveTo>
                <a:cubicBezTo>
                  <a:pt x="12559744" y="3598730"/>
                  <a:pt x="12583572" y="3608883"/>
                  <a:pt x="12590295" y="3622435"/>
                </a:cubicBezTo>
                <a:cubicBezTo>
                  <a:pt x="12598905" y="3635975"/>
                  <a:pt x="12586875" y="3646128"/>
                  <a:pt x="12564933" y="3646128"/>
                </a:cubicBezTo>
                <a:cubicBezTo>
                  <a:pt x="12542757" y="3646128"/>
                  <a:pt x="12520699" y="3635975"/>
                  <a:pt x="12512088" y="3622435"/>
                </a:cubicBezTo>
                <a:cubicBezTo>
                  <a:pt x="12505365" y="3608883"/>
                  <a:pt x="12515509" y="3598730"/>
                  <a:pt x="12537685" y="3598730"/>
                </a:cubicBezTo>
                <a:close/>
                <a:moveTo>
                  <a:pt x="12420316" y="3598730"/>
                </a:moveTo>
                <a:cubicBezTo>
                  <a:pt x="12442492" y="3598730"/>
                  <a:pt x="12466320" y="3608883"/>
                  <a:pt x="12473044" y="3622435"/>
                </a:cubicBezTo>
                <a:cubicBezTo>
                  <a:pt x="12479885" y="3635975"/>
                  <a:pt x="12469623" y="3646128"/>
                  <a:pt x="12447565" y="3646128"/>
                </a:cubicBezTo>
                <a:cubicBezTo>
                  <a:pt x="12425507" y="3646128"/>
                  <a:pt x="12403330" y="3635975"/>
                  <a:pt x="12394838" y="3622435"/>
                </a:cubicBezTo>
                <a:cubicBezTo>
                  <a:pt x="12388113" y="3608883"/>
                  <a:pt x="12398257" y="3598730"/>
                  <a:pt x="12420316" y="3598730"/>
                </a:cubicBezTo>
                <a:close/>
                <a:moveTo>
                  <a:pt x="12308138" y="3597036"/>
                </a:moveTo>
                <a:cubicBezTo>
                  <a:pt x="12330315" y="3597036"/>
                  <a:pt x="12352373" y="3608883"/>
                  <a:pt x="12360866" y="3620729"/>
                </a:cubicBezTo>
                <a:cubicBezTo>
                  <a:pt x="12367707" y="3634282"/>
                  <a:pt x="12357444" y="3644434"/>
                  <a:pt x="12335386" y="3644434"/>
                </a:cubicBezTo>
                <a:cubicBezTo>
                  <a:pt x="12313210" y="3644434"/>
                  <a:pt x="12291152" y="3634282"/>
                  <a:pt x="12282541" y="3620729"/>
                </a:cubicBezTo>
                <a:cubicBezTo>
                  <a:pt x="12274166" y="3607189"/>
                  <a:pt x="12285962" y="3597036"/>
                  <a:pt x="12308138" y="3597036"/>
                </a:cubicBezTo>
                <a:close/>
                <a:moveTo>
                  <a:pt x="12197611" y="3597036"/>
                </a:moveTo>
                <a:cubicBezTo>
                  <a:pt x="12219669" y="3597036"/>
                  <a:pt x="12243496" y="3607189"/>
                  <a:pt x="12250338" y="3620729"/>
                </a:cubicBezTo>
                <a:cubicBezTo>
                  <a:pt x="12257179" y="3634282"/>
                  <a:pt x="12245147" y="3644434"/>
                  <a:pt x="12224741" y="3644434"/>
                </a:cubicBezTo>
                <a:cubicBezTo>
                  <a:pt x="12202683" y="3644434"/>
                  <a:pt x="12180624" y="3634282"/>
                  <a:pt x="12172132" y="3620729"/>
                </a:cubicBezTo>
                <a:cubicBezTo>
                  <a:pt x="12165289" y="3607189"/>
                  <a:pt x="12177203" y="3597036"/>
                  <a:pt x="12197611" y="3597036"/>
                </a:cubicBezTo>
                <a:close/>
                <a:moveTo>
                  <a:pt x="12087082" y="3597036"/>
                </a:moveTo>
                <a:cubicBezTo>
                  <a:pt x="12107490" y="3597036"/>
                  <a:pt x="12131317" y="3607189"/>
                  <a:pt x="12138159" y="3620729"/>
                </a:cubicBezTo>
                <a:cubicBezTo>
                  <a:pt x="12144882" y="3634282"/>
                  <a:pt x="12132969" y="3644434"/>
                  <a:pt x="12112562" y="3644434"/>
                </a:cubicBezTo>
                <a:cubicBezTo>
                  <a:pt x="12090504" y="3644434"/>
                  <a:pt x="12068327" y="3634282"/>
                  <a:pt x="12061604" y="3620729"/>
                </a:cubicBezTo>
                <a:cubicBezTo>
                  <a:pt x="12054762" y="3607189"/>
                  <a:pt x="12066676" y="3597036"/>
                  <a:pt x="12087082" y="3597036"/>
                </a:cubicBezTo>
                <a:close/>
                <a:moveTo>
                  <a:pt x="11976556" y="3597036"/>
                </a:moveTo>
                <a:cubicBezTo>
                  <a:pt x="11996963" y="3597036"/>
                  <a:pt x="12019139" y="3607189"/>
                  <a:pt x="12027632" y="3620729"/>
                </a:cubicBezTo>
                <a:cubicBezTo>
                  <a:pt x="12034355" y="3634282"/>
                  <a:pt x="12022559" y="3644434"/>
                  <a:pt x="12002153" y="3644434"/>
                </a:cubicBezTo>
                <a:cubicBezTo>
                  <a:pt x="11979976" y="3644434"/>
                  <a:pt x="11957918" y="3634282"/>
                  <a:pt x="11951194" y="3620729"/>
                </a:cubicBezTo>
                <a:cubicBezTo>
                  <a:pt x="11944353" y="3607189"/>
                  <a:pt x="11956149" y="3597036"/>
                  <a:pt x="11976556" y="3597036"/>
                </a:cubicBezTo>
                <a:close/>
                <a:moveTo>
                  <a:pt x="11866146" y="3595342"/>
                </a:moveTo>
                <a:cubicBezTo>
                  <a:pt x="11886553" y="3595342"/>
                  <a:pt x="11910381" y="3607188"/>
                  <a:pt x="11917104" y="3619035"/>
                </a:cubicBezTo>
                <a:cubicBezTo>
                  <a:pt x="11923946" y="3632587"/>
                  <a:pt x="11912032" y="3642740"/>
                  <a:pt x="11889973" y="3642740"/>
                </a:cubicBezTo>
                <a:cubicBezTo>
                  <a:pt x="11867797" y="3642740"/>
                  <a:pt x="11845739" y="3632587"/>
                  <a:pt x="11838898" y="3619035"/>
                </a:cubicBezTo>
                <a:cubicBezTo>
                  <a:pt x="11832174" y="3605494"/>
                  <a:pt x="11843970" y="3595342"/>
                  <a:pt x="11866146" y="3595342"/>
                </a:cubicBezTo>
                <a:close/>
                <a:moveTo>
                  <a:pt x="11755571" y="3595342"/>
                </a:moveTo>
                <a:cubicBezTo>
                  <a:pt x="11777736" y="3595342"/>
                  <a:pt x="11799735" y="3605494"/>
                  <a:pt x="11806576" y="3619035"/>
                </a:cubicBezTo>
                <a:cubicBezTo>
                  <a:pt x="11813418" y="3632587"/>
                  <a:pt x="11801504" y="3642740"/>
                  <a:pt x="11779375" y="3642740"/>
                </a:cubicBezTo>
                <a:cubicBezTo>
                  <a:pt x="11757329" y="3642740"/>
                  <a:pt x="11735176" y="3632587"/>
                  <a:pt x="11728382" y="3619035"/>
                </a:cubicBezTo>
                <a:cubicBezTo>
                  <a:pt x="11721575" y="3605494"/>
                  <a:pt x="11733537" y="3595342"/>
                  <a:pt x="11755571" y="3595342"/>
                </a:cubicBezTo>
                <a:close/>
                <a:moveTo>
                  <a:pt x="11638237" y="3595342"/>
                </a:moveTo>
                <a:cubicBezTo>
                  <a:pt x="11660390" y="3595342"/>
                  <a:pt x="11682436" y="3605494"/>
                  <a:pt x="11689243" y="3619035"/>
                </a:cubicBezTo>
                <a:cubicBezTo>
                  <a:pt x="11696037" y="3632587"/>
                  <a:pt x="11684194" y="3642740"/>
                  <a:pt x="11662041" y="3642740"/>
                </a:cubicBezTo>
                <a:cubicBezTo>
                  <a:pt x="11639995" y="3642740"/>
                  <a:pt x="11617842" y="3632587"/>
                  <a:pt x="11611036" y="3619035"/>
                </a:cubicBezTo>
                <a:cubicBezTo>
                  <a:pt x="11604242" y="3605494"/>
                  <a:pt x="11616191" y="3595342"/>
                  <a:pt x="11638237" y="3595342"/>
                </a:cubicBezTo>
                <a:close/>
                <a:moveTo>
                  <a:pt x="11534576" y="3593648"/>
                </a:moveTo>
                <a:cubicBezTo>
                  <a:pt x="11556622" y="3595342"/>
                  <a:pt x="11578775" y="3605494"/>
                  <a:pt x="11585570" y="3617341"/>
                </a:cubicBezTo>
                <a:cubicBezTo>
                  <a:pt x="11592375" y="3630893"/>
                  <a:pt x="11580426" y="3641058"/>
                  <a:pt x="11558380" y="3641058"/>
                </a:cubicBezTo>
                <a:cubicBezTo>
                  <a:pt x="11536215" y="3641058"/>
                  <a:pt x="11514181" y="3630893"/>
                  <a:pt x="11507374" y="3617341"/>
                </a:cubicBezTo>
                <a:cubicBezTo>
                  <a:pt x="11500580" y="3603801"/>
                  <a:pt x="11512424" y="3593648"/>
                  <a:pt x="11534576" y="3593648"/>
                </a:cubicBezTo>
                <a:close/>
                <a:moveTo>
                  <a:pt x="11418988" y="3593648"/>
                </a:moveTo>
                <a:cubicBezTo>
                  <a:pt x="11441035" y="3593648"/>
                  <a:pt x="11463187" y="3605494"/>
                  <a:pt x="11469982" y="3617341"/>
                </a:cubicBezTo>
                <a:cubicBezTo>
                  <a:pt x="11476788" y="3630893"/>
                  <a:pt x="11464827" y="3641058"/>
                  <a:pt x="11442780" y="3641058"/>
                </a:cubicBezTo>
                <a:cubicBezTo>
                  <a:pt x="11420627" y="3641058"/>
                  <a:pt x="11398581" y="3630893"/>
                  <a:pt x="11391786" y="3617341"/>
                </a:cubicBezTo>
                <a:cubicBezTo>
                  <a:pt x="11384981" y="3603801"/>
                  <a:pt x="11398581" y="3593648"/>
                  <a:pt x="11418988" y="3593648"/>
                </a:cubicBezTo>
                <a:close/>
                <a:moveTo>
                  <a:pt x="11308436" y="3593648"/>
                </a:moveTo>
                <a:cubicBezTo>
                  <a:pt x="11328843" y="3593648"/>
                  <a:pt x="11350996" y="3603801"/>
                  <a:pt x="11357790" y="3617341"/>
                </a:cubicBezTo>
                <a:cubicBezTo>
                  <a:pt x="11364596" y="3630893"/>
                  <a:pt x="11350996" y="3641058"/>
                  <a:pt x="11330601" y="3641058"/>
                </a:cubicBezTo>
                <a:cubicBezTo>
                  <a:pt x="11308436" y="3641058"/>
                  <a:pt x="11286402" y="3630893"/>
                  <a:pt x="11281247" y="3617341"/>
                </a:cubicBezTo>
                <a:cubicBezTo>
                  <a:pt x="11274440" y="3603801"/>
                  <a:pt x="11288041" y="3593648"/>
                  <a:pt x="11308436" y="3593648"/>
                </a:cubicBezTo>
                <a:close/>
                <a:moveTo>
                  <a:pt x="11201401" y="3593648"/>
                </a:moveTo>
                <a:cubicBezTo>
                  <a:pt x="11221808" y="3593648"/>
                  <a:pt x="11243842" y="3603801"/>
                  <a:pt x="11250649" y="3617341"/>
                </a:cubicBezTo>
                <a:cubicBezTo>
                  <a:pt x="11257443" y="3630893"/>
                  <a:pt x="11243842" y="3641058"/>
                  <a:pt x="11223447" y="3641058"/>
                </a:cubicBezTo>
                <a:cubicBezTo>
                  <a:pt x="11201401" y="3641058"/>
                  <a:pt x="11179248" y="3630893"/>
                  <a:pt x="11174199" y="3617341"/>
                </a:cubicBezTo>
                <a:cubicBezTo>
                  <a:pt x="11167405" y="3603801"/>
                  <a:pt x="11181006" y="3593648"/>
                  <a:pt x="11201401" y="3593648"/>
                </a:cubicBezTo>
                <a:close/>
                <a:moveTo>
                  <a:pt x="11089068" y="3591953"/>
                </a:moveTo>
                <a:cubicBezTo>
                  <a:pt x="11109582" y="3593647"/>
                  <a:pt x="11131628" y="3603800"/>
                  <a:pt x="11138423" y="3615658"/>
                </a:cubicBezTo>
                <a:cubicBezTo>
                  <a:pt x="11145228" y="3629199"/>
                  <a:pt x="11131628" y="3639363"/>
                  <a:pt x="11109475" y="3639363"/>
                </a:cubicBezTo>
                <a:cubicBezTo>
                  <a:pt x="11087428" y="3639363"/>
                  <a:pt x="11065276" y="3629199"/>
                  <a:pt x="11060227" y="3615658"/>
                </a:cubicBezTo>
                <a:cubicBezTo>
                  <a:pt x="11055072" y="3602106"/>
                  <a:pt x="11067022" y="3591953"/>
                  <a:pt x="11089068" y="3591953"/>
                </a:cubicBezTo>
                <a:close/>
                <a:moveTo>
                  <a:pt x="10976889" y="3591953"/>
                </a:moveTo>
                <a:cubicBezTo>
                  <a:pt x="10997296" y="3591953"/>
                  <a:pt x="11019449" y="3603800"/>
                  <a:pt x="11026244" y="3615658"/>
                </a:cubicBezTo>
                <a:cubicBezTo>
                  <a:pt x="11031292" y="3629199"/>
                  <a:pt x="11019449" y="3639363"/>
                  <a:pt x="10997296" y="3639363"/>
                </a:cubicBezTo>
                <a:cubicBezTo>
                  <a:pt x="10975250" y="3639363"/>
                  <a:pt x="10953133" y="3629199"/>
                  <a:pt x="10948037" y="3615658"/>
                </a:cubicBezTo>
                <a:cubicBezTo>
                  <a:pt x="10942929" y="3602106"/>
                  <a:pt x="10954831" y="3591953"/>
                  <a:pt x="10976889" y="3591953"/>
                </a:cubicBezTo>
                <a:close/>
                <a:moveTo>
                  <a:pt x="6770887" y="3581801"/>
                </a:moveTo>
                <a:cubicBezTo>
                  <a:pt x="6792961" y="3581801"/>
                  <a:pt x="6811661" y="3591953"/>
                  <a:pt x="6811661" y="3605494"/>
                </a:cubicBezTo>
                <a:cubicBezTo>
                  <a:pt x="6813360" y="3619035"/>
                  <a:pt x="6796366" y="3629199"/>
                  <a:pt x="6774285" y="3629199"/>
                </a:cubicBezTo>
                <a:cubicBezTo>
                  <a:pt x="6752197" y="3629199"/>
                  <a:pt x="6735190" y="3619035"/>
                  <a:pt x="6733493" y="3605494"/>
                </a:cubicBezTo>
                <a:cubicBezTo>
                  <a:pt x="6731793" y="3591953"/>
                  <a:pt x="6748793" y="3581801"/>
                  <a:pt x="6770887" y="3581801"/>
                </a:cubicBezTo>
                <a:close/>
                <a:moveTo>
                  <a:pt x="6662111" y="3581801"/>
                </a:moveTo>
                <a:cubicBezTo>
                  <a:pt x="6682495" y="3581801"/>
                  <a:pt x="6701201" y="3591953"/>
                  <a:pt x="6702898" y="3605494"/>
                </a:cubicBezTo>
                <a:cubicBezTo>
                  <a:pt x="6702898" y="3619035"/>
                  <a:pt x="6687601" y="3629199"/>
                  <a:pt x="6665504" y="3629199"/>
                </a:cubicBezTo>
                <a:cubicBezTo>
                  <a:pt x="6643412" y="3629199"/>
                  <a:pt x="6626403" y="3619035"/>
                  <a:pt x="6624707" y="3605494"/>
                </a:cubicBezTo>
                <a:cubicBezTo>
                  <a:pt x="6624707" y="3591953"/>
                  <a:pt x="6640002" y="3581801"/>
                  <a:pt x="6662111" y="3581801"/>
                </a:cubicBezTo>
                <a:close/>
                <a:moveTo>
                  <a:pt x="6546542" y="3580107"/>
                </a:moveTo>
                <a:cubicBezTo>
                  <a:pt x="6568623" y="3581801"/>
                  <a:pt x="6587326" y="3591953"/>
                  <a:pt x="6587326" y="3603812"/>
                </a:cubicBezTo>
                <a:cubicBezTo>
                  <a:pt x="6587326" y="3617352"/>
                  <a:pt x="6570324" y="3627517"/>
                  <a:pt x="6549937" y="3627517"/>
                </a:cubicBezTo>
                <a:cubicBezTo>
                  <a:pt x="6527823" y="3627517"/>
                  <a:pt x="6510826" y="3617352"/>
                  <a:pt x="6509127" y="3603812"/>
                </a:cubicBezTo>
                <a:cubicBezTo>
                  <a:pt x="6507432" y="3590271"/>
                  <a:pt x="6526122" y="3580107"/>
                  <a:pt x="6546542" y="3580107"/>
                </a:cubicBezTo>
                <a:close/>
                <a:moveTo>
                  <a:pt x="6437721" y="3580107"/>
                </a:moveTo>
                <a:cubicBezTo>
                  <a:pt x="6458117" y="3580107"/>
                  <a:pt x="6475114" y="3590271"/>
                  <a:pt x="6476810" y="3603812"/>
                </a:cubicBezTo>
                <a:cubicBezTo>
                  <a:pt x="6476810" y="3617352"/>
                  <a:pt x="6459813" y="3627517"/>
                  <a:pt x="6439420" y="3627517"/>
                </a:cubicBezTo>
                <a:cubicBezTo>
                  <a:pt x="6417307" y="3627517"/>
                  <a:pt x="6400312" y="3617352"/>
                  <a:pt x="6400312" y="3603812"/>
                </a:cubicBezTo>
                <a:cubicBezTo>
                  <a:pt x="6400312" y="3590271"/>
                  <a:pt x="6417307" y="3580107"/>
                  <a:pt x="6437721" y="3580107"/>
                </a:cubicBezTo>
                <a:close/>
                <a:moveTo>
                  <a:pt x="6327236" y="3580107"/>
                </a:moveTo>
                <a:cubicBezTo>
                  <a:pt x="6347644" y="3580107"/>
                  <a:pt x="6366334" y="3590271"/>
                  <a:pt x="6366334" y="3603812"/>
                </a:cubicBezTo>
                <a:cubicBezTo>
                  <a:pt x="6366334" y="3617352"/>
                  <a:pt x="6349347" y="3627517"/>
                  <a:pt x="6328950" y="3627517"/>
                </a:cubicBezTo>
                <a:cubicBezTo>
                  <a:pt x="6306848" y="3627517"/>
                  <a:pt x="6289839" y="3617352"/>
                  <a:pt x="6289839" y="3603812"/>
                </a:cubicBezTo>
                <a:cubicBezTo>
                  <a:pt x="6289839" y="3590271"/>
                  <a:pt x="6306848" y="3580107"/>
                  <a:pt x="6327236" y="3580107"/>
                </a:cubicBezTo>
                <a:close/>
                <a:moveTo>
                  <a:pt x="6218443" y="3580107"/>
                </a:moveTo>
                <a:cubicBezTo>
                  <a:pt x="6238845" y="3580107"/>
                  <a:pt x="6255845" y="3590271"/>
                  <a:pt x="6257540" y="3603812"/>
                </a:cubicBezTo>
                <a:cubicBezTo>
                  <a:pt x="6257540" y="3617352"/>
                  <a:pt x="6240546" y="3627517"/>
                  <a:pt x="6218443" y="3627517"/>
                </a:cubicBezTo>
                <a:cubicBezTo>
                  <a:pt x="6196340" y="3627517"/>
                  <a:pt x="6179345" y="3617352"/>
                  <a:pt x="6179345" y="3603812"/>
                </a:cubicBezTo>
                <a:cubicBezTo>
                  <a:pt x="6179345" y="3590271"/>
                  <a:pt x="6196340" y="3580107"/>
                  <a:pt x="6218443" y="3580107"/>
                </a:cubicBezTo>
                <a:close/>
                <a:moveTo>
                  <a:pt x="2789213" y="3564872"/>
                </a:moveTo>
                <a:cubicBezTo>
                  <a:pt x="2809648" y="3564872"/>
                  <a:pt x="2824952" y="3575036"/>
                  <a:pt x="2821551" y="3588577"/>
                </a:cubicBezTo>
                <a:cubicBezTo>
                  <a:pt x="2818154" y="3602118"/>
                  <a:pt x="2797743" y="3612270"/>
                  <a:pt x="2775613" y="3612270"/>
                </a:cubicBezTo>
                <a:cubicBezTo>
                  <a:pt x="2753507" y="3612270"/>
                  <a:pt x="2739906" y="3602118"/>
                  <a:pt x="2743315" y="3588577"/>
                </a:cubicBezTo>
                <a:cubicBezTo>
                  <a:pt x="2746711" y="3575036"/>
                  <a:pt x="2767108" y="3564872"/>
                  <a:pt x="2789213" y="3564872"/>
                </a:cubicBezTo>
                <a:close/>
                <a:moveTo>
                  <a:pt x="2678701" y="3563178"/>
                </a:moveTo>
                <a:cubicBezTo>
                  <a:pt x="2700795" y="3564872"/>
                  <a:pt x="2714396" y="3575036"/>
                  <a:pt x="2710998" y="3586883"/>
                </a:cubicBezTo>
                <a:cubicBezTo>
                  <a:pt x="2707601" y="3600423"/>
                  <a:pt x="2687194" y="3610576"/>
                  <a:pt x="2665101" y="3610576"/>
                </a:cubicBezTo>
                <a:cubicBezTo>
                  <a:pt x="2642995" y="3610576"/>
                  <a:pt x="2629394" y="3600423"/>
                  <a:pt x="2632803" y="3586883"/>
                </a:cubicBezTo>
                <a:cubicBezTo>
                  <a:pt x="2636201" y="3573342"/>
                  <a:pt x="2656596" y="3563178"/>
                  <a:pt x="2678701" y="3563178"/>
                </a:cubicBezTo>
                <a:close/>
                <a:moveTo>
                  <a:pt x="2566500" y="3563178"/>
                </a:moveTo>
                <a:cubicBezTo>
                  <a:pt x="2588606" y="3563178"/>
                  <a:pt x="2602206" y="3575036"/>
                  <a:pt x="2598809" y="3586883"/>
                </a:cubicBezTo>
                <a:cubicBezTo>
                  <a:pt x="2595412" y="3600423"/>
                  <a:pt x="2575005" y="3610576"/>
                  <a:pt x="2552900" y="3610576"/>
                </a:cubicBezTo>
                <a:cubicBezTo>
                  <a:pt x="2530794" y="3610576"/>
                  <a:pt x="2517205" y="3600423"/>
                  <a:pt x="2520603" y="3586883"/>
                </a:cubicBezTo>
                <a:cubicBezTo>
                  <a:pt x="2524000" y="3573342"/>
                  <a:pt x="2544396" y="3563178"/>
                  <a:pt x="2566500" y="3563178"/>
                </a:cubicBezTo>
                <a:close/>
                <a:moveTo>
                  <a:pt x="2455986" y="3563178"/>
                </a:moveTo>
                <a:cubicBezTo>
                  <a:pt x="2476380" y="3563178"/>
                  <a:pt x="2491691" y="3573342"/>
                  <a:pt x="2486584" y="3586883"/>
                </a:cubicBezTo>
                <a:cubicBezTo>
                  <a:pt x="2483187" y="3600423"/>
                  <a:pt x="2461082" y="3610576"/>
                  <a:pt x="2440687" y="3610576"/>
                </a:cubicBezTo>
                <a:cubicBezTo>
                  <a:pt x="2418581" y="3610576"/>
                  <a:pt x="2404982" y="3600423"/>
                  <a:pt x="2410088" y="3586883"/>
                </a:cubicBezTo>
                <a:cubicBezTo>
                  <a:pt x="2413487" y="3573342"/>
                  <a:pt x="2435579" y="3563178"/>
                  <a:pt x="2455986" y="3563178"/>
                </a:cubicBezTo>
                <a:close/>
                <a:moveTo>
                  <a:pt x="2345473" y="3563178"/>
                </a:moveTo>
                <a:cubicBezTo>
                  <a:pt x="2367577" y="3563178"/>
                  <a:pt x="2381178" y="3573342"/>
                  <a:pt x="2376082" y="3586883"/>
                </a:cubicBezTo>
                <a:cubicBezTo>
                  <a:pt x="2372673" y="3600423"/>
                  <a:pt x="2350567" y="3610576"/>
                  <a:pt x="2330172" y="3610576"/>
                </a:cubicBezTo>
                <a:cubicBezTo>
                  <a:pt x="2308068" y="3610576"/>
                  <a:pt x="2294467" y="3600423"/>
                  <a:pt x="2299563" y="3586883"/>
                </a:cubicBezTo>
                <a:cubicBezTo>
                  <a:pt x="2304671" y="3573342"/>
                  <a:pt x="2325065" y="3563178"/>
                  <a:pt x="2345473" y="3563178"/>
                </a:cubicBezTo>
                <a:close/>
                <a:moveTo>
                  <a:pt x="2236653" y="3561484"/>
                </a:moveTo>
                <a:cubicBezTo>
                  <a:pt x="2257060" y="3561484"/>
                  <a:pt x="2272359" y="3573331"/>
                  <a:pt x="2267263" y="3585189"/>
                </a:cubicBezTo>
                <a:cubicBezTo>
                  <a:pt x="2262168" y="3598730"/>
                  <a:pt x="2241748" y="3608882"/>
                  <a:pt x="2221354" y="3608882"/>
                </a:cubicBezTo>
                <a:cubicBezTo>
                  <a:pt x="2199248" y="3608882"/>
                  <a:pt x="2185648" y="3598730"/>
                  <a:pt x="2190756" y="3585189"/>
                </a:cubicBezTo>
                <a:cubicBezTo>
                  <a:pt x="2195851" y="3571648"/>
                  <a:pt x="2216258" y="3561484"/>
                  <a:pt x="2236653" y="3561484"/>
                </a:cubicBezTo>
                <a:close/>
                <a:moveTo>
                  <a:pt x="2124464" y="3561484"/>
                </a:moveTo>
                <a:cubicBezTo>
                  <a:pt x="2146557" y="3561484"/>
                  <a:pt x="2160158" y="3573331"/>
                  <a:pt x="2155063" y="3585189"/>
                </a:cubicBezTo>
                <a:cubicBezTo>
                  <a:pt x="2149955" y="3598730"/>
                  <a:pt x="2129559" y="3608882"/>
                  <a:pt x="2107467" y="3608882"/>
                </a:cubicBezTo>
                <a:cubicBezTo>
                  <a:pt x="2085349" y="3608882"/>
                  <a:pt x="2071749" y="3598730"/>
                  <a:pt x="2076856" y="3585189"/>
                </a:cubicBezTo>
                <a:cubicBezTo>
                  <a:pt x="2081952" y="3571648"/>
                  <a:pt x="2102347" y="3561484"/>
                  <a:pt x="2124464" y="3561484"/>
                </a:cubicBezTo>
                <a:close/>
                <a:moveTo>
                  <a:pt x="2010551" y="3561484"/>
                </a:moveTo>
                <a:cubicBezTo>
                  <a:pt x="2030958" y="3561484"/>
                  <a:pt x="2044559" y="3571648"/>
                  <a:pt x="2041162" y="3585189"/>
                </a:cubicBezTo>
                <a:cubicBezTo>
                  <a:pt x="2036054" y="3598730"/>
                  <a:pt x="2015647" y="3608882"/>
                  <a:pt x="1993543" y="3608882"/>
                </a:cubicBezTo>
                <a:cubicBezTo>
                  <a:pt x="1971449" y="3608882"/>
                  <a:pt x="1957848" y="3598730"/>
                  <a:pt x="1962944" y="3585189"/>
                </a:cubicBezTo>
                <a:cubicBezTo>
                  <a:pt x="1968052" y="3571648"/>
                  <a:pt x="1988447" y="3561484"/>
                  <a:pt x="2010551" y="3561484"/>
                </a:cubicBezTo>
                <a:close/>
                <a:moveTo>
                  <a:pt x="1900037" y="3561484"/>
                </a:moveTo>
                <a:cubicBezTo>
                  <a:pt x="1922143" y="3561484"/>
                  <a:pt x="1935742" y="3571648"/>
                  <a:pt x="1930635" y="3585189"/>
                </a:cubicBezTo>
                <a:cubicBezTo>
                  <a:pt x="1925539" y="3598730"/>
                  <a:pt x="1905144" y="3608882"/>
                  <a:pt x="1883038" y="3608882"/>
                </a:cubicBezTo>
                <a:cubicBezTo>
                  <a:pt x="1860934" y="3608882"/>
                  <a:pt x="1847333" y="3598730"/>
                  <a:pt x="1852429" y="3585189"/>
                </a:cubicBezTo>
                <a:cubicBezTo>
                  <a:pt x="1857537" y="3571648"/>
                  <a:pt x="1877944" y="3561484"/>
                  <a:pt x="1900037" y="3561484"/>
                </a:cubicBezTo>
                <a:close/>
                <a:moveTo>
                  <a:pt x="1787848" y="3559802"/>
                </a:moveTo>
                <a:cubicBezTo>
                  <a:pt x="1809942" y="3561496"/>
                  <a:pt x="1823541" y="3571649"/>
                  <a:pt x="1818446" y="3583495"/>
                </a:cubicBezTo>
                <a:cubicBezTo>
                  <a:pt x="1813339" y="3597036"/>
                  <a:pt x="1792944" y="3607189"/>
                  <a:pt x="1770838" y="3607189"/>
                </a:cubicBezTo>
                <a:cubicBezTo>
                  <a:pt x="1748733" y="3607189"/>
                  <a:pt x="1735133" y="3597036"/>
                  <a:pt x="1740228" y="3583495"/>
                </a:cubicBezTo>
                <a:cubicBezTo>
                  <a:pt x="1745337" y="3569955"/>
                  <a:pt x="1765742" y="3559802"/>
                  <a:pt x="1787848" y="3559802"/>
                </a:cubicBezTo>
                <a:close/>
                <a:moveTo>
                  <a:pt x="12828336" y="3536109"/>
                </a:moveTo>
                <a:cubicBezTo>
                  <a:pt x="12850513" y="3536109"/>
                  <a:pt x="12874222" y="3546261"/>
                  <a:pt x="12881063" y="3559802"/>
                </a:cubicBezTo>
                <a:cubicBezTo>
                  <a:pt x="12889556" y="3573343"/>
                  <a:pt x="12877642" y="3583495"/>
                  <a:pt x="12857236" y="3583495"/>
                </a:cubicBezTo>
                <a:cubicBezTo>
                  <a:pt x="12835059" y="3583495"/>
                  <a:pt x="12811349" y="3573343"/>
                  <a:pt x="12804508" y="3559802"/>
                </a:cubicBezTo>
                <a:cubicBezTo>
                  <a:pt x="12796016" y="3546261"/>
                  <a:pt x="12807930" y="3536109"/>
                  <a:pt x="12828336" y="3536109"/>
                </a:cubicBezTo>
                <a:close/>
                <a:moveTo>
                  <a:pt x="12717809" y="3534415"/>
                </a:moveTo>
                <a:cubicBezTo>
                  <a:pt x="12739868" y="3536097"/>
                  <a:pt x="12763696" y="3546261"/>
                  <a:pt x="12770537" y="3558108"/>
                </a:cubicBezTo>
                <a:cubicBezTo>
                  <a:pt x="12779029" y="3571649"/>
                  <a:pt x="12767115" y="3581802"/>
                  <a:pt x="12746709" y="3581802"/>
                </a:cubicBezTo>
                <a:cubicBezTo>
                  <a:pt x="12724650" y="3581802"/>
                  <a:pt x="12702474" y="3571649"/>
                  <a:pt x="12694100" y="3558108"/>
                </a:cubicBezTo>
                <a:cubicBezTo>
                  <a:pt x="12685489" y="3544568"/>
                  <a:pt x="12697519" y="3534415"/>
                  <a:pt x="12717809" y="3534415"/>
                </a:cubicBezTo>
                <a:close/>
                <a:moveTo>
                  <a:pt x="12609050" y="3534415"/>
                </a:moveTo>
                <a:cubicBezTo>
                  <a:pt x="12629458" y="3534415"/>
                  <a:pt x="12653284" y="3546261"/>
                  <a:pt x="12661778" y="3558108"/>
                </a:cubicBezTo>
                <a:cubicBezTo>
                  <a:pt x="12670271" y="3571649"/>
                  <a:pt x="12658357" y="3581802"/>
                  <a:pt x="12637950" y="3581802"/>
                </a:cubicBezTo>
                <a:cubicBezTo>
                  <a:pt x="12615892" y="3581802"/>
                  <a:pt x="12593716" y="3571649"/>
                  <a:pt x="12585223" y="3558108"/>
                </a:cubicBezTo>
                <a:cubicBezTo>
                  <a:pt x="12576729" y="3544568"/>
                  <a:pt x="12588643" y="3534415"/>
                  <a:pt x="12609050" y="3534415"/>
                </a:cubicBezTo>
                <a:close/>
                <a:moveTo>
                  <a:pt x="12500293" y="3534415"/>
                </a:moveTo>
                <a:cubicBezTo>
                  <a:pt x="12522351" y="3534415"/>
                  <a:pt x="12544527" y="3544568"/>
                  <a:pt x="12552903" y="3558108"/>
                </a:cubicBezTo>
                <a:cubicBezTo>
                  <a:pt x="12559744" y="3571649"/>
                  <a:pt x="12549482" y="3581802"/>
                  <a:pt x="12527542" y="3581802"/>
                </a:cubicBezTo>
                <a:cubicBezTo>
                  <a:pt x="12505365" y="3581802"/>
                  <a:pt x="12483307" y="3571649"/>
                  <a:pt x="12474696" y="3558108"/>
                </a:cubicBezTo>
                <a:cubicBezTo>
                  <a:pt x="12467972" y="3544568"/>
                  <a:pt x="12478116" y="3534415"/>
                  <a:pt x="12500293" y="3534415"/>
                </a:cubicBezTo>
                <a:close/>
                <a:moveTo>
                  <a:pt x="12382923" y="3534415"/>
                </a:moveTo>
                <a:cubicBezTo>
                  <a:pt x="12405100" y="3534415"/>
                  <a:pt x="12428928" y="3544568"/>
                  <a:pt x="12435651" y="3558108"/>
                </a:cubicBezTo>
                <a:cubicBezTo>
                  <a:pt x="12442492" y="3571649"/>
                  <a:pt x="12432347" y="3581802"/>
                  <a:pt x="12410171" y="3581802"/>
                </a:cubicBezTo>
                <a:cubicBezTo>
                  <a:pt x="12388113" y="3581802"/>
                  <a:pt x="12365936" y="3571649"/>
                  <a:pt x="12357444" y="3558108"/>
                </a:cubicBezTo>
                <a:cubicBezTo>
                  <a:pt x="12350721" y="3544568"/>
                  <a:pt x="12360865" y="3534415"/>
                  <a:pt x="12382923" y="3534415"/>
                </a:cubicBezTo>
                <a:close/>
                <a:moveTo>
                  <a:pt x="12272396" y="3532720"/>
                </a:moveTo>
                <a:cubicBezTo>
                  <a:pt x="12292803" y="3534402"/>
                  <a:pt x="12316513" y="3544567"/>
                  <a:pt x="12323472" y="3556413"/>
                </a:cubicBezTo>
                <a:cubicBezTo>
                  <a:pt x="12330315" y="3569954"/>
                  <a:pt x="12320051" y="3580107"/>
                  <a:pt x="12297876" y="3580107"/>
                </a:cubicBezTo>
                <a:cubicBezTo>
                  <a:pt x="12275816" y="3580107"/>
                  <a:pt x="12253758" y="3569954"/>
                  <a:pt x="12246917" y="3556413"/>
                </a:cubicBezTo>
                <a:cubicBezTo>
                  <a:pt x="12240076" y="3542873"/>
                  <a:pt x="12250338" y="3532720"/>
                  <a:pt x="12272396" y="3532720"/>
                </a:cubicBezTo>
                <a:close/>
                <a:moveTo>
                  <a:pt x="12163521" y="3532720"/>
                </a:moveTo>
                <a:cubicBezTo>
                  <a:pt x="12183927" y="3532720"/>
                  <a:pt x="12206104" y="3544567"/>
                  <a:pt x="12214596" y="3556413"/>
                </a:cubicBezTo>
                <a:cubicBezTo>
                  <a:pt x="12221319" y="3569954"/>
                  <a:pt x="12211175" y="3580107"/>
                  <a:pt x="12189117" y="3580107"/>
                </a:cubicBezTo>
                <a:cubicBezTo>
                  <a:pt x="12166940" y="3580107"/>
                  <a:pt x="12144882" y="3569954"/>
                  <a:pt x="12138159" y="3556413"/>
                </a:cubicBezTo>
                <a:cubicBezTo>
                  <a:pt x="12131317" y="3542873"/>
                  <a:pt x="12143112" y="3532720"/>
                  <a:pt x="12163521" y="3532720"/>
                </a:cubicBezTo>
                <a:close/>
                <a:moveTo>
                  <a:pt x="12051341" y="3532720"/>
                </a:moveTo>
                <a:cubicBezTo>
                  <a:pt x="12071748" y="3532720"/>
                  <a:pt x="12095576" y="3542873"/>
                  <a:pt x="12102417" y="3556413"/>
                </a:cubicBezTo>
                <a:cubicBezTo>
                  <a:pt x="12109141" y="3569954"/>
                  <a:pt x="12097345" y="3580107"/>
                  <a:pt x="12076938" y="3580107"/>
                </a:cubicBezTo>
                <a:cubicBezTo>
                  <a:pt x="12054762" y="3580107"/>
                  <a:pt x="12032704" y="3569954"/>
                  <a:pt x="12025980" y="3556413"/>
                </a:cubicBezTo>
                <a:cubicBezTo>
                  <a:pt x="12019138" y="3542873"/>
                  <a:pt x="12030934" y="3532720"/>
                  <a:pt x="12051341" y="3532720"/>
                </a:cubicBezTo>
                <a:close/>
                <a:moveTo>
                  <a:pt x="11940932" y="3532720"/>
                </a:moveTo>
                <a:cubicBezTo>
                  <a:pt x="11961339" y="3532720"/>
                  <a:pt x="11985167" y="3542873"/>
                  <a:pt x="11991890" y="3556413"/>
                </a:cubicBezTo>
                <a:cubicBezTo>
                  <a:pt x="11998732" y="3569954"/>
                  <a:pt x="11986818" y="3580107"/>
                  <a:pt x="11966412" y="3580107"/>
                </a:cubicBezTo>
                <a:cubicBezTo>
                  <a:pt x="11944353" y="3580107"/>
                  <a:pt x="11922177" y="3569954"/>
                  <a:pt x="11915453" y="3556413"/>
                </a:cubicBezTo>
                <a:cubicBezTo>
                  <a:pt x="11908611" y="3542873"/>
                  <a:pt x="11920525" y="3532720"/>
                  <a:pt x="11940932" y="3532720"/>
                </a:cubicBezTo>
                <a:close/>
                <a:moveTo>
                  <a:pt x="11832174" y="3531027"/>
                </a:moveTo>
                <a:cubicBezTo>
                  <a:pt x="11852581" y="3532721"/>
                  <a:pt x="11876291" y="3542873"/>
                  <a:pt x="11883133" y="3554720"/>
                </a:cubicBezTo>
                <a:cubicBezTo>
                  <a:pt x="11889974" y="3568261"/>
                  <a:pt x="11877942" y="3578425"/>
                  <a:pt x="11857535" y="3578425"/>
                </a:cubicBezTo>
                <a:cubicBezTo>
                  <a:pt x="11835595" y="3578425"/>
                  <a:pt x="11813418" y="3568261"/>
                  <a:pt x="11806577" y="3554720"/>
                </a:cubicBezTo>
                <a:cubicBezTo>
                  <a:pt x="11799736" y="3541180"/>
                  <a:pt x="11811767" y="3531027"/>
                  <a:pt x="11832174" y="3531027"/>
                </a:cubicBezTo>
                <a:close/>
                <a:moveTo>
                  <a:pt x="11723333" y="3531027"/>
                </a:moveTo>
                <a:cubicBezTo>
                  <a:pt x="11743740" y="3531027"/>
                  <a:pt x="11767532" y="3542873"/>
                  <a:pt x="11774338" y="3554720"/>
                </a:cubicBezTo>
                <a:cubicBezTo>
                  <a:pt x="11781133" y="3568261"/>
                  <a:pt x="11769183" y="3578425"/>
                  <a:pt x="11747137" y="3578425"/>
                </a:cubicBezTo>
                <a:cubicBezTo>
                  <a:pt x="11724984" y="3578425"/>
                  <a:pt x="11702832" y="3568261"/>
                  <a:pt x="11696026" y="3554720"/>
                </a:cubicBezTo>
                <a:cubicBezTo>
                  <a:pt x="11689231" y="3541180"/>
                  <a:pt x="11701180" y="3531027"/>
                  <a:pt x="11723333" y="3531027"/>
                </a:cubicBezTo>
                <a:close/>
                <a:moveTo>
                  <a:pt x="11605999" y="3531027"/>
                </a:moveTo>
                <a:cubicBezTo>
                  <a:pt x="11628034" y="3531027"/>
                  <a:pt x="11650199" y="3541180"/>
                  <a:pt x="11656993" y="3554720"/>
                </a:cubicBezTo>
                <a:cubicBezTo>
                  <a:pt x="11663800" y="3568261"/>
                  <a:pt x="11651838" y="3578425"/>
                  <a:pt x="11629791" y="3578425"/>
                </a:cubicBezTo>
                <a:cubicBezTo>
                  <a:pt x="11607639" y="3578425"/>
                  <a:pt x="11585593" y="3568261"/>
                  <a:pt x="11578798" y="3554720"/>
                </a:cubicBezTo>
                <a:cubicBezTo>
                  <a:pt x="11571992" y="3541180"/>
                  <a:pt x="11583835" y="3531027"/>
                  <a:pt x="11605999" y="3531027"/>
                </a:cubicBezTo>
                <a:close/>
                <a:moveTo>
                  <a:pt x="11502243" y="3531027"/>
                </a:moveTo>
                <a:cubicBezTo>
                  <a:pt x="11524396" y="3531027"/>
                  <a:pt x="11546442" y="3541180"/>
                  <a:pt x="11553237" y="3554720"/>
                </a:cubicBezTo>
                <a:cubicBezTo>
                  <a:pt x="11560043" y="3568261"/>
                  <a:pt x="11548200" y="3578425"/>
                  <a:pt x="11526047" y="3578425"/>
                </a:cubicBezTo>
                <a:cubicBezTo>
                  <a:pt x="11504001" y="3578425"/>
                  <a:pt x="11481836" y="3568261"/>
                  <a:pt x="11475042" y="3554720"/>
                </a:cubicBezTo>
                <a:cubicBezTo>
                  <a:pt x="11468248" y="3541180"/>
                  <a:pt x="11480197" y="3531027"/>
                  <a:pt x="11502243" y="3531027"/>
                </a:cubicBezTo>
                <a:close/>
                <a:moveTo>
                  <a:pt x="11388389" y="3529332"/>
                </a:moveTo>
                <a:cubicBezTo>
                  <a:pt x="11408796" y="3531026"/>
                  <a:pt x="11430842" y="3541179"/>
                  <a:pt x="11437637" y="3553025"/>
                </a:cubicBezTo>
                <a:cubicBezTo>
                  <a:pt x="11444443" y="3566566"/>
                  <a:pt x="11432588" y="3576719"/>
                  <a:pt x="11410436" y="3576719"/>
                </a:cubicBezTo>
                <a:cubicBezTo>
                  <a:pt x="11388389" y="3576719"/>
                  <a:pt x="11366237" y="3566566"/>
                  <a:pt x="11361187" y="3553025"/>
                </a:cubicBezTo>
                <a:cubicBezTo>
                  <a:pt x="11354393" y="3539485"/>
                  <a:pt x="11366237" y="3529332"/>
                  <a:pt x="11388389" y="3529332"/>
                </a:cubicBezTo>
                <a:close/>
                <a:moveTo>
                  <a:pt x="11277826" y="3529332"/>
                </a:moveTo>
                <a:cubicBezTo>
                  <a:pt x="11298221" y="3529332"/>
                  <a:pt x="11320374" y="3541179"/>
                  <a:pt x="11327180" y="3553025"/>
                </a:cubicBezTo>
                <a:cubicBezTo>
                  <a:pt x="11333974" y="3566566"/>
                  <a:pt x="11320374" y="3576719"/>
                  <a:pt x="11299979" y="3576719"/>
                </a:cubicBezTo>
                <a:cubicBezTo>
                  <a:pt x="11277826" y="3576719"/>
                  <a:pt x="11255779" y="3566566"/>
                  <a:pt x="11250624" y="3553025"/>
                </a:cubicBezTo>
                <a:cubicBezTo>
                  <a:pt x="11243819" y="3539485"/>
                  <a:pt x="11257419" y="3529332"/>
                  <a:pt x="11277826" y="3529332"/>
                </a:cubicBezTo>
                <a:close/>
                <a:moveTo>
                  <a:pt x="11170791" y="3529332"/>
                </a:moveTo>
                <a:cubicBezTo>
                  <a:pt x="11191186" y="3529332"/>
                  <a:pt x="11213232" y="3539485"/>
                  <a:pt x="11220027" y="3553025"/>
                </a:cubicBezTo>
                <a:cubicBezTo>
                  <a:pt x="11226833" y="3566566"/>
                  <a:pt x="11213232" y="3576719"/>
                  <a:pt x="11192826" y="3576719"/>
                </a:cubicBezTo>
                <a:cubicBezTo>
                  <a:pt x="11170791" y="3576719"/>
                  <a:pt x="11148627" y="3566566"/>
                  <a:pt x="11143590" y="3553025"/>
                </a:cubicBezTo>
                <a:cubicBezTo>
                  <a:pt x="11136783" y="3539485"/>
                  <a:pt x="11150384" y="3529332"/>
                  <a:pt x="11170791" y="3529332"/>
                </a:cubicBezTo>
                <a:close/>
                <a:moveTo>
                  <a:pt x="11058482" y="3529332"/>
                </a:moveTo>
                <a:cubicBezTo>
                  <a:pt x="11080634" y="3529332"/>
                  <a:pt x="11102681" y="3539485"/>
                  <a:pt x="11107836" y="3553025"/>
                </a:cubicBezTo>
                <a:cubicBezTo>
                  <a:pt x="11114642" y="3566566"/>
                  <a:pt x="11101041" y="3576719"/>
                  <a:pt x="11080634" y="3576719"/>
                </a:cubicBezTo>
                <a:cubicBezTo>
                  <a:pt x="11058482" y="3576719"/>
                  <a:pt x="11036435" y="3566566"/>
                  <a:pt x="11031281" y="3553025"/>
                </a:cubicBezTo>
                <a:cubicBezTo>
                  <a:pt x="11026244" y="3539485"/>
                  <a:pt x="11038086" y="3529332"/>
                  <a:pt x="11058482" y="3529332"/>
                </a:cubicBezTo>
                <a:close/>
                <a:moveTo>
                  <a:pt x="10948025" y="3527639"/>
                </a:moveTo>
                <a:cubicBezTo>
                  <a:pt x="10968444" y="3529333"/>
                  <a:pt x="10990491" y="3539485"/>
                  <a:pt x="10997285" y="3551332"/>
                </a:cubicBezTo>
                <a:cubicBezTo>
                  <a:pt x="11002440" y="3564873"/>
                  <a:pt x="10990491" y="3575025"/>
                  <a:pt x="10968444" y="3575025"/>
                </a:cubicBezTo>
                <a:cubicBezTo>
                  <a:pt x="10946327" y="3575025"/>
                  <a:pt x="10924221" y="3564873"/>
                  <a:pt x="10919114" y="3551332"/>
                </a:cubicBezTo>
                <a:cubicBezTo>
                  <a:pt x="10914018" y="3537791"/>
                  <a:pt x="10925920" y="3527639"/>
                  <a:pt x="10948025" y="3527639"/>
                </a:cubicBezTo>
                <a:close/>
                <a:moveTo>
                  <a:pt x="6877954" y="3519180"/>
                </a:moveTo>
                <a:cubicBezTo>
                  <a:pt x="6898344" y="3519180"/>
                  <a:pt x="6917054" y="3531026"/>
                  <a:pt x="6918747" y="3542873"/>
                </a:cubicBezTo>
                <a:cubicBezTo>
                  <a:pt x="6920445" y="3556414"/>
                  <a:pt x="6903449" y="3566566"/>
                  <a:pt x="6881351" y="3566566"/>
                </a:cubicBezTo>
                <a:cubicBezTo>
                  <a:pt x="6859248" y="3566566"/>
                  <a:pt x="6842243" y="3556414"/>
                  <a:pt x="6840546" y="3542873"/>
                </a:cubicBezTo>
                <a:cubicBezTo>
                  <a:pt x="6838845" y="3529332"/>
                  <a:pt x="6855845" y="3519180"/>
                  <a:pt x="6877954" y="3519180"/>
                </a:cubicBezTo>
                <a:close/>
                <a:moveTo>
                  <a:pt x="6767514" y="3519180"/>
                </a:moveTo>
                <a:cubicBezTo>
                  <a:pt x="6789605" y="3519180"/>
                  <a:pt x="6806568" y="3529332"/>
                  <a:pt x="6808265" y="3542873"/>
                </a:cubicBezTo>
                <a:cubicBezTo>
                  <a:pt x="6809977" y="3556414"/>
                  <a:pt x="6792971" y="3566566"/>
                  <a:pt x="6770912" y="3566566"/>
                </a:cubicBezTo>
                <a:cubicBezTo>
                  <a:pt x="6748801" y="3566566"/>
                  <a:pt x="6731810" y="3556414"/>
                  <a:pt x="6730111" y="3542873"/>
                </a:cubicBezTo>
                <a:cubicBezTo>
                  <a:pt x="6728407" y="3529332"/>
                  <a:pt x="6745406" y="3519180"/>
                  <a:pt x="6767514" y="3519180"/>
                </a:cubicBezTo>
                <a:close/>
                <a:moveTo>
                  <a:pt x="6656998" y="3519180"/>
                </a:moveTo>
                <a:cubicBezTo>
                  <a:pt x="6679110" y="3519180"/>
                  <a:pt x="6697802" y="3529332"/>
                  <a:pt x="6697802" y="3542873"/>
                </a:cubicBezTo>
                <a:cubicBezTo>
                  <a:pt x="6697802" y="3556414"/>
                  <a:pt x="6682511" y="3566566"/>
                  <a:pt x="6660407" y="3566566"/>
                </a:cubicBezTo>
                <a:cubicBezTo>
                  <a:pt x="6638307" y="3566566"/>
                  <a:pt x="6621306" y="3556414"/>
                  <a:pt x="6619615" y="3542873"/>
                </a:cubicBezTo>
                <a:cubicBezTo>
                  <a:pt x="6619615" y="3529332"/>
                  <a:pt x="6634904" y="3519180"/>
                  <a:pt x="6656998" y="3519180"/>
                </a:cubicBezTo>
                <a:close/>
                <a:moveTo>
                  <a:pt x="6544828" y="3517486"/>
                </a:moveTo>
                <a:cubicBezTo>
                  <a:pt x="6565235" y="3519180"/>
                  <a:pt x="6583923" y="3529332"/>
                  <a:pt x="6583923" y="3541179"/>
                </a:cubicBezTo>
                <a:cubicBezTo>
                  <a:pt x="6583923" y="3554720"/>
                  <a:pt x="6568623" y="3564884"/>
                  <a:pt x="6546542" y="3564884"/>
                </a:cubicBezTo>
                <a:cubicBezTo>
                  <a:pt x="6524428" y="3564884"/>
                  <a:pt x="6507432" y="3554720"/>
                  <a:pt x="6507432" y="3541179"/>
                </a:cubicBezTo>
                <a:cubicBezTo>
                  <a:pt x="6507432" y="3527639"/>
                  <a:pt x="6522723" y="3517486"/>
                  <a:pt x="6544828" y="3517486"/>
                </a:cubicBezTo>
                <a:close/>
                <a:moveTo>
                  <a:pt x="6434334" y="3517486"/>
                </a:moveTo>
                <a:cubicBezTo>
                  <a:pt x="6454728" y="3517486"/>
                  <a:pt x="6473421" y="3529332"/>
                  <a:pt x="6473421" y="3541179"/>
                </a:cubicBezTo>
                <a:cubicBezTo>
                  <a:pt x="6473421" y="3554720"/>
                  <a:pt x="6456430" y="3564884"/>
                  <a:pt x="6436032" y="3564884"/>
                </a:cubicBezTo>
                <a:cubicBezTo>
                  <a:pt x="6413937" y="3564884"/>
                  <a:pt x="6396928" y="3554720"/>
                  <a:pt x="6396928" y="3541179"/>
                </a:cubicBezTo>
                <a:cubicBezTo>
                  <a:pt x="6396928" y="3527639"/>
                  <a:pt x="6413937" y="3517486"/>
                  <a:pt x="6434334" y="3517486"/>
                </a:cubicBezTo>
                <a:close/>
                <a:moveTo>
                  <a:pt x="6325541" y="3517486"/>
                </a:moveTo>
                <a:cubicBezTo>
                  <a:pt x="6345932" y="3517486"/>
                  <a:pt x="6362928" y="3527639"/>
                  <a:pt x="6364636" y="3541179"/>
                </a:cubicBezTo>
                <a:cubicBezTo>
                  <a:pt x="6364636" y="3554720"/>
                  <a:pt x="6347635" y="3564884"/>
                  <a:pt x="6327239" y="3564884"/>
                </a:cubicBezTo>
                <a:cubicBezTo>
                  <a:pt x="6305144" y="3564884"/>
                  <a:pt x="6288126" y="3554720"/>
                  <a:pt x="6288126" y="3541179"/>
                </a:cubicBezTo>
                <a:cubicBezTo>
                  <a:pt x="6288126" y="3527639"/>
                  <a:pt x="6305144" y="3517486"/>
                  <a:pt x="6325541" y="3517486"/>
                </a:cubicBezTo>
                <a:close/>
                <a:moveTo>
                  <a:pt x="6216748" y="3517486"/>
                </a:moveTo>
                <a:cubicBezTo>
                  <a:pt x="6237148" y="3517486"/>
                  <a:pt x="6254146" y="3527639"/>
                  <a:pt x="6255845" y="3541179"/>
                </a:cubicBezTo>
                <a:cubicBezTo>
                  <a:pt x="6255845" y="3554720"/>
                  <a:pt x="6238845" y="3564884"/>
                  <a:pt x="6218443" y="3564884"/>
                </a:cubicBezTo>
                <a:cubicBezTo>
                  <a:pt x="6196340" y="3564884"/>
                  <a:pt x="6179345" y="3554720"/>
                  <a:pt x="6179345" y="3541179"/>
                </a:cubicBezTo>
                <a:cubicBezTo>
                  <a:pt x="6179345" y="3527639"/>
                  <a:pt x="6196340" y="3517486"/>
                  <a:pt x="6216748" y="3517486"/>
                </a:cubicBezTo>
                <a:close/>
                <a:moveTo>
                  <a:pt x="6106254" y="3515792"/>
                </a:moveTo>
                <a:cubicBezTo>
                  <a:pt x="6126644" y="3517486"/>
                  <a:pt x="6143656" y="3527639"/>
                  <a:pt x="6145352" y="3539485"/>
                </a:cubicBezTo>
                <a:cubicBezTo>
                  <a:pt x="6145352" y="3553026"/>
                  <a:pt x="6128347" y="3563179"/>
                  <a:pt x="6106254" y="3563179"/>
                </a:cubicBezTo>
                <a:cubicBezTo>
                  <a:pt x="6084158" y="3563179"/>
                  <a:pt x="6067156" y="3553026"/>
                  <a:pt x="6067156" y="3539485"/>
                </a:cubicBezTo>
                <a:cubicBezTo>
                  <a:pt x="6067156" y="3525945"/>
                  <a:pt x="6084158" y="3515792"/>
                  <a:pt x="6106254" y="3515792"/>
                </a:cubicBezTo>
                <a:close/>
                <a:moveTo>
                  <a:pt x="2916746" y="3497169"/>
                </a:moveTo>
                <a:cubicBezTo>
                  <a:pt x="2938851" y="3498863"/>
                  <a:pt x="2954148" y="3509027"/>
                  <a:pt x="2950752" y="3520874"/>
                </a:cubicBezTo>
                <a:cubicBezTo>
                  <a:pt x="2947356" y="3534414"/>
                  <a:pt x="2926938" y="3544567"/>
                  <a:pt x="2904845" y="3544567"/>
                </a:cubicBezTo>
                <a:cubicBezTo>
                  <a:pt x="2882740" y="3544567"/>
                  <a:pt x="2869153" y="3534414"/>
                  <a:pt x="2872548" y="3520874"/>
                </a:cubicBezTo>
                <a:cubicBezTo>
                  <a:pt x="2875947" y="3507333"/>
                  <a:pt x="2896340" y="3497169"/>
                  <a:pt x="2916746" y="3497169"/>
                </a:cubicBezTo>
                <a:close/>
                <a:moveTo>
                  <a:pt x="2807940" y="3497169"/>
                </a:moveTo>
                <a:cubicBezTo>
                  <a:pt x="2830035" y="3498863"/>
                  <a:pt x="2843635" y="3509027"/>
                  <a:pt x="2840237" y="3520874"/>
                </a:cubicBezTo>
                <a:cubicBezTo>
                  <a:pt x="2836841" y="3534414"/>
                  <a:pt x="2816431" y="3544567"/>
                  <a:pt x="2794298" y="3544567"/>
                </a:cubicBezTo>
                <a:cubicBezTo>
                  <a:pt x="2772192" y="3544567"/>
                  <a:pt x="2758591" y="3534414"/>
                  <a:pt x="2762000" y="3520874"/>
                </a:cubicBezTo>
                <a:cubicBezTo>
                  <a:pt x="2765396" y="3507333"/>
                  <a:pt x="2785792" y="3497169"/>
                  <a:pt x="2807940" y="3497169"/>
                </a:cubicBezTo>
                <a:close/>
                <a:moveTo>
                  <a:pt x="2697410" y="3497169"/>
                </a:moveTo>
                <a:cubicBezTo>
                  <a:pt x="2719515" y="3497169"/>
                  <a:pt x="2734813" y="3507333"/>
                  <a:pt x="2729719" y="3520874"/>
                </a:cubicBezTo>
                <a:cubicBezTo>
                  <a:pt x="2726308" y="3534414"/>
                  <a:pt x="2705903" y="3544567"/>
                  <a:pt x="2683809" y="3544567"/>
                </a:cubicBezTo>
                <a:cubicBezTo>
                  <a:pt x="2661704" y="3544567"/>
                  <a:pt x="2648104" y="3534414"/>
                  <a:pt x="2651501" y="3520874"/>
                </a:cubicBezTo>
                <a:cubicBezTo>
                  <a:pt x="2654909" y="3507333"/>
                  <a:pt x="2675304" y="3497169"/>
                  <a:pt x="2697410" y="3497169"/>
                </a:cubicBezTo>
                <a:close/>
                <a:moveTo>
                  <a:pt x="2588594" y="3497169"/>
                </a:moveTo>
                <a:cubicBezTo>
                  <a:pt x="2609001" y="3497169"/>
                  <a:pt x="2622603" y="3507333"/>
                  <a:pt x="2619204" y="3520874"/>
                </a:cubicBezTo>
                <a:cubicBezTo>
                  <a:pt x="2615807" y="3534414"/>
                  <a:pt x="2595400" y="3544567"/>
                  <a:pt x="2573295" y="3544567"/>
                </a:cubicBezTo>
                <a:cubicBezTo>
                  <a:pt x="2551190" y="3544567"/>
                  <a:pt x="2537590" y="3534414"/>
                  <a:pt x="2542697" y="3520874"/>
                </a:cubicBezTo>
                <a:cubicBezTo>
                  <a:pt x="2546094" y="3507333"/>
                  <a:pt x="2566489" y="3497169"/>
                  <a:pt x="2588594" y="3497169"/>
                </a:cubicBezTo>
                <a:close/>
                <a:moveTo>
                  <a:pt x="2478079" y="3495475"/>
                </a:moveTo>
                <a:cubicBezTo>
                  <a:pt x="2498474" y="3497157"/>
                  <a:pt x="2512087" y="3507333"/>
                  <a:pt x="2508690" y="3519180"/>
                </a:cubicBezTo>
                <a:cubicBezTo>
                  <a:pt x="2505292" y="3532720"/>
                  <a:pt x="2484875" y="3542873"/>
                  <a:pt x="2462781" y="3542873"/>
                </a:cubicBezTo>
                <a:cubicBezTo>
                  <a:pt x="2440675" y="3542873"/>
                  <a:pt x="2427075" y="3532720"/>
                  <a:pt x="2432182" y="3519180"/>
                </a:cubicBezTo>
                <a:cubicBezTo>
                  <a:pt x="2435580" y="3505639"/>
                  <a:pt x="2457673" y="3495475"/>
                  <a:pt x="2478079" y="3495475"/>
                </a:cubicBezTo>
                <a:close/>
                <a:moveTo>
                  <a:pt x="2367589" y="3495475"/>
                </a:moveTo>
                <a:cubicBezTo>
                  <a:pt x="2389694" y="3497157"/>
                  <a:pt x="2403295" y="3507333"/>
                  <a:pt x="2398199" y="3519180"/>
                </a:cubicBezTo>
                <a:cubicBezTo>
                  <a:pt x="2394790" y="3532720"/>
                  <a:pt x="2372696" y="3542873"/>
                  <a:pt x="2352279" y="3542873"/>
                </a:cubicBezTo>
                <a:cubicBezTo>
                  <a:pt x="2330185" y="3542873"/>
                  <a:pt x="2316584" y="3532720"/>
                  <a:pt x="2321680" y="3519180"/>
                </a:cubicBezTo>
                <a:cubicBezTo>
                  <a:pt x="2326787" y="3505639"/>
                  <a:pt x="2347182" y="3495475"/>
                  <a:pt x="2367589" y="3495475"/>
                </a:cubicBezTo>
                <a:close/>
                <a:moveTo>
                  <a:pt x="2258782" y="3495475"/>
                </a:moveTo>
                <a:cubicBezTo>
                  <a:pt x="2279177" y="3495475"/>
                  <a:pt x="2294475" y="3505639"/>
                  <a:pt x="2289379" y="3519180"/>
                </a:cubicBezTo>
                <a:cubicBezTo>
                  <a:pt x="2284285" y="3532720"/>
                  <a:pt x="2263878" y="3542873"/>
                  <a:pt x="2243483" y="3542873"/>
                </a:cubicBezTo>
                <a:cubicBezTo>
                  <a:pt x="2221366" y="3542873"/>
                  <a:pt x="2207765" y="3532720"/>
                  <a:pt x="2212873" y="3519180"/>
                </a:cubicBezTo>
                <a:cubicBezTo>
                  <a:pt x="2217968" y="3505639"/>
                  <a:pt x="2238375" y="3495475"/>
                  <a:pt x="2258782" y="3495475"/>
                </a:cubicBezTo>
                <a:close/>
                <a:moveTo>
                  <a:pt x="2148268" y="3495475"/>
                </a:moveTo>
                <a:cubicBezTo>
                  <a:pt x="2168663" y="3495475"/>
                  <a:pt x="2182264" y="3505639"/>
                  <a:pt x="2178866" y="3519180"/>
                </a:cubicBezTo>
                <a:cubicBezTo>
                  <a:pt x="2173759" y="3532720"/>
                  <a:pt x="2153364" y="3542873"/>
                  <a:pt x="2132969" y="3542873"/>
                </a:cubicBezTo>
                <a:cubicBezTo>
                  <a:pt x="2110851" y="3542873"/>
                  <a:pt x="2097251" y="3532720"/>
                  <a:pt x="2102358" y="3519180"/>
                </a:cubicBezTo>
                <a:cubicBezTo>
                  <a:pt x="2107455" y="3505639"/>
                  <a:pt x="2127861" y="3495475"/>
                  <a:pt x="2148268" y="3495475"/>
                </a:cubicBezTo>
                <a:close/>
                <a:moveTo>
                  <a:pt x="2037765" y="3493769"/>
                </a:moveTo>
                <a:cubicBezTo>
                  <a:pt x="2059871" y="3493769"/>
                  <a:pt x="2071761" y="3505639"/>
                  <a:pt x="2068364" y="3517486"/>
                </a:cubicBezTo>
                <a:cubicBezTo>
                  <a:pt x="2063268" y="3531026"/>
                  <a:pt x="2042862" y="3541179"/>
                  <a:pt x="2020767" y="3541179"/>
                </a:cubicBezTo>
                <a:cubicBezTo>
                  <a:pt x="1998663" y="3541179"/>
                  <a:pt x="1985062" y="3531026"/>
                  <a:pt x="1990158" y="3517486"/>
                </a:cubicBezTo>
                <a:cubicBezTo>
                  <a:pt x="1995254" y="3503945"/>
                  <a:pt x="2015672" y="3493769"/>
                  <a:pt x="2037765" y="3493769"/>
                </a:cubicBezTo>
                <a:close/>
                <a:moveTo>
                  <a:pt x="1928938" y="3493769"/>
                </a:moveTo>
                <a:cubicBezTo>
                  <a:pt x="1949345" y="3495463"/>
                  <a:pt x="1962945" y="3505639"/>
                  <a:pt x="1959536" y="3517486"/>
                </a:cubicBezTo>
                <a:cubicBezTo>
                  <a:pt x="1954440" y="3531026"/>
                  <a:pt x="1934045" y="3541179"/>
                  <a:pt x="1911941" y="3541179"/>
                </a:cubicBezTo>
                <a:cubicBezTo>
                  <a:pt x="1889847" y="3541179"/>
                  <a:pt x="1877933" y="3531026"/>
                  <a:pt x="1881331" y="3517486"/>
                </a:cubicBezTo>
                <a:cubicBezTo>
                  <a:pt x="1886438" y="3503945"/>
                  <a:pt x="1906845" y="3493769"/>
                  <a:pt x="1928938" y="3493769"/>
                </a:cubicBezTo>
                <a:close/>
                <a:moveTo>
                  <a:pt x="1806533" y="3493769"/>
                </a:moveTo>
                <a:cubicBezTo>
                  <a:pt x="1828638" y="3493769"/>
                  <a:pt x="1842239" y="3503945"/>
                  <a:pt x="1837143" y="3517486"/>
                </a:cubicBezTo>
                <a:cubicBezTo>
                  <a:pt x="1832036" y="3531026"/>
                  <a:pt x="1811640" y="3541179"/>
                  <a:pt x="1789536" y="3541179"/>
                </a:cubicBezTo>
                <a:cubicBezTo>
                  <a:pt x="1767442" y="3541179"/>
                  <a:pt x="1755528" y="3531026"/>
                  <a:pt x="1758926" y="3517486"/>
                </a:cubicBezTo>
                <a:cubicBezTo>
                  <a:pt x="1764045" y="3503945"/>
                  <a:pt x="1784440" y="3493769"/>
                  <a:pt x="1806533" y="3493769"/>
                </a:cubicBezTo>
                <a:close/>
                <a:moveTo>
                  <a:pt x="12785871" y="3465006"/>
                </a:moveTo>
                <a:cubicBezTo>
                  <a:pt x="12806278" y="3465006"/>
                  <a:pt x="12830106" y="3475159"/>
                  <a:pt x="12838480" y="3488699"/>
                </a:cubicBezTo>
                <a:cubicBezTo>
                  <a:pt x="12847091" y="3502251"/>
                  <a:pt x="12835177" y="3512404"/>
                  <a:pt x="12814770" y="3512404"/>
                </a:cubicBezTo>
                <a:cubicBezTo>
                  <a:pt x="12794364" y="3512404"/>
                  <a:pt x="12770536" y="3502251"/>
                  <a:pt x="12762043" y="3488699"/>
                </a:cubicBezTo>
                <a:cubicBezTo>
                  <a:pt x="12753549" y="3475159"/>
                  <a:pt x="12765463" y="3465006"/>
                  <a:pt x="12785871" y="3465006"/>
                </a:cubicBezTo>
                <a:close/>
                <a:moveTo>
                  <a:pt x="12675344" y="3465006"/>
                </a:moveTo>
                <a:cubicBezTo>
                  <a:pt x="12695751" y="3465006"/>
                  <a:pt x="12719460" y="3475159"/>
                  <a:pt x="12728071" y="3488699"/>
                </a:cubicBezTo>
                <a:cubicBezTo>
                  <a:pt x="12736564" y="3502251"/>
                  <a:pt x="12724650" y="3512404"/>
                  <a:pt x="12704243" y="3512404"/>
                </a:cubicBezTo>
                <a:cubicBezTo>
                  <a:pt x="12683837" y="3512404"/>
                  <a:pt x="12660127" y="3502251"/>
                  <a:pt x="12651516" y="3488699"/>
                </a:cubicBezTo>
                <a:cubicBezTo>
                  <a:pt x="12643022" y="3475159"/>
                  <a:pt x="12654936" y="3465006"/>
                  <a:pt x="12675344" y="3465006"/>
                </a:cubicBezTo>
                <a:close/>
                <a:moveTo>
                  <a:pt x="12566585" y="3465006"/>
                </a:moveTo>
                <a:cubicBezTo>
                  <a:pt x="12588643" y="3465006"/>
                  <a:pt x="12610702" y="3475159"/>
                  <a:pt x="12619314" y="3488699"/>
                </a:cubicBezTo>
                <a:cubicBezTo>
                  <a:pt x="12627689" y="3502251"/>
                  <a:pt x="12615893" y="3512404"/>
                  <a:pt x="12595486" y="3512404"/>
                </a:cubicBezTo>
                <a:cubicBezTo>
                  <a:pt x="12575079" y="3512404"/>
                  <a:pt x="12551251" y="3502251"/>
                  <a:pt x="12542757" y="3488699"/>
                </a:cubicBezTo>
                <a:cubicBezTo>
                  <a:pt x="12534265" y="3475159"/>
                  <a:pt x="12546179" y="3465006"/>
                  <a:pt x="12566585" y="3465006"/>
                </a:cubicBezTo>
                <a:close/>
                <a:moveTo>
                  <a:pt x="12457709" y="3463311"/>
                </a:moveTo>
                <a:cubicBezTo>
                  <a:pt x="12479886" y="3465005"/>
                  <a:pt x="12503714" y="3475158"/>
                  <a:pt x="12510437" y="3487004"/>
                </a:cubicBezTo>
                <a:cubicBezTo>
                  <a:pt x="12517279" y="3500557"/>
                  <a:pt x="12507135" y="3510709"/>
                  <a:pt x="12486727" y="3510709"/>
                </a:cubicBezTo>
                <a:cubicBezTo>
                  <a:pt x="12466320" y="3510709"/>
                  <a:pt x="12442492" y="3500557"/>
                  <a:pt x="12433881" y="3487004"/>
                </a:cubicBezTo>
                <a:cubicBezTo>
                  <a:pt x="12427158" y="3473464"/>
                  <a:pt x="12437303" y="3463311"/>
                  <a:pt x="12457709" y="3463311"/>
                </a:cubicBezTo>
                <a:close/>
                <a:moveTo>
                  <a:pt x="12333735" y="3463311"/>
                </a:moveTo>
                <a:cubicBezTo>
                  <a:pt x="12355793" y="3463311"/>
                  <a:pt x="12379503" y="3473464"/>
                  <a:pt x="12386345" y="3487004"/>
                </a:cubicBezTo>
                <a:cubicBezTo>
                  <a:pt x="12393186" y="3500557"/>
                  <a:pt x="12382924" y="3510709"/>
                  <a:pt x="12360866" y="3510709"/>
                </a:cubicBezTo>
                <a:cubicBezTo>
                  <a:pt x="12338689" y="3510709"/>
                  <a:pt x="12316749" y="3500557"/>
                  <a:pt x="12308138" y="3487004"/>
                </a:cubicBezTo>
                <a:cubicBezTo>
                  <a:pt x="12301296" y="3473464"/>
                  <a:pt x="12311558" y="3463311"/>
                  <a:pt x="12333735" y="3463311"/>
                </a:cubicBezTo>
                <a:close/>
                <a:moveTo>
                  <a:pt x="12229931" y="3463311"/>
                </a:moveTo>
                <a:cubicBezTo>
                  <a:pt x="12250338" y="3463311"/>
                  <a:pt x="12274166" y="3473464"/>
                  <a:pt x="12280889" y="3487004"/>
                </a:cubicBezTo>
                <a:cubicBezTo>
                  <a:pt x="12287730" y="3500557"/>
                  <a:pt x="12277586" y="3510709"/>
                  <a:pt x="12255409" y="3510709"/>
                </a:cubicBezTo>
                <a:cubicBezTo>
                  <a:pt x="12235003" y="3510709"/>
                  <a:pt x="12211175" y="3500557"/>
                  <a:pt x="12204334" y="3487004"/>
                </a:cubicBezTo>
                <a:cubicBezTo>
                  <a:pt x="12197611" y="3473464"/>
                  <a:pt x="12207755" y="3463311"/>
                  <a:pt x="12229931" y="3463311"/>
                </a:cubicBezTo>
                <a:close/>
                <a:moveTo>
                  <a:pt x="12117752" y="3463311"/>
                </a:moveTo>
                <a:cubicBezTo>
                  <a:pt x="12139811" y="3463311"/>
                  <a:pt x="12161987" y="3473464"/>
                  <a:pt x="12168710" y="3487004"/>
                </a:cubicBezTo>
                <a:cubicBezTo>
                  <a:pt x="12175551" y="3500557"/>
                  <a:pt x="12165289" y="3510709"/>
                  <a:pt x="12143230" y="3510709"/>
                </a:cubicBezTo>
                <a:cubicBezTo>
                  <a:pt x="12122824" y="3510709"/>
                  <a:pt x="12098996" y="3500557"/>
                  <a:pt x="12092155" y="3487004"/>
                </a:cubicBezTo>
                <a:cubicBezTo>
                  <a:pt x="12085432" y="3473464"/>
                  <a:pt x="12095576" y="3463311"/>
                  <a:pt x="12117752" y="3463311"/>
                </a:cubicBezTo>
                <a:close/>
                <a:moveTo>
                  <a:pt x="12012297" y="3461618"/>
                </a:moveTo>
                <a:cubicBezTo>
                  <a:pt x="12034355" y="3463312"/>
                  <a:pt x="12056532" y="3473464"/>
                  <a:pt x="12063373" y="3485311"/>
                </a:cubicBezTo>
                <a:cubicBezTo>
                  <a:pt x="12070097" y="3498852"/>
                  <a:pt x="12058183" y="3509016"/>
                  <a:pt x="12037777" y="3509016"/>
                </a:cubicBezTo>
                <a:cubicBezTo>
                  <a:pt x="12017370" y="3509016"/>
                  <a:pt x="11993542" y="3498852"/>
                  <a:pt x="11986818" y="3485311"/>
                </a:cubicBezTo>
                <a:cubicBezTo>
                  <a:pt x="11979976" y="3471770"/>
                  <a:pt x="11991890" y="3461618"/>
                  <a:pt x="12012297" y="3461618"/>
                </a:cubicBezTo>
                <a:close/>
                <a:moveTo>
                  <a:pt x="11903539" y="3461618"/>
                </a:moveTo>
                <a:cubicBezTo>
                  <a:pt x="11923945" y="3461618"/>
                  <a:pt x="11946003" y="3471770"/>
                  <a:pt x="11954497" y="3485311"/>
                </a:cubicBezTo>
                <a:cubicBezTo>
                  <a:pt x="11961339" y="3498852"/>
                  <a:pt x="11949425" y="3509016"/>
                  <a:pt x="11929017" y="3509016"/>
                </a:cubicBezTo>
                <a:cubicBezTo>
                  <a:pt x="11908611" y="3509016"/>
                  <a:pt x="11884783" y="3498852"/>
                  <a:pt x="11877942" y="3485311"/>
                </a:cubicBezTo>
                <a:cubicBezTo>
                  <a:pt x="11871218" y="3471770"/>
                  <a:pt x="11883132" y="3461618"/>
                  <a:pt x="11903539" y="3461618"/>
                </a:cubicBezTo>
                <a:close/>
                <a:moveTo>
                  <a:pt x="11794746" y="3461618"/>
                </a:moveTo>
                <a:cubicBezTo>
                  <a:pt x="11815188" y="3461618"/>
                  <a:pt x="11837246" y="3471770"/>
                  <a:pt x="11845739" y="3485311"/>
                </a:cubicBezTo>
                <a:cubicBezTo>
                  <a:pt x="11852581" y="3498852"/>
                  <a:pt x="11840549" y="3509016"/>
                  <a:pt x="11820142" y="3509016"/>
                </a:cubicBezTo>
                <a:cubicBezTo>
                  <a:pt x="11799736" y="3509016"/>
                  <a:pt x="11775990" y="3498852"/>
                  <a:pt x="11769196" y="3485311"/>
                </a:cubicBezTo>
                <a:cubicBezTo>
                  <a:pt x="11762390" y="3471770"/>
                  <a:pt x="11774350" y="3461618"/>
                  <a:pt x="11794746" y="3461618"/>
                </a:cubicBezTo>
                <a:close/>
                <a:moveTo>
                  <a:pt x="11685834" y="3461618"/>
                </a:moveTo>
                <a:cubicBezTo>
                  <a:pt x="11707987" y="3461618"/>
                  <a:pt x="11730139" y="3471770"/>
                  <a:pt x="11736933" y="3485311"/>
                </a:cubicBezTo>
                <a:cubicBezTo>
                  <a:pt x="11743740" y="3498852"/>
                  <a:pt x="11731778" y="3509016"/>
                  <a:pt x="11711384" y="3509016"/>
                </a:cubicBezTo>
                <a:cubicBezTo>
                  <a:pt x="11690989" y="3509016"/>
                  <a:pt x="11667185" y="3498852"/>
                  <a:pt x="11660391" y="3485311"/>
                </a:cubicBezTo>
                <a:cubicBezTo>
                  <a:pt x="11653584" y="3471770"/>
                  <a:pt x="11665427" y="3461618"/>
                  <a:pt x="11685834" y="3461618"/>
                </a:cubicBezTo>
                <a:close/>
                <a:moveTo>
                  <a:pt x="11568583" y="3459923"/>
                </a:moveTo>
                <a:cubicBezTo>
                  <a:pt x="11590630" y="3461617"/>
                  <a:pt x="11614422" y="3471769"/>
                  <a:pt x="11619577" y="3483616"/>
                </a:cubicBezTo>
                <a:cubicBezTo>
                  <a:pt x="11626383" y="3497157"/>
                  <a:pt x="11614422" y="3507310"/>
                  <a:pt x="11592375" y="3507310"/>
                </a:cubicBezTo>
                <a:cubicBezTo>
                  <a:pt x="11571980" y="3507310"/>
                  <a:pt x="11548177" y="3497157"/>
                  <a:pt x="11541382" y="3483616"/>
                </a:cubicBezTo>
                <a:cubicBezTo>
                  <a:pt x="11534576" y="3470076"/>
                  <a:pt x="11546431" y="3459923"/>
                  <a:pt x="11568583" y="3459923"/>
                </a:cubicBezTo>
                <a:close/>
                <a:moveTo>
                  <a:pt x="11468235" y="3459923"/>
                </a:moveTo>
                <a:cubicBezTo>
                  <a:pt x="11488631" y="3459923"/>
                  <a:pt x="11510795" y="3470076"/>
                  <a:pt x="11517590" y="3483616"/>
                </a:cubicBezTo>
                <a:cubicBezTo>
                  <a:pt x="11524384" y="3497157"/>
                  <a:pt x="11512435" y="3507310"/>
                  <a:pt x="11490388" y="3507310"/>
                </a:cubicBezTo>
                <a:cubicBezTo>
                  <a:pt x="11469993" y="3507310"/>
                  <a:pt x="11446189" y="3497157"/>
                  <a:pt x="11441034" y="3483616"/>
                </a:cubicBezTo>
                <a:cubicBezTo>
                  <a:pt x="11434239" y="3470076"/>
                  <a:pt x="11446189" y="3459923"/>
                  <a:pt x="11468235" y="3459923"/>
                </a:cubicBezTo>
                <a:close/>
                <a:moveTo>
                  <a:pt x="11354393" y="3459923"/>
                </a:moveTo>
                <a:cubicBezTo>
                  <a:pt x="11374788" y="3459923"/>
                  <a:pt x="11396835" y="3470076"/>
                  <a:pt x="11403629" y="3483616"/>
                </a:cubicBezTo>
                <a:cubicBezTo>
                  <a:pt x="11410436" y="3497157"/>
                  <a:pt x="11398592" y="3507310"/>
                  <a:pt x="11376440" y="3507310"/>
                </a:cubicBezTo>
                <a:cubicBezTo>
                  <a:pt x="11356033" y="3507310"/>
                  <a:pt x="11332229" y="3497157"/>
                  <a:pt x="11327192" y="3483616"/>
                </a:cubicBezTo>
                <a:cubicBezTo>
                  <a:pt x="11320386" y="3470076"/>
                  <a:pt x="11332229" y="3459923"/>
                  <a:pt x="11354393" y="3459923"/>
                </a:cubicBezTo>
                <a:close/>
                <a:moveTo>
                  <a:pt x="11243842" y="3459923"/>
                </a:moveTo>
                <a:cubicBezTo>
                  <a:pt x="11264237" y="3459923"/>
                  <a:pt x="11286390" y="3470076"/>
                  <a:pt x="11293196" y="3483616"/>
                </a:cubicBezTo>
                <a:cubicBezTo>
                  <a:pt x="11299991" y="3497157"/>
                  <a:pt x="11286390" y="3507310"/>
                  <a:pt x="11265995" y="3507310"/>
                </a:cubicBezTo>
                <a:cubicBezTo>
                  <a:pt x="11245600" y="3507310"/>
                  <a:pt x="11221796" y="3497157"/>
                  <a:pt x="11216641" y="3483616"/>
                </a:cubicBezTo>
                <a:cubicBezTo>
                  <a:pt x="11209847" y="3470076"/>
                  <a:pt x="11223436" y="3459923"/>
                  <a:pt x="11243842" y="3459923"/>
                </a:cubicBezTo>
                <a:close/>
                <a:moveTo>
                  <a:pt x="11136795" y="3458229"/>
                </a:moveTo>
                <a:cubicBezTo>
                  <a:pt x="11158841" y="3459923"/>
                  <a:pt x="11180993" y="3470087"/>
                  <a:pt x="11186042" y="3481934"/>
                </a:cubicBezTo>
                <a:cubicBezTo>
                  <a:pt x="11192837" y="3495474"/>
                  <a:pt x="11179248" y="3505639"/>
                  <a:pt x="11158841" y="3505639"/>
                </a:cubicBezTo>
                <a:cubicBezTo>
                  <a:pt x="11138445" y="3505639"/>
                  <a:pt x="11116281" y="3495474"/>
                  <a:pt x="11109487" y="3481934"/>
                </a:cubicBezTo>
                <a:cubicBezTo>
                  <a:pt x="11102681" y="3468393"/>
                  <a:pt x="11116281" y="3458229"/>
                  <a:pt x="11136795" y="3458229"/>
                </a:cubicBezTo>
                <a:close/>
                <a:moveTo>
                  <a:pt x="11026244" y="3458229"/>
                </a:moveTo>
                <a:cubicBezTo>
                  <a:pt x="11048290" y="3458229"/>
                  <a:pt x="11070444" y="3468393"/>
                  <a:pt x="11075492" y="3481934"/>
                </a:cubicBezTo>
                <a:cubicBezTo>
                  <a:pt x="11082286" y="3495474"/>
                  <a:pt x="11068685" y="3505639"/>
                  <a:pt x="11048290" y="3505639"/>
                </a:cubicBezTo>
                <a:cubicBezTo>
                  <a:pt x="11027884" y="3505639"/>
                  <a:pt x="11005837" y="3495474"/>
                  <a:pt x="10999043" y="3481934"/>
                </a:cubicBezTo>
                <a:cubicBezTo>
                  <a:pt x="10993888" y="3468393"/>
                  <a:pt x="11005837" y="3458229"/>
                  <a:pt x="11026244" y="3458229"/>
                </a:cubicBezTo>
                <a:close/>
                <a:moveTo>
                  <a:pt x="10915716" y="3458229"/>
                </a:moveTo>
                <a:cubicBezTo>
                  <a:pt x="10937821" y="3458229"/>
                  <a:pt x="10959915" y="3468393"/>
                  <a:pt x="10965011" y="3481934"/>
                </a:cubicBezTo>
                <a:cubicBezTo>
                  <a:pt x="10970071" y="3495474"/>
                  <a:pt x="10958217" y="3505639"/>
                  <a:pt x="10937821" y="3505639"/>
                </a:cubicBezTo>
                <a:cubicBezTo>
                  <a:pt x="10917415" y="3505639"/>
                  <a:pt x="10895309" y="3495474"/>
                  <a:pt x="10888503" y="3481934"/>
                </a:cubicBezTo>
                <a:cubicBezTo>
                  <a:pt x="10883407" y="3468393"/>
                  <a:pt x="10895309" y="3458229"/>
                  <a:pt x="10915716" y="3458229"/>
                </a:cubicBezTo>
                <a:close/>
                <a:moveTo>
                  <a:pt x="6871147" y="3453159"/>
                </a:moveTo>
                <a:cubicBezTo>
                  <a:pt x="6893250" y="3453159"/>
                  <a:pt x="6911955" y="3463311"/>
                  <a:pt x="6911955" y="3476852"/>
                </a:cubicBezTo>
                <a:cubicBezTo>
                  <a:pt x="6913653" y="3490393"/>
                  <a:pt x="6896660" y="3500545"/>
                  <a:pt x="6876261" y="3500545"/>
                </a:cubicBezTo>
                <a:cubicBezTo>
                  <a:pt x="6855853" y="3500545"/>
                  <a:pt x="6837158" y="3490393"/>
                  <a:pt x="6835461" y="3476852"/>
                </a:cubicBezTo>
                <a:cubicBezTo>
                  <a:pt x="6833765" y="3463311"/>
                  <a:pt x="6850757" y="3453159"/>
                  <a:pt x="6871147" y="3453159"/>
                </a:cubicBezTo>
                <a:close/>
                <a:moveTo>
                  <a:pt x="6762398" y="3451465"/>
                </a:moveTo>
                <a:cubicBezTo>
                  <a:pt x="6784486" y="3453159"/>
                  <a:pt x="6801458" y="3463311"/>
                  <a:pt x="6803162" y="3475158"/>
                </a:cubicBezTo>
                <a:cubicBezTo>
                  <a:pt x="6804857" y="3488699"/>
                  <a:pt x="6787893" y="3498863"/>
                  <a:pt x="6765791" y="3498863"/>
                </a:cubicBezTo>
                <a:cubicBezTo>
                  <a:pt x="6745393" y="3498863"/>
                  <a:pt x="6726697" y="3488699"/>
                  <a:pt x="6724998" y="3475158"/>
                </a:cubicBezTo>
                <a:cubicBezTo>
                  <a:pt x="6723288" y="3461618"/>
                  <a:pt x="6740297" y="3451465"/>
                  <a:pt x="6762398" y="3451465"/>
                </a:cubicBezTo>
                <a:close/>
                <a:moveTo>
                  <a:pt x="6655312" y="3451465"/>
                </a:moveTo>
                <a:cubicBezTo>
                  <a:pt x="6675705" y="3451465"/>
                  <a:pt x="6692707" y="3463311"/>
                  <a:pt x="6694401" y="3475158"/>
                </a:cubicBezTo>
                <a:cubicBezTo>
                  <a:pt x="6694401" y="3488699"/>
                  <a:pt x="6679110" y="3498863"/>
                  <a:pt x="6657008" y="3498863"/>
                </a:cubicBezTo>
                <a:cubicBezTo>
                  <a:pt x="6634919" y="3498863"/>
                  <a:pt x="6617900" y="3488699"/>
                  <a:pt x="6617900" y="3475158"/>
                </a:cubicBezTo>
                <a:cubicBezTo>
                  <a:pt x="6617900" y="3461618"/>
                  <a:pt x="6633205" y="3451465"/>
                  <a:pt x="6655312" y="3451465"/>
                </a:cubicBezTo>
                <a:close/>
                <a:moveTo>
                  <a:pt x="6541420" y="3451465"/>
                </a:moveTo>
                <a:cubicBezTo>
                  <a:pt x="6561819" y="3451465"/>
                  <a:pt x="6580517" y="3461618"/>
                  <a:pt x="6580517" y="3475158"/>
                </a:cubicBezTo>
                <a:cubicBezTo>
                  <a:pt x="6580517" y="3488699"/>
                  <a:pt x="6565220" y="3498863"/>
                  <a:pt x="6543116" y="3498863"/>
                </a:cubicBezTo>
                <a:cubicBezTo>
                  <a:pt x="6522715" y="3498863"/>
                  <a:pt x="6504021" y="3488699"/>
                  <a:pt x="6504021" y="3475158"/>
                </a:cubicBezTo>
                <a:cubicBezTo>
                  <a:pt x="6504021" y="3461618"/>
                  <a:pt x="6519319" y="3451465"/>
                  <a:pt x="6541420" y="3451465"/>
                </a:cubicBezTo>
                <a:close/>
                <a:moveTo>
                  <a:pt x="6430916" y="3451465"/>
                </a:moveTo>
                <a:cubicBezTo>
                  <a:pt x="6453023" y="3451465"/>
                  <a:pt x="6470011" y="3461618"/>
                  <a:pt x="6470011" y="3475158"/>
                </a:cubicBezTo>
                <a:cubicBezTo>
                  <a:pt x="6470011" y="3488699"/>
                  <a:pt x="6453023" y="3498863"/>
                  <a:pt x="6432621" y="3498863"/>
                </a:cubicBezTo>
                <a:cubicBezTo>
                  <a:pt x="6412214" y="3498863"/>
                  <a:pt x="6393517" y="3488699"/>
                  <a:pt x="6393517" y="3475158"/>
                </a:cubicBezTo>
                <a:cubicBezTo>
                  <a:pt x="6393517" y="3461618"/>
                  <a:pt x="6410518" y="3451465"/>
                  <a:pt x="6430916" y="3451465"/>
                </a:cubicBezTo>
                <a:close/>
                <a:moveTo>
                  <a:pt x="6322149" y="3449771"/>
                </a:moveTo>
                <a:cubicBezTo>
                  <a:pt x="6344235" y="3451465"/>
                  <a:pt x="6361227" y="3461618"/>
                  <a:pt x="6361227" y="3473464"/>
                </a:cubicBezTo>
                <a:cubicBezTo>
                  <a:pt x="6361227" y="3487005"/>
                  <a:pt x="6344235" y="3497158"/>
                  <a:pt x="6323840" y="3497158"/>
                </a:cubicBezTo>
                <a:cubicBezTo>
                  <a:pt x="6301740" y="3497158"/>
                  <a:pt x="6284748" y="3487005"/>
                  <a:pt x="6284748" y="3473464"/>
                </a:cubicBezTo>
                <a:cubicBezTo>
                  <a:pt x="6284748" y="3459924"/>
                  <a:pt x="6301740" y="3449771"/>
                  <a:pt x="6322149" y="3449771"/>
                </a:cubicBezTo>
                <a:close/>
                <a:moveTo>
                  <a:pt x="6215061" y="3449771"/>
                </a:moveTo>
                <a:cubicBezTo>
                  <a:pt x="6235449" y="3449771"/>
                  <a:pt x="6252448" y="3461618"/>
                  <a:pt x="6254146" y="3473464"/>
                </a:cubicBezTo>
                <a:cubicBezTo>
                  <a:pt x="6254146" y="3487005"/>
                  <a:pt x="6237148" y="3497158"/>
                  <a:pt x="6216757" y="3497158"/>
                </a:cubicBezTo>
                <a:cubicBezTo>
                  <a:pt x="6196357" y="3497158"/>
                  <a:pt x="6177663" y="3487005"/>
                  <a:pt x="6177663" y="3473464"/>
                </a:cubicBezTo>
                <a:cubicBezTo>
                  <a:pt x="6177663" y="3459924"/>
                  <a:pt x="6194652" y="3449771"/>
                  <a:pt x="6215061" y="3449771"/>
                </a:cubicBezTo>
                <a:close/>
                <a:moveTo>
                  <a:pt x="6104558" y="3449771"/>
                </a:moveTo>
                <a:cubicBezTo>
                  <a:pt x="6126644" y="3449771"/>
                  <a:pt x="6143647" y="3459924"/>
                  <a:pt x="6143647" y="3473464"/>
                </a:cubicBezTo>
                <a:cubicBezTo>
                  <a:pt x="6143647" y="3487005"/>
                  <a:pt x="6126644" y="3497158"/>
                  <a:pt x="6106254" y="3497158"/>
                </a:cubicBezTo>
                <a:cubicBezTo>
                  <a:pt x="6085855" y="3497158"/>
                  <a:pt x="6067156" y="3487005"/>
                  <a:pt x="6067156" y="3473464"/>
                </a:cubicBezTo>
                <a:cubicBezTo>
                  <a:pt x="6067156" y="3459924"/>
                  <a:pt x="6084158" y="3449771"/>
                  <a:pt x="6104558" y="3449771"/>
                </a:cubicBezTo>
                <a:close/>
                <a:moveTo>
                  <a:pt x="2937130" y="3431148"/>
                </a:moveTo>
                <a:cubicBezTo>
                  <a:pt x="2957535" y="3431148"/>
                  <a:pt x="2972846" y="3442994"/>
                  <a:pt x="2969446" y="3454841"/>
                </a:cubicBezTo>
                <a:cubicBezTo>
                  <a:pt x="2966027" y="3468382"/>
                  <a:pt x="2945635" y="3478546"/>
                  <a:pt x="2925239" y="3478546"/>
                </a:cubicBezTo>
                <a:cubicBezTo>
                  <a:pt x="2904835" y="3478546"/>
                  <a:pt x="2889534" y="3468382"/>
                  <a:pt x="2892932" y="3454841"/>
                </a:cubicBezTo>
                <a:cubicBezTo>
                  <a:pt x="2896340" y="3441300"/>
                  <a:pt x="2916735" y="3431148"/>
                  <a:pt x="2937130" y="3431148"/>
                </a:cubicBezTo>
                <a:close/>
                <a:moveTo>
                  <a:pt x="2824966" y="3431148"/>
                </a:moveTo>
                <a:cubicBezTo>
                  <a:pt x="2848761" y="3431148"/>
                  <a:pt x="2862358" y="3441300"/>
                  <a:pt x="2858962" y="3454841"/>
                </a:cubicBezTo>
                <a:cubicBezTo>
                  <a:pt x="2855565" y="3468382"/>
                  <a:pt x="2835158" y="3478546"/>
                  <a:pt x="2813053" y="3478546"/>
                </a:cubicBezTo>
                <a:cubicBezTo>
                  <a:pt x="2792615" y="3478546"/>
                  <a:pt x="2777304" y="3468382"/>
                  <a:pt x="2780712" y="3454841"/>
                </a:cubicBezTo>
                <a:cubicBezTo>
                  <a:pt x="2784110" y="3441300"/>
                  <a:pt x="2804546" y="3431148"/>
                  <a:pt x="2824966" y="3431148"/>
                </a:cubicBezTo>
                <a:close/>
                <a:moveTo>
                  <a:pt x="2719504" y="3431148"/>
                </a:moveTo>
                <a:cubicBezTo>
                  <a:pt x="2739923" y="3431148"/>
                  <a:pt x="2753523" y="3441300"/>
                  <a:pt x="2750114" y="3454841"/>
                </a:cubicBezTo>
                <a:cubicBezTo>
                  <a:pt x="2746717" y="3468382"/>
                  <a:pt x="2726309" y="3478546"/>
                  <a:pt x="2704205" y="3478546"/>
                </a:cubicBezTo>
                <a:cubicBezTo>
                  <a:pt x="2683811" y="3478546"/>
                  <a:pt x="2668510" y="3468382"/>
                  <a:pt x="2673606" y="3454841"/>
                </a:cubicBezTo>
                <a:cubicBezTo>
                  <a:pt x="2677004" y="3441300"/>
                  <a:pt x="2697411" y="3431148"/>
                  <a:pt x="2719504" y="3431148"/>
                </a:cubicBezTo>
                <a:close/>
                <a:moveTo>
                  <a:pt x="2608991" y="3429466"/>
                </a:moveTo>
                <a:cubicBezTo>
                  <a:pt x="2629408" y="3431160"/>
                  <a:pt x="2643009" y="3441312"/>
                  <a:pt x="2639600" y="3453159"/>
                </a:cubicBezTo>
                <a:cubicBezTo>
                  <a:pt x="2636204" y="3466700"/>
                  <a:pt x="2615809" y="3476852"/>
                  <a:pt x="2593692" y="3476852"/>
                </a:cubicBezTo>
                <a:cubicBezTo>
                  <a:pt x="2573296" y="3476852"/>
                  <a:pt x="2557997" y="3466700"/>
                  <a:pt x="2563093" y="3453159"/>
                </a:cubicBezTo>
                <a:cubicBezTo>
                  <a:pt x="2566490" y="3439619"/>
                  <a:pt x="2586897" y="3429466"/>
                  <a:pt x="2608991" y="3429466"/>
                </a:cubicBezTo>
                <a:close/>
                <a:moveTo>
                  <a:pt x="2498488" y="3429466"/>
                </a:moveTo>
                <a:cubicBezTo>
                  <a:pt x="2518882" y="3429466"/>
                  <a:pt x="2534181" y="3441312"/>
                  <a:pt x="2529086" y="3453159"/>
                </a:cubicBezTo>
                <a:cubicBezTo>
                  <a:pt x="2525688" y="3466700"/>
                  <a:pt x="2505294" y="3476852"/>
                  <a:pt x="2483177" y="3476852"/>
                </a:cubicBezTo>
                <a:cubicBezTo>
                  <a:pt x="2462781" y="3476852"/>
                  <a:pt x="2447483" y="3466700"/>
                  <a:pt x="2452578" y="3453159"/>
                </a:cubicBezTo>
                <a:cubicBezTo>
                  <a:pt x="2455975" y="3439619"/>
                  <a:pt x="2476382" y="3429466"/>
                  <a:pt x="2498488" y="3429466"/>
                </a:cubicBezTo>
                <a:close/>
                <a:moveTo>
                  <a:pt x="2389695" y="3429466"/>
                </a:moveTo>
                <a:cubicBezTo>
                  <a:pt x="2410090" y="3429466"/>
                  <a:pt x="2425390" y="3439619"/>
                  <a:pt x="2420294" y="3453159"/>
                </a:cubicBezTo>
                <a:cubicBezTo>
                  <a:pt x="2416897" y="3466700"/>
                  <a:pt x="2394791" y="3476852"/>
                  <a:pt x="2374396" y="3476852"/>
                </a:cubicBezTo>
                <a:cubicBezTo>
                  <a:pt x="2353990" y="3476852"/>
                  <a:pt x="2338679" y="3466700"/>
                  <a:pt x="2343799" y="3453159"/>
                </a:cubicBezTo>
                <a:cubicBezTo>
                  <a:pt x="2348894" y="3439619"/>
                  <a:pt x="2369288" y="3429466"/>
                  <a:pt x="2389695" y="3429466"/>
                </a:cubicBezTo>
                <a:close/>
                <a:moveTo>
                  <a:pt x="2282563" y="3429466"/>
                </a:moveTo>
                <a:cubicBezTo>
                  <a:pt x="2302970" y="3429466"/>
                  <a:pt x="2316570" y="3439619"/>
                  <a:pt x="2313161" y="3453159"/>
                </a:cubicBezTo>
                <a:cubicBezTo>
                  <a:pt x="2308065" y="3466700"/>
                  <a:pt x="2287671" y="3476852"/>
                  <a:pt x="2267264" y="3476852"/>
                </a:cubicBezTo>
                <a:cubicBezTo>
                  <a:pt x="2246858" y="3476852"/>
                  <a:pt x="2231558" y="3466700"/>
                  <a:pt x="2236654" y="3453159"/>
                </a:cubicBezTo>
                <a:cubicBezTo>
                  <a:pt x="2241762" y="3439619"/>
                  <a:pt x="2262169" y="3429466"/>
                  <a:pt x="2282563" y="3429466"/>
                </a:cubicBezTo>
                <a:close/>
                <a:moveTo>
                  <a:pt x="2170375" y="3427772"/>
                </a:moveTo>
                <a:cubicBezTo>
                  <a:pt x="2192479" y="3429466"/>
                  <a:pt x="2206068" y="3439619"/>
                  <a:pt x="2200972" y="3451465"/>
                </a:cubicBezTo>
                <a:cubicBezTo>
                  <a:pt x="2195876" y="3465006"/>
                  <a:pt x="2175470" y="3475159"/>
                  <a:pt x="2155075" y="3475159"/>
                </a:cubicBezTo>
                <a:cubicBezTo>
                  <a:pt x="2134680" y="3475159"/>
                  <a:pt x="2121080" y="3465006"/>
                  <a:pt x="2124477" y="3451465"/>
                </a:cubicBezTo>
                <a:cubicBezTo>
                  <a:pt x="2129573" y="3437925"/>
                  <a:pt x="2149980" y="3427772"/>
                  <a:pt x="2170375" y="3427772"/>
                </a:cubicBezTo>
                <a:close/>
                <a:moveTo>
                  <a:pt x="2061548" y="3427772"/>
                </a:moveTo>
                <a:cubicBezTo>
                  <a:pt x="2081955" y="3427772"/>
                  <a:pt x="2095555" y="3439619"/>
                  <a:pt x="2092157" y="3451465"/>
                </a:cubicBezTo>
                <a:cubicBezTo>
                  <a:pt x="2087050" y="3465006"/>
                  <a:pt x="2066655" y="3475159"/>
                  <a:pt x="2046248" y="3475159"/>
                </a:cubicBezTo>
                <a:cubicBezTo>
                  <a:pt x="2025854" y="3475159"/>
                  <a:pt x="2012241" y="3465006"/>
                  <a:pt x="2015639" y="3451465"/>
                </a:cubicBezTo>
                <a:cubicBezTo>
                  <a:pt x="2020746" y="3437925"/>
                  <a:pt x="2041153" y="3427772"/>
                  <a:pt x="2061548" y="3427772"/>
                </a:cubicBezTo>
                <a:close/>
                <a:moveTo>
                  <a:pt x="1956151" y="3427772"/>
                </a:moveTo>
                <a:cubicBezTo>
                  <a:pt x="1978257" y="3427772"/>
                  <a:pt x="1991858" y="3437925"/>
                  <a:pt x="1986762" y="3451465"/>
                </a:cubicBezTo>
                <a:cubicBezTo>
                  <a:pt x="1981654" y="3465006"/>
                  <a:pt x="1961260" y="3475159"/>
                  <a:pt x="1939155" y="3475159"/>
                </a:cubicBezTo>
                <a:cubicBezTo>
                  <a:pt x="1918759" y="3475159"/>
                  <a:pt x="1905159" y="3465006"/>
                  <a:pt x="1908556" y="3451465"/>
                </a:cubicBezTo>
                <a:cubicBezTo>
                  <a:pt x="1913664" y="3437925"/>
                  <a:pt x="1934059" y="3427772"/>
                  <a:pt x="1956151" y="3427772"/>
                </a:cubicBezTo>
                <a:close/>
                <a:moveTo>
                  <a:pt x="1833736" y="3427772"/>
                </a:moveTo>
                <a:cubicBezTo>
                  <a:pt x="1854131" y="3427772"/>
                  <a:pt x="1867732" y="3437925"/>
                  <a:pt x="1862636" y="3451465"/>
                </a:cubicBezTo>
                <a:cubicBezTo>
                  <a:pt x="1857528" y="3465006"/>
                  <a:pt x="1837133" y="3475159"/>
                  <a:pt x="1815028" y="3475159"/>
                </a:cubicBezTo>
                <a:cubicBezTo>
                  <a:pt x="1794634" y="3475159"/>
                  <a:pt x="1781033" y="3465006"/>
                  <a:pt x="1786129" y="3451465"/>
                </a:cubicBezTo>
                <a:cubicBezTo>
                  <a:pt x="1791236" y="3437925"/>
                  <a:pt x="1811631" y="3427772"/>
                  <a:pt x="1833736" y="3427772"/>
                </a:cubicBezTo>
                <a:close/>
                <a:moveTo>
                  <a:pt x="13107191" y="3402373"/>
                </a:moveTo>
                <a:cubicBezTo>
                  <a:pt x="13125828" y="3404067"/>
                  <a:pt x="13146235" y="3412537"/>
                  <a:pt x="13154846" y="3424384"/>
                </a:cubicBezTo>
                <a:cubicBezTo>
                  <a:pt x="13161688" y="3436230"/>
                  <a:pt x="13153078" y="3444689"/>
                  <a:pt x="13134439" y="3444689"/>
                </a:cubicBezTo>
                <a:cubicBezTo>
                  <a:pt x="13115684" y="3444689"/>
                  <a:pt x="13093626" y="3434537"/>
                  <a:pt x="13086783" y="3422690"/>
                </a:cubicBezTo>
                <a:cubicBezTo>
                  <a:pt x="13080060" y="3410843"/>
                  <a:pt x="13088435" y="3402373"/>
                  <a:pt x="13107191" y="3402373"/>
                </a:cubicBezTo>
                <a:close/>
                <a:moveTo>
                  <a:pt x="12743288" y="3397302"/>
                </a:moveTo>
                <a:cubicBezTo>
                  <a:pt x="12763696" y="3397302"/>
                  <a:pt x="12787522" y="3409148"/>
                  <a:pt x="12796134" y="3420995"/>
                </a:cubicBezTo>
                <a:cubicBezTo>
                  <a:pt x="12804509" y="3434536"/>
                  <a:pt x="12792713" y="3444689"/>
                  <a:pt x="12772306" y="3444689"/>
                </a:cubicBezTo>
                <a:cubicBezTo>
                  <a:pt x="12751900" y="3444689"/>
                  <a:pt x="12728072" y="3434536"/>
                  <a:pt x="12719579" y="3420995"/>
                </a:cubicBezTo>
                <a:cubicBezTo>
                  <a:pt x="12711085" y="3407455"/>
                  <a:pt x="12722881" y="3397302"/>
                  <a:pt x="12743288" y="3397302"/>
                </a:cubicBezTo>
                <a:close/>
                <a:moveTo>
                  <a:pt x="12634530" y="3397302"/>
                </a:moveTo>
                <a:cubicBezTo>
                  <a:pt x="12654936" y="3397302"/>
                  <a:pt x="12678764" y="3407455"/>
                  <a:pt x="12687257" y="3420995"/>
                </a:cubicBezTo>
                <a:cubicBezTo>
                  <a:pt x="12695751" y="3434536"/>
                  <a:pt x="12683837" y="3444689"/>
                  <a:pt x="12663430" y="3444689"/>
                </a:cubicBezTo>
                <a:cubicBezTo>
                  <a:pt x="12643022" y="3444689"/>
                  <a:pt x="12619314" y="3434536"/>
                  <a:pt x="12610702" y="3420995"/>
                </a:cubicBezTo>
                <a:cubicBezTo>
                  <a:pt x="12602327" y="3407455"/>
                  <a:pt x="12614123" y="3397302"/>
                  <a:pt x="12634530" y="3397302"/>
                </a:cubicBezTo>
                <a:close/>
                <a:moveTo>
                  <a:pt x="12525771" y="3397302"/>
                </a:moveTo>
                <a:cubicBezTo>
                  <a:pt x="12547829" y="3397302"/>
                  <a:pt x="12569888" y="3407455"/>
                  <a:pt x="12578498" y="3420995"/>
                </a:cubicBezTo>
                <a:cubicBezTo>
                  <a:pt x="12586875" y="3434536"/>
                  <a:pt x="12575079" y="3444689"/>
                  <a:pt x="12554671" y="3444689"/>
                </a:cubicBezTo>
                <a:cubicBezTo>
                  <a:pt x="12534264" y="3444689"/>
                  <a:pt x="12510436" y="3434536"/>
                  <a:pt x="12501943" y="3420995"/>
                </a:cubicBezTo>
                <a:cubicBezTo>
                  <a:pt x="12493451" y="3407455"/>
                  <a:pt x="12505365" y="3397302"/>
                  <a:pt x="12525771" y="3397302"/>
                </a:cubicBezTo>
                <a:close/>
                <a:moveTo>
                  <a:pt x="12418666" y="3397302"/>
                </a:moveTo>
                <a:cubicBezTo>
                  <a:pt x="12440724" y="3397302"/>
                  <a:pt x="12462901" y="3407455"/>
                  <a:pt x="12471275" y="3420995"/>
                </a:cubicBezTo>
                <a:cubicBezTo>
                  <a:pt x="12479886" y="3434536"/>
                  <a:pt x="12467972" y="3444689"/>
                  <a:pt x="12447565" y="3444689"/>
                </a:cubicBezTo>
                <a:cubicBezTo>
                  <a:pt x="12427159" y="3444689"/>
                  <a:pt x="12403331" y="3434536"/>
                  <a:pt x="12394838" y="3420995"/>
                </a:cubicBezTo>
                <a:cubicBezTo>
                  <a:pt x="12388114" y="3407455"/>
                  <a:pt x="12398258" y="3397302"/>
                  <a:pt x="12418666" y="3397302"/>
                </a:cubicBezTo>
                <a:close/>
                <a:moveTo>
                  <a:pt x="12301295" y="3395608"/>
                </a:moveTo>
                <a:cubicBezTo>
                  <a:pt x="12321702" y="3395608"/>
                  <a:pt x="12345530" y="3407455"/>
                  <a:pt x="12352372" y="3419301"/>
                </a:cubicBezTo>
                <a:cubicBezTo>
                  <a:pt x="12359095" y="3432842"/>
                  <a:pt x="12348951" y="3442995"/>
                  <a:pt x="12328544" y="3442995"/>
                </a:cubicBezTo>
                <a:cubicBezTo>
                  <a:pt x="12308138" y="3442995"/>
                  <a:pt x="12284310" y="3432842"/>
                  <a:pt x="12277467" y="3419301"/>
                </a:cubicBezTo>
                <a:cubicBezTo>
                  <a:pt x="12270744" y="3405761"/>
                  <a:pt x="12280889" y="3395608"/>
                  <a:pt x="12301295" y="3395608"/>
                </a:cubicBezTo>
                <a:close/>
                <a:moveTo>
                  <a:pt x="12190768" y="3395608"/>
                </a:moveTo>
                <a:cubicBezTo>
                  <a:pt x="12211175" y="3395608"/>
                  <a:pt x="12235003" y="3405761"/>
                  <a:pt x="12241727" y="3419301"/>
                </a:cubicBezTo>
                <a:cubicBezTo>
                  <a:pt x="12248568" y="3432842"/>
                  <a:pt x="12238424" y="3442995"/>
                  <a:pt x="12216366" y="3442995"/>
                </a:cubicBezTo>
                <a:cubicBezTo>
                  <a:pt x="12195959" y="3442995"/>
                  <a:pt x="12172131" y="3432842"/>
                  <a:pt x="12165289" y="3419301"/>
                </a:cubicBezTo>
                <a:cubicBezTo>
                  <a:pt x="12158566" y="3405761"/>
                  <a:pt x="12168710" y="3395608"/>
                  <a:pt x="12190768" y="3395608"/>
                </a:cubicBezTo>
                <a:close/>
                <a:moveTo>
                  <a:pt x="12085432" y="3395608"/>
                </a:moveTo>
                <a:cubicBezTo>
                  <a:pt x="12105838" y="3395608"/>
                  <a:pt x="12129548" y="3405761"/>
                  <a:pt x="12136389" y="3419301"/>
                </a:cubicBezTo>
                <a:cubicBezTo>
                  <a:pt x="12143230" y="3432842"/>
                  <a:pt x="12132968" y="3442995"/>
                  <a:pt x="12110910" y="3442995"/>
                </a:cubicBezTo>
                <a:cubicBezTo>
                  <a:pt x="12090503" y="3442995"/>
                  <a:pt x="12066793" y="3432842"/>
                  <a:pt x="12059952" y="3419301"/>
                </a:cubicBezTo>
                <a:cubicBezTo>
                  <a:pt x="12053110" y="3405761"/>
                  <a:pt x="12063373" y="3395608"/>
                  <a:pt x="12085432" y="3395608"/>
                </a:cubicBezTo>
                <a:close/>
                <a:moveTo>
                  <a:pt x="11974904" y="3395608"/>
                </a:moveTo>
                <a:cubicBezTo>
                  <a:pt x="11996962" y="3395608"/>
                  <a:pt x="12019139" y="3405761"/>
                  <a:pt x="12025980" y="3419301"/>
                </a:cubicBezTo>
                <a:cubicBezTo>
                  <a:pt x="12032704" y="3432842"/>
                  <a:pt x="12022559" y="3442995"/>
                  <a:pt x="12000384" y="3442995"/>
                </a:cubicBezTo>
                <a:cubicBezTo>
                  <a:pt x="11979976" y="3442995"/>
                  <a:pt x="11956149" y="3432842"/>
                  <a:pt x="11949425" y="3419301"/>
                </a:cubicBezTo>
                <a:cubicBezTo>
                  <a:pt x="11942583" y="3405761"/>
                  <a:pt x="11954497" y="3395608"/>
                  <a:pt x="11974904" y="3395608"/>
                </a:cubicBezTo>
                <a:close/>
                <a:moveTo>
                  <a:pt x="11866146" y="3393914"/>
                </a:moveTo>
                <a:cubicBezTo>
                  <a:pt x="11888204" y="3395608"/>
                  <a:pt x="11910381" y="3405760"/>
                  <a:pt x="11917105" y="3417607"/>
                </a:cubicBezTo>
                <a:cubicBezTo>
                  <a:pt x="11923946" y="3431148"/>
                  <a:pt x="11912032" y="3441312"/>
                  <a:pt x="11891625" y="3441312"/>
                </a:cubicBezTo>
                <a:cubicBezTo>
                  <a:pt x="11871218" y="3441312"/>
                  <a:pt x="11847390" y="3431148"/>
                  <a:pt x="11840549" y="3417607"/>
                </a:cubicBezTo>
                <a:cubicBezTo>
                  <a:pt x="11833825" y="3404067"/>
                  <a:pt x="11845739" y="3393914"/>
                  <a:pt x="11866146" y="3393914"/>
                </a:cubicBezTo>
                <a:close/>
                <a:moveTo>
                  <a:pt x="11757329" y="3393914"/>
                </a:moveTo>
                <a:cubicBezTo>
                  <a:pt x="11779376" y="3393914"/>
                  <a:pt x="11801504" y="3405760"/>
                  <a:pt x="11808346" y="3417607"/>
                </a:cubicBezTo>
                <a:cubicBezTo>
                  <a:pt x="11815070" y="3431148"/>
                  <a:pt x="11803156" y="3441312"/>
                  <a:pt x="11782773" y="3441312"/>
                </a:cubicBezTo>
                <a:cubicBezTo>
                  <a:pt x="11762378" y="3441312"/>
                  <a:pt x="11738574" y="3431148"/>
                  <a:pt x="11731779" y="3417607"/>
                </a:cubicBezTo>
                <a:cubicBezTo>
                  <a:pt x="11724973" y="3404067"/>
                  <a:pt x="11736934" y="3393914"/>
                  <a:pt x="11757329" y="3393914"/>
                </a:cubicBezTo>
                <a:close/>
                <a:moveTo>
                  <a:pt x="11650175" y="3393914"/>
                </a:moveTo>
                <a:cubicBezTo>
                  <a:pt x="11672222" y="3393914"/>
                  <a:pt x="11694374" y="3404067"/>
                  <a:pt x="11701180" y="3417607"/>
                </a:cubicBezTo>
                <a:cubicBezTo>
                  <a:pt x="11707975" y="3431148"/>
                  <a:pt x="11696132" y="3441312"/>
                  <a:pt x="11675618" y="3441312"/>
                </a:cubicBezTo>
                <a:cubicBezTo>
                  <a:pt x="11655223" y="3441312"/>
                  <a:pt x="11631419" y="3431148"/>
                  <a:pt x="11624625" y="3417607"/>
                </a:cubicBezTo>
                <a:cubicBezTo>
                  <a:pt x="11617819" y="3404067"/>
                  <a:pt x="11629780" y="3393914"/>
                  <a:pt x="11650175" y="3393914"/>
                </a:cubicBezTo>
                <a:close/>
                <a:moveTo>
                  <a:pt x="11536215" y="3393914"/>
                </a:moveTo>
                <a:cubicBezTo>
                  <a:pt x="11556622" y="3393914"/>
                  <a:pt x="11578775" y="3404067"/>
                  <a:pt x="11585570" y="3417607"/>
                </a:cubicBezTo>
                <a:cubicBezTo>
                  <a:pt x="11592375" y="3431148"/>
                  <a:pt x="11580415" y="3441312"/>
                  <a:pt x="11560019" y="3441312"/>
                </a:cubicBezTo>
                <a:cubicBezTo>
                  <a:pt x="11539624" y="3441312"/>
                  <a:pt x="11515820" y="3431148"/>
                  <a:pt x="11510772" y="3417607"/>
                </a:cubicBezTo>
                <a:cubicBezTo>
                  <a:pt x="11503977" y="3404067"/>
                  <a:pt x="11515820" y="3393914"/>
                  <a:pt x="11536215" y="3393914"/>
                </a:cubicBezTo>
                <a:close/>
                <a:moveTo>
                  <a:pt x="11434227" y="3392220"/>
                </a:moveTo>
                <a:cubicBezTo>
                  <a:pt x="11454634" y="3393914"/>
                  <a:pt x="11478427" y="3404067"/>
                  <a:pt x="11483582" y="3415913"/>
                </a:cubicBezTo>
                <a:cubicBezTo>
                  <a:pt x="11490387" y="3429454"/>
                  <a:pt x="11478427" y="3439618"/>
                  <a:pt x="11456380" y="3439618"/>
                </a:cubicBezTo>
                <a:cubicBezTo>
                  <a:pt x="11435985" y="3439618"/>
                  <a:pt x="11412181" y="3429454"/>
                  <a:pt x="11407026" y="3415913"/>
                </a:cubicBezTo>
                <a:cubicBezTo>
                  <a:pt x="11400231" y="3402373"/>
                  <a:pt x="11412181" y="3392220"/>
                  <a:pt x="11434227" y="3392220"/>
                </a:cubicBezTo>
                <a:close/>
                <a:moveTo>
                  <a:pt x="11320386" y="3392220"/>
                </a:moveTo>
                <a:cubicBezTo>
                  <a:pt x="11342433" y="3392220"/>
                  <a:pt x="11364585" y="3404067"/>
                  <a:pt x="11369634" y="3415913"/>
                </a:cubicBezTo>
                <a:cubicBezTo>
                  <a:pt x="11376428" y="3429454"/>
                  <a:pt x="11364585" y="3439618"/>
                  <a:pt x="11342433" y="3439618"/>
                </a:cubicBezTo>
                <a:cubicBezTo>
                  <a:pt x="11322025" y="3439618"/>
                  <a:pt x="11299979" y="3429454"/>
                  <a:pt x="11293185" y="3415913"/>
                </a:cubicBezTo>
                <a:cubicBezTo>
                  <a:pt x="11286379" y="3402373"/>
                  <a:pt x="11298233" y="3392220"/>
                  <a:pt x="11320386" y="3392220"/>
                </a:cubicBezTo>
                <a:close/>
                <a:moveTo>
                  <a:pt x="11211592" y="3392220"/>
                </a:moveTo>
                <a:cubicBezTo>
                  <a:pt x="11231988" y="3392220"/>
                  <a:pt x="11254034" y="3402373"/>
                  <a:pt x="11260841" y="3415913"/>
                </a:cubicBezTo>
                <a:cubicBezTo>
                  <a:pt x="11267635" y="3429454"/>
                  <a:pt x="11255792" y="3439618"/>
                  <a:pt x="11233639" y="3439618"/>
                </a:cubicBezTo>
                <a:cubicBezTo>
                  <a:pt x="11213233" y="3439618"/>
                  <a:pt x="11191198" y="3429454"/>
                  <a:pt x="11184391" y="3415913"/>
                </a:cubicBezTo>
                <a:cubicBezTo>
                  <a:pt x="11177597" y="3402373"/>
                  <a:pt x="11189440" y="3392220"/>
                  <a:pt x="11211592" y="3392220"/>
                </a:cubicBezTo>
                <a:close/>
                <a:moveTo>
                  <a:pt x="11104427" y="3392220"/>
                </a:moveTo>
                <a:cubicBezTo>
                  <a:pt x="11126591" y="3392220"/>
                  <a:pt x="11148626" y="3402373"/>
                  <a:pt x="11153781" y="3415913"/>
                </a:cubicBezTo>
                <a:cubicBezTo>
                  <a:pt x="11160587" y="3429454"/>
                  <a:pt x="11146986" y="3439618"/>
                  <a:pt x="11126591" y="3439618"/>
                </a:cubicBezTo>
                <a:cubicBezTo>
                  <a:pt x="11106079" y="3439618"/>
                  <a:pt x="11084032" y="3429454"/>
                  <a:pt x="11077238" y="3415913"/>
                </a:cubicBezTo>
                <a:cubicBezTo>
                  <a:pt x="11070431" y="3402373"/>
                  <a:pt x="11084032" y="3392220"/>
                  <a:pt x="11104427" y="3392220"/>
                </a:cubicBezTo>
                <a:close/>
                <a:moveTo>
                  <a:pt x="10995633" y="3390526"/>
                </a:moveTo>
                <a:cubicBezTo>
                  <a:pt x="11016028" y="3392220"/>
                  <a:pt x="11038075" y="3402384"/>
                  <a:pt x="11044869" y="3414231"/>
                </a:cubicBezTo>
                <a:cubicBezTo>
                  <a:pt x="11051676" y="3427771"/>
                  <a:pt x="11038075" y="3437924"/>
                  <a:pt x="11017680" y="3437924"/>
                </a:cubicBezTo>
                <a:cubicBezTo>
                  <a:pt x="10997273" y="3437924"/>
                  <a:pt x="10975226" y="3427771"/>
                  <a:pt x="10968432" y="3414231"/>
                </a:cubicBezTo>
                <a:cubicBezTo>
                  <a:pt x="10963324" y="3400690"/>
                  <a:pt x="10975226" y="3390526"/>
                  <a:pt x="10995633" y="3390526"/>
                </a:cubicBezTo>
                <a:close/>
                <a:moveTo>
                  <a:pt x="10885106" y="3390526"/>
                </a:moveTo>
                <a:cubicBezTo>
                  <a:pt x="10907212" y="3390526"/>
                  <a:pt x="10929317" y="3402384"/>
                  <a:pt x="10934413" y="3414231"/>
                </a:cubicBezTo>
                <a:cubicBezTo>
                  <a:pt x="10939509" y="3427771"/>
                  <a:pt x="10927607" y="3437924"/>
                  <a:pt x="10907212" y="3437924"/>
                </a:cubicBezTo>
                <a:cubicBezTo>
                  <a:pt x="10886817" y="3437924"/>
                  <a:pt x="10864711" y="3427771"/>
                  <a:pt x="10857917" y="3414231"/>
                </a:cubicBezTo>
                <a:cubicBezTo>
                  <a:pt x="10852809" y="3400690"/>
                  <a:pt x="10864711" y="3390526"/>
                  <a:pt x="10885106" y="3390526"/>
                </a:cubicBezTo>
                <a:close/>
                <a:moveTo>
                  <a:pt x="7522264" y="3388844"/>
                </a:moveTo>
                <a:cubicBezTo>
                  <a:pt x="7542671" y="3388844"/>
                  <a:pt x="7561366" y="3398997"/>
                  <a:pt x="7563065" y="3412537"/>
                </a:cubicBezTo>
                <a:cubicBezTo>
                  <a:pt x="7564759" y="3426078"/>
                  <a:pt x="7549465" y="3436230"/>
                  <a:pt x="7527370" y="3436230"/>
                </a:cubicBezTo>
                <a:cubicBezTo>
                  <a:pt x="7506966" y="3436230"/>
                  <a:pt x="7488270" y="3426078"/>
                  <a:pt x="7486573" y="3412537"/>
                </a:cubicBezTo>
                <a:cubicBezTo>
                  <a:pt x="7484871" y="3398997"/>
                  <a:pt x="7500170" y="3388844"/>
                  <a:pt x="7522264" y="3388844"/>
                </a:cubicBezTo>
                <a:close/>
                <a:moveTo>
                  <a:pt x="7627649" y="3385456"/>
                </a:moveTo>
                <a:cubicBezTo>
                  <a:pt x="7649755" y="3385456"/>
                  <a:pt x="7668454" y="3395608"/>
                  <a:pt x="7670151" y="3409149"/>
                </a:cubicBezTo>
                <a:cubicBezTo>
                  <a:pt x="7671850" y="3422690"/>
                  <a:pt x="7656550" y="3432842"/>
                  <a:pt x="7636156" y="3432842"/>
                </a:cubicBezTo>
                <a:cubicBezTo>
                  <a:pt x="7615749" y="3432842"/>
                  <a:pt x="7597040" y="3422690"/>
                  <a:pt x="7593646" y="3409149"/>
                </a:cubicBezTo>
                <a:cubicBezTo>
                  <a:pt x="7591943" y="3395608"/>
                  <a:pt x="7607243" y="3385456"/>
                  <a:pt x="7627649" y="3385456"/>
                </a:cubicBezTo>
                <a:close/>
                <a:moveTo>
                  <a:pt x="6976538" y="3385456"/>
                </a:moveTo>
                <a:cubicBezTo>
                  <a:pt x="6998628" y="3387150"/>
                  <a:pt x="7015634" y="3397302"/>
                  <a:pt x="7017332" y="3409149"/>
                </a:cubicBezTo>
                <a:cubicBezTo>
                  <a:pt x="7019030" y="3422690"/>
                  <a:pt x="7002024" y="3432842"/>
                  <a:pt x="6981634" y="3432842"/>
                </a:cubicBezTo>
                <a:cubicBezTo>
                  <a:pt x="6961242" y="3432842"/>
                  <a:pt x="6942535" y="3422690"/>
                  <a:pt x="6940840" y="3409149"/>
                </a:cubicBezTo>
                <a:cubicBezTo>
                  <a:pt x="6939142" y="3395608"/>
                  <a:pt x="6956135" y="3385456"/>
                  <a:pt x="6976538" y="3385456"/>
                </a:cubicBezTo>
                <a:close/>
                <a:moveTo>
                  <a:pt x="6866045" y="3385456"/>
                </a:moveTo>
                <a:cubicBezTo>
                  <a:pt x="6888143" y="3385456"/>
                  <a:pt x="6905136" y="3397302"/>
                  <a:pt x="6906837" y="3409149"/>
                </a:cubicBezTo>
                <a:cubicBezTo>
                  <a:pt x="6908535" y="3422690"/>
                  <a:pt x="6891541" y="3432842"/>
                  <a:pt x="6871140" y="3432842"/>
                </a:cubicBezTo>
                <a:cubicBezTo>
                  <a:pt x="6850747" y="3432842"/>
                  <a:pt x="6832044" y="3422690"/>
                  <a:pt x="6830347" y="3409149"/>
                </a:cubicBezTo>
                <a:cubicBezTo>
                  <a:pt x="6828646" y="3395608"/>
                  <a:pt x="6845641" y="3385456"/>
                  <a:pt x="6866045" y="3385456"/>
                </a:cubicBezTo>
                <a:close/>
                <a:moveTo>
                  <a:pt x="6758992" y="3385456"/>
                </a:moveTo>
                <a:cubicBezTo>
                  <a:pt x="6779392" y="3385456"/>
                  <a:pt x="6796357" y="3395608"/>
                  <a:pt x="6798055" y="3409149"/>
                </a:cubicBezTo>
                <a:cubicBezTo>
                  <a:pt x="6799751" y="3422690"/>
                  <a:pt x="6782786" y="3432842"/>
                  <a:pt x="6762389" y="3432842"/>
                </a:cubicBezTo>
                <a:cubicBezTo>
                  <a:pt x="6741990" y="3432842"/>
                  <a:pt x="6723288" y="3422690"/>
                  <a:pt x="6723288" y="3409149"/>
                </a:cubicBezTo>
                <a:cubicBezTo>
                  <a:pt x="6721590" y="3395608"/>
                  <a:pt x="6738589" y="3385456"/>
                  <a:pt x="6758992" y="3385456"/>
                </a:cubicBezTo>
                <a:close/>
                <a:moveTo>
                  <a:pt x="6650206" y="3385456"/>
                </a:moveTo>
                <a:cubicBezTo>
                  <a:pt x="6670624" y="3385456"/>
                  <a:pt x="6689311" y="3395608"/>
                  <a:pt x="6689311" y="3409149"/>
                </a:cubicBezTo>
                <a:cubicBezTo>
                  <a:pt x="6689311" y="3422690"/>
                  <a:pt x="6674017" y="3432842"/>
                  <a:pt x="6651898" y="3432842"/>
                </a:cubicBezTo>
                <a:cubicBezTo>
                  <a:pt x="6631517" y="3432842"/>
                  <a:pt x="6612822" y="3422690"/>
                  <a:pt x="6612822" y="3409149"/>
                </a:cubicBezTo>
                <a:cubicBezTo>
                  <a:pt x="6612822" y="3395608"/>
                  <a:pt x="6628113" y="3385456"/>
                  <a:pt x="6650206" y="3385456"/>
                </a:cubicBezTo>
                <a:close/>
                <a:moveTo>
                  <a:pt x="6538018" y="3383750"/>
                </a:moveTo>
                <a:cubicBezTo>
                  <a:pt x="6558414" y="3385444"/>
                  <a:pt x="6575404" y="3395608"/>
                  <a:pt x="6577102" y="3407455"/>
                </a:cubicBezTo>
                <a:cubicBezTo>
                  <a:pt x="6577102" y="3420996"/>
                  <a:pt x="6561810" y="3431148"/>
                  <a:pt x="6539718" y="3431148"/>
                </a:cubicBezTo>
                <a:cubicBezTo>
                  <a:pt x="6519302" y="3431148"/>
                  <a:pt x="6500610" y="3420996"/>
                  <a:pt x="6500610" y="3407455"/>
                </a:cubicBezTo>
                <a:cubicBezTo>
                  <a:pt x="6500610" y="3393914"/>
                  <a:pt x="6515908" y="3383750"/>
                  <a:pt x="6538018" y="3383750"/>
                </a:cubicBezTo>
                <a:close/>
                <a:moveTo>
                  <a:pt x="6429215" y="3383750"/>
                </a:moveTo>
                <a:cubicBezTo>
                  <a:pt x="6449612" y="3383750"/>
                  <a:pt x="6466613" y="3395608"/>
                  <a:pt x="6468313" y="3407455"/>
                </a:cubicBezTo>
                <a:cubicBezTo>
                  <a:pt x="6468313" y="3420996"/>
                  <a:pt x="6453011" y="3431148"/>
                  <a:pt x="6430916" y="3431148"/>
                </a:cubicBezTo>
                <a:cubicBezTo>
                  <a:pt x="6410528" y="3431148"/>
                  <a:pt x="6391807" y="3420996"/>
                  <a:pt x="6391807" y="3407455"/>
                </a:cubicBezTo>
                <a:cubicBezTo>
                  <a:pt x="6391807" y="3393914"/>
                  <a:pt x="6408816" y="3383750"/>
                  <a:pt x="6429215" y="3383750"/>
                </a:cubicBezTo>
                <a:close/>
                <a:moveTo>
                  <a:pt x="6320447" y="3383750"/>
                </a:moveTo>
                <a:cubicBezTo>
                  <a:pt x="6340852" y="3383750"/>
                  <a:pt x="6359539" y="3393914"/>
                  <a:pt x="6359539" y="3407455"/>
                </a:cubicBezTo>
                <a:cubicBezTo>
                  <a:pt x="6359539" y="3420996"/>
                  <a:pt x="6342550" y="3431148"/>
                  <a:pt x="6322147" y="3431148"/>
                </a:cubicBezTo>
                <a:cubicBezTo>
                  <a:pt x="6301750" y="3431148"/>
                  <a:pt x="6283044" y="3420996"/>
                  <a:pt x="6283044" y="3407455"/>
                </a:cubicBezTo>
                <a:cubicBezTo>
                  <a:pt x="6283044" y="3393914"/>
                  <a:pt x="6300053" y="3383750"/>
                  <a:pt x="6320447" y="3383750"/>
                </a:cubicBezTo>
                <a:close/>
                <a:moveTo>
                  <a:pt x="6213348" y="3383750"/>
                </a:moveTo>
                <a:cubicBezTo>
                  <a:pt x="6233753" y="3383750"/>
                  <a:pt x="6252448" y="3393914"/>
                  <a:pt x="6252448" y="3407455"/>
                </a:cubicBezTo>
                <a:cubicBezTo>
                  <a:pt x="6252448" y="3420996"/>
                  <a:pt x="6235449" y="3431148"/>
                  <a:pt x="6215044" y="3431148"/>
                </a:cubicBezTo>
                <a:cubicBezTo>
                  <a:pt x="6194652" y="3431148"/>
                  <a:pt x="6175960" y="3420996"/>
                  <a:pt x="6175960" y="3407455"/>
                </a:cubicBezTo>
                <a:cubicBezTo>
                  <a:pt x="6175960" y="3393914"/>
                  <a:pt x="6192956" y="3383750"/>
                  <a:pt x="6213348" y="3383750"/>
                </a:cubicBezTo>
                <a:close/>
                <a:moveTo>
                  <a:pt x="6102847" y="3382067"/>
                </a:moveTo>
                <a:cubicBezTo>
                  <a:pt x="6124948" y="3383761"/>
                  <a:pt x="6141945" y="3393914"/>
                  <a:pt x="6141945" y="3405760"/>
                </a:cubicBezTo>
                <a:cubicBezTo>
                  <a:pt x="6141945" y="3419301"/>
                  <a:pt x="6124948" y="3429454"/>
                  <a:pt x="6104549" y="3429454"/>
                </a:cubicBezTo>
                <a:cubicBezTo>
                  <a:pt x="6084158" y="3429454"/>
                  <a:pt x="6065462" y="3419301"/>
                  <a:pt x="6065462" y="3405760"/>
                </a:cubicBezTo>
                <a:cubicBezTo>
                  <a:pt x="6065462" y="3392220"/>
                  <a:pt x="6082455" y="3382067"/>
                  <a:pt x="6102847" y="3382067"/>
                </a:cubicBezTo>
                <a:close/>
                <a:moveTo>
                  <a:pt x="2954139" y="3365127"/>
                </a:moveTo>
                <a:cubicBezTo>
                  <a:pt x="2976243" y="3365127"/>
                  <a:pt x="2989847" y="3375291"/>
                  <a:pt x="2986447" y="3388832"/>
                </a:cubicBezTo>
                <a:cubicBezTo>
                  <a:pt x="2983051" y="3402384"/>
                  <a:pt x="2962644" y="3412537"/>
                  <a:pt x="2942235" y="3412537"/>
                </a:cubicBezTo>
                <a:cubicBezTo>
                  <a:pt x="2921844" y="3412537"/>
                  <a:pt x="2906545" y="3402384"/>
                  <a:pt x="2909940" y="3388832"/>
                </a:cubicBezTo>
                <a:cubicBezTo>
                  <a:pt x="2913339" y="3375291"/>
                  <a:pt x="2933733" y="3365127"/>
                  <a:pt x="2954139" y="3365127"/>
                </a:cubicBezTo>
                <a:close/>
                <a:moveTo>
                  <a:pt x="2847061" y="3363433"/>
                </a:moveTo>
                <a:cubicBezTo>
                  <a:pt x="2867469" y="3365127"/>
                  <a:pt x="2881066" y="3375279"/>
                  <a:pt x="2877660" y="3387150"/>
                </a:cubicBezTo>
                <a:cubicBezTo>
                  <a:pt x="2874263" y="3400690"/>
                  <a:pt x="2853868" y="3410843"/>
                  <a:pt x="2833450" y="3410843"/>
                </a:cubicBezTo>
                <a:cubicBezTo>
                  <a:pt x="2813053" y="3410843"/>
                  <a:pt x="2797751" y="3400690"/>
                  <a:pt x="2802847" y="3387150"/>
                </a:cubicBezTo>
                <a:cubicBezTo>
                  <a:pt x="2806259" y="3373597"/>
                  <a:pt x="2826656" y="3363433"/>
                  <a:pt x="2847061" y="3363433"/>
                </a:cubicBezTo>
                <a:close/>
                <a:moveTo>
                  <a:pt x="2739900" y="3363433"/>
                </a:moveTo>
                <a:cubicBezTo>
                  <a:pt x="2761993" y="3363433"/>
                  <a:pt x="2773894" y="3375279"/>
                  <a:pt x="2770497" y="3387150"/>
                </a:cubicBezTo>
                <a:cubicBezTo>
                  <a:pt x="2767100" y="3400690"/>
                  <a:pt x="2746694" y="3410843"/>
                  <a:pt x="2724589" y="3410843"/>
                </a:cubicBezTo>
                <a:cubicBezTo>
                  <a:pt x="2702495" y="3410843"/>
                  <a:pt x="2688894" y="3400690"/>
                  <a:pt x="2693991" y="3387150"/>
                </a:cubicBezTo>
                <a:cubicBezTo>
                  <a:pt x="2697388" y="3373597"/>
                  <a:pt x="2717795" y="3363433"/>
                  <a:pt x="2739900" y="3363433"/>
                </a:cubicBezTo>
                <a:close/>
                <a:moveTo>
                  <a:pt x="2629397" y="3363433"/>
                </a:moveTo>
                <a:cubicBezTo>
                  <a:pt x="2649793" y="3363433"/>
                  <a:pt x="2663392" y="3373597"/>
                  <a:pt x="2659995" y="3387150"/>
                </a:cubicBezTo>
                <a:cubicBezTo>
                  <a:pt x="2656598" y="3400690"/>
                  <a:pt x="2636191" y="3410843"/>
                  <a:pt x="2614098" y="3410843"/>
                </a:cubicBezTo>
                <a:cubicBezTo>
                  <a:pt x="2593680" y="3410843"/>
                  <a:pt x="2578380" y="3400690"/>
                  <a:pt x="2583488" y="3387150"/>
                </a:cubicBezTo>
                <a:cubicBezTo>
                  <a:pt x="2586885" y="3373597"/>
                  <a:pt x="2607292" y="3363433"/>
                  <a:pt x="2629397" y="3363433"/>
                </a:cubicBezTo>
                <a:close/>
                <a:moveTo>
                  <a:pt x="2520594" y="3363433"/>
                </a:moveTo>
                <a:cubicBezTo>
                  <a:pt x="2541001" y="3363433"/>
                  <a:pt x="2554590" y="3373597"/>
                  <a:pt x="2551191" y="3387150"/>
                </a:cubicBezTo>
                <a:cubicBezTo>
                  <a:pt x="2547794" y="3400690"/>
                  <a:pt x="2527400" y="3410843"/>
                  <a:pt x="2505295" y="3410843"/>
                </a:cubicBezTo>
                <a:cubicBezTo>
                  <a:pt x="2484899" y="3410843"/>
                  <a:pt x="2469600" y="3400690"/>
                  <a:pt x="2474696" y="3387150"/>
                </a:cubicBezTo>
                <a:cubicBezTo>
                  <a:pt x="2478093" y="3373597"/>
                  <a:pt x="2498500" y="3363433"/>
                  <a:pt x="2520594" y="3363433"/>
                </a:cubicBezTo>
                <a:close/>
                <a:moveTo>
                  <a:pt x="2411777" y="3361739"/>
                </a:moveTo>
                <a:cubicBezTo>
                  <a:pt x="2432172" y="3363433"/>
                  <a:pt x="2445773" y="3373586"/>
                  <a:pt x="2442376" y="3385444"/>
                </a:cubicBezTo>
                <a:cubicBezTo>
                  <a:pt x="2438978" y="3398985"/>
                  <a:pt x="2418571" y="3409149"/>
                  <a:pt x="2396479" y="3409149"/>
                </a:cubicBezTo>
                <a:cubicBezTo>
                  <a:pt x="2376072" y="3409149"/>
                  <a:pt x="2362483" y="3398985"/>
                  <a:pt x="2365880" y="3385444"/>
                </a:cubicBezTo>
                <a:cubicBezTo>
                  <a:pt x="2370976" y="3371903"/>
                  <a:pt x="2391371" y="3361739"/>
                  <a:pt x="2411777" y="3361739"/>
                </a:cubicBezTo>
                <a:close/>
                <a:moveTo>
                  <a:pt x="2304669" y="3361739"/>
                </a:moveTo>
                <a:cubicBezTo>
                  <a:pt x="2325064" y="3363433"/>
                  <a:pt x="2338665" y="3373586"/>
                  <a:pt x="2335266" y="3385444"/>
                </a:cubicBezTo>
                <a:cubicBezTo>
                  <a:pt x="2330171" y="3398985"/>
                  <a:pt x="2309765" y="3409149"/>
                  <a:pt x="2289370" y="3409149"/>
                </a:cubicBezTo>
                <a:cubicBezTo>
                  <a:pt x="2268964" y="3409149"/>
                  <a:pt x="2255362" y="3398985"/>
                  <a:pt x="2258772" y="3385444"/>
                </a:cubicBezTo>
                <a:cubicBezTo>
                  <a:pt x="2263868" y="3371903"/>
                  <a:pt x="2284262" y="3361739"/>
                  <a:pt x="2304669" y="3361739"/>
                </a:cubicBezTo>
                <a:close/>
                <a:moveTo>
                  <a:pt x="2194179" y="3361739"/>
                </a:moveTo>
                <a:cubicBezTo>
                  <a:pt x="2216272" y="3361739"/>
                  <a:pt x="2229872" y="3371903"/>
                  <a:pt x="2224776" y="3385444"/>
                </a:cubicBezTo>
                <a:cubicBezTo>
                  <a:pt x="2219669" y="3398985"/>
                  <a:pt x="2199274" y="3409149"/>
                  <a:pt x="2178879" y="3409149"/>
                </a:cubicBezTo>
                <a:cubicBezTo>
                  <a:pt x="2158473" y="3409149"/>
                  <a:pt x="2144872" y="3398985"/>
                  <a:pt x="2148281" y="3385444"/>
                </a:cubicBezTo>
                <a:cubicBezTo>
                  <a:pt x="2153377" y="3371903"/>
                  <a:pt x="2173771" y="3361739"/>
                  <a:pt x="2194179" y="3361739"/>
                </a:cubicBezTo>
                <a:close/>
                <a:moveTo>
                  <a:pt x="2083652" y="3361739"/>
                </a:moveTo>
                <a:cubicBezTo>
                  <a:pt x="2105757" y="3361739"/>
                  <a:pt x="2119370" y="3371903"/>
                  <a:pt x="2114262" y="3385444"/>
                </a:cubicBezTo>
                <a:cubicBezTo>
                  <a:pt x="2109154" y="3398985"/>
                  <a:pt x="2088759" y="3409149"/>
                  <a:pt x="2068354" y="3409149"/>
                </a:cubicBezTo>
                <a:cubicBezTo>
                  <a:pt x="2047958" y="3409149"/>
                  <a:pt x="2034358" y="3398985"/>
                  <a:pt x="2037755" y="3385444"/>
                </a:cubicBezTo>
                <a:cubicBezTo>
                  <a:pt x="2042862" y="3371903"/>
                  <a:pt x="2063257" y="3361739"/>
                  <a:pt x="2083652" y="3361739"/>
                </a:cubicBezTo>
                <a:close/>
                <a:moveTo>
                  <a:pt x="1978256" y="3360057"/>
                </a:moveTo>
                <a:cubicBezTo>
                  <a:pt x="1998651" y="3361751"/>
                  <a:pt x="2010553" y="3371903"/>
                  <a:pt x="2007156" y="3383762"/>
                </a:cubicBezTo>
                <a:cubicBezTo>
                  <a:pt x="2002060" y="3397302"/>
                  <a:pt x="1981653" y="3407455"/>
                  <a:pt x="1961259" y="3407455"/>
                </a:cubicBezTo>
                <a:cubicBezTo>
                  <a:pt x="1940864" y="3407455"/>
                  <a:pt x="1927263" y="3397302"/>
                  <a:pt x="1932359" y="3383762"/>
                </a:cubicBezTo>
                <a:cubicBezTo>
                  <a:pt x="1937455" y="3370209"/>
                  <a:pt x="1957861" y="3360057"/>
                  <a:pt x="1978256" y="3360057"/>
                </a:cubicBezTo>
                <a:close/>
                <a:moveTo>
                  <a:pt x="1867741" y="3360057"/>
                </a:moveTo>
                <a:cubicBezTo>
                  <a:pt x="1888149" y="3361751"/>
                  <a:pt x="1901749" y="3371903"/>
                  <a:pt x="1896642" y="3383762"/>
                </a:cubicBezTo>
                <a:cubicBezTo>
                  <a:pt x="1891546" y="3397302"/>
                  <a:pt x="1871139" y="3407455"/>
                  <a:pt x="1849034" y="3407455"/>
                </a:cubicBezTo>
                <a:cubicBezTo>
                  <a:pt x="1828639" y="3407455"/>
                  <a:pt x="1815038" y="3397302"/>
                  <a:pt x="1820134" y="3383762"/>
                </a:cubicBezTo>
                <a:cubicBezTo>
                  <a:pt x="1825242" y="3370209"/>
                  <a:pt x="1845637" y="3360057"/>
                  <a:pt x="1867741" y="3360057"/>
                </a:cubicBezTo>
                <a:close/>
                <a:moveTo>
                  <a:pt x="12597137" y="3338046"/>
                </a:moveTo>
                <a:cubicBezTo>
                  <a:pt x="12619314" y="3338046"/>
                  <a:pt x="12643022" y="3349892"/>
                  <a:pt x="12649865" y="3361739"/>
                </a:cubicBezTo>
                <a:cubicBezTo>
                  <a:pt x="12658357" y="3375280"/>
                  <a:pt x="12646443" y="3385456"/>
                  <a:pt x="12626037" y="3385456"/>
                </a:cubicBezTo>
                <a:cubicBezTo>
                  <a:pt x="12605630" y="3385456"/>
                  <a:pt x="12581920" y="3375280"/>
                  <a:pt x="12573309" y="3361739"/>
                </a:cubicBezTo>
                <a:cubicBezTo>
                  <a:pt x="12564933" y="3348198"/>
                  <a:pt x="12576729" y="3338046"/>
                  <a:pt x="12597137" y="3338046"/>
                </a:cubicBezTo>
                <a:close/>
                <a:moveTo>
                  <a:pt x="12490030" y="3338046"/>
                </a:moveTo>
                <a:cubicBezTo>
                  <a:pt x="12512088" y="3338046"/>
                  <a:pt x="12534265" y="3348198"/>
                  <a:pt x="12542757" y="3361739"/>
                </a:cubicBezTo>
                <a:cubicBezTo>
                  <a:pt x="12551251" y="3375280"/>
                  <a:pt x="12539337" y="3385456"/>
                  <a:pt x="12518931" y="3385456"/>
                </a:cubicBezTo>
                <a:cubicBezTo>
                  <a:pt x="12498523" y="3385456"/>
                  <a:pt x="12474696" y="3375280"/>
                  <a:pt x="12466320" y="3361739"/>
                </a:cubicBezTo>
                <a:cubicBezTo>
                  <a:pt x="12457709" y="3348198"/>
                  <a:pt x="12469623" y="3338046"/>
                  <a:pt x="12490030" y="3338046"/>
                </a:cubicBezTo>
                <a:close/>
                <a:moveTo>
                  <a:pt x="12384693" y="3338046"/>
                </a:moveTo>
                <a:cubicBezTo>
                  <a:pt x="12405100" y="3338046"/>
                  <a:pt x="12428928" y="3348198"/>
                  <a:pt x="12435651" y="3361739"/>
                </a:cubicBezTo>
                <a:cubicBezTo>
                  <a:pt x="12444144" y="3375280"/>
                  <a:pt x="12432230" y="3385456"/>
                  <a:pt x="12411823" y="3385456"/>
                </a:cubicBezTo>
                <a:cubicBezTo>
                  <a:pt x="12391416" y="3385456"/>
                  <a:pt x="12367706" y="3375280"/>
                  <a:pt x="12360865" y="3361739"/>
                </a:cubicBezTo>
                <a:cubicBezTo>
                  <a:pt x="12354023" y="3348198"/>
                  <a:pt x="12364285" y="3338046"/>
                  <a:pt x="12384693" y="3338046"/>
                </a:cubicBezTo>
                <a:close/>
                <a:moveTo>
                  <a:pt x="12983099" y="3336363"/>
                </a:moveTo>
                <a:cubicBezTo>
                  <a:pt x="13001854" y="3338045"/>
                  <a:pt x="13023912" y="3346516"/>
                  <a:pt x="13030636" y="3358362"/>
                </a:cubicBezTo>
                <a:cubicBezTo>
                  <a:pt x="13037477" y="3370209"/>
                  <a:pt x="13028985" y="3378679"/>
                  <a:pt x="13010228" y="3378679"/>
                </a:cubicBezTo>
                <a:cubicBezTo>
                  <a:pt x="12991591" y="3378679"/>
                  <a:pt x="12969533" y="3368515"/>
                  <a:pt x="12962692" y="3356668"/>
                </a:cubicBezTo>
                <a:cubicBezTo>
                  <a:pt x="12955849" y="3344821"/>
                  <a:pt x="12964460" y="3336363"/>
                  <a:pt x="12983099" y="3336363"/>
                </a:cubicBezTo>
                <a:close/>
                <a:moveTo>
                  <a:pt x="12267323" y="3336363"/>
                </a:moveTo>
                <a:cubicBezTo>
                  <a:pt x="12287730" y="3338045"/>
                  <a:pt x="12309788" y="3348209"/>
                  <a:pt x="12318282" y="3360056"/>
                </a:cubicBezTo>
                <a:cubicBezTo>
                  <a:pt x="12325123" y="3373597"/>
                  <a:pt x="12314979" y="3383749"/>
                  <a:pt x="12294572" y="3383749"/>
                </a:cubicBezTo>
                <a:cubicBezTo>
                  <a:pt x="12274166" y="3383749"/>
                  <a:pt x="12250338" y="3373597"/>
                  <a:pt x="12243495" y="3360056"/>
                </a:cubicBezTo>
                <a:cubicBezTo>
                  <a:pt x="12236772" y="3346516"/>
                  <a:pt x="12246917" y="3336363"/>
                  <a:pt x="12267323" y="3336363"/>
                </a:cubicBezTo>
                <a:close/>
                <a:moveTo>
                  <a:pt x="12158565" y="3336363"/>
                </a:moveTo>
                <a:cubicBezTo>
                  <a:pt x="12177202" y="3336363"/>
                  <a:pt x="12201030" y="3348209"/>
                  <a:pt x="12207755" y="3360056"/>
                </a:cubicBezTo>
                <a:cubicBezTo>
                  <a:pt x="12214596" y="3373597"/>
                  <a:pt x="12204333" y="3383749"/>
                  <a:pt x="12183927" y="3383749"/>
                </a:cubicBezTo>
                <a:cubicBezTo>
                  <a:pt x="12163520" y="3383749"/>
                  <a:pt x="12139810" y="3373597"/>
                  <a:pt x="12132968" y="3360056"/>
                </a:cubicBezTo>
                <a:cubicBezTo>
                  <a:pt x="12126127" y="3346516"/>
                  <a:pt x="12136389" y="3336363"/>
                  <a:pt x="12158565" y="3336363"/>
                </a:cubicBezTo>
                <a:close/>
                <a:moveTo>
                  <a:pt x="12053111" y="3336363"/>
                </a:moveTo>
                <a:cubicBezTo>
                  <a:pt x="12073518" y="3336363"/>
                  <a:pt x="12095577" y="3346516"/>
                  <a:pt x="12104187" y="3360056"/>
                </a:cubicBezTo>
                <a:cubicBezTo>
                  <a:pt x="12110910" y="3373597"/>
                  <a:pt x="12100766" y="3383749"/>
                  <a:pt x="12078590" y="3383749"/>
                </a:cubicBezTo>
                <a:cubicBezTo>
                  <a:pt x="12058183" y="3383749"/>
                  <a:pt x="12034355" y="3373597"/>
                  <a:pt x="12027632" y="3360056"/>
                </a:cubicBezTo>
                <a:cubicBezTo>
                  <a:pt x="12020790" y="3346516"/>
                  <a:pt x="12030935" y="3336363"/>
                  <a:pt x="12053111" y="3336363"/>
                </a:cubicBezTo>
                <a:close/>
                <a:moveTo>
                  <a:pt x="11942584" y="3336363"/>
                </a:moveTo>
                <a:cubicBezTo>
                  <a:pt x="11964760" y="3336363"/>
                  <a:pt x="11986818" y="3346516"/>
                  <a:pt x="11993542" y="3360056"/>
                </a:cubicBezTo>
                <a:cubicBezTo>
                  <a:pt x="12000384" y="3373597"/>
                  <a:pt x="11990121" y="3383749"/>
                  <a:pt x="11968181" y="3383749"/>
                </a:cubicBezTo>
                <a:cubicBezTo>
                  <a:pt x="11947774" y="3383749"/>
                  <a:pt x="11923946" y="3373597"/>
                  <a:pt x="11917105" y="3360056"/>
                </a:cubicBezTo>
                <a:cubicBezTo>
                  <a:pt x="11910381" y="3346516"/>
                  <a:pt x="11922177" y="3336363"/>
                  <a:pt x="11942584" y="3336363"/>
                </a:cubicBezTo>
                <a:close/>
                <a:moveTo>
                  <a:pt x="11833825" y="3334669"/>
                </a:moveTo>
                <a:cubicBezTo>
                  <a:pt x="11856001" y="3336351"/>
                  <a:pt x="11877942" y="3346516"/>
                  <a:pt x="11884783" y="3358362"/>
                </a:cubicBezTo>
                <a:cubicBezTo>
                  <a:pt x="11891625" y="3371903"/>
                  <a:pt x="11879711" y="3382067"/>
                  <a:pt x="11859305" y="3382067"/>
                </a:cubicBezTo>
                <a:cubicBezTo>
                  <a:pt x="11838898" y="3382067"/>
                  <a:pt x="11815188" y="3371903"/>
                  <a:pt x="11808346" y="3358362"/>
                </a:cubicBezTo>
                <a:cubicBezTo>
                  <a:pt x="11801504" y="3344822"/>
                  <a:pt x="11813418" y="3334669"/>
                  <a:pt x="11833825" y="3334669"/>
                </a:cubicBezTo>
                <a:close/>
                <a:moveTo>
                  <a:pt x="11726730" y="3334669"/>
                </a:moveTo>
                <a:cubicBezTo>
                  <a:pt x="11748777" y="3334669"/>
                  <a:pt x="11770929" y="3346516"/>
                  <a:pt x="11777736" y="3358362"/>
                </a:cubicBezTo>
                <a:cubicBezTo>
                  <a:pt x="11784530" y="3371903"/>
                  <a:pt x="11772581" y="3382067"/>
                  <a:pt x="11752186" y="3382067"/>
                </a:cubicBezTo>
                <a:cubicBezTo>
                  <a:pt x="11731778" y="3382067"/>
                  <a:pt x="11707975" y="3371903"/>
                  <a:pt x="11701180" y="3358362"/>
                </a:cubicBezTo>
                <a:cubicBezTo>
                  <a:pt x="11694374" y="3344822"/>
                  <a:pt x="11706335" y="3334669"/>
                  <a:pt x="11726730" y="3334669"/>
                </a:cubicBezTo>
                <a:close/>
                <a:moveTo>
                  <a:pt x="11621228" y="3334669"/>
                </a:moveTo>
                <a:cubicBezTo>
                  <a:pt x="11641635" y="3334669"/>
                  <a:pt x="11663787" y="3344822"/>
                  <a:pt x="11670581" y="3358362"/>
                </a:cubicBezTo>
                <a:cubicBezTo>
                  <a:pt x="11677388" y="3371903"/>
                  <a:pt x="11665427" y="3382067"/>
                  <a:pt x="11645032" y="3382067"/>
                </a:cubicBezTo>
                <a:cubicBezTo>
                  <a:pt x="11624637" y="3382067"/>
                  <a:pt x="11600833" y="3371903"/>
                  <a:pt x="11595784" y="3358362"/>
                </a:cubicBezTo>
                <a:cubicBezTo>
                  <a:pt x="11588989" y="3344822"/>
                  <a:pt x="11600833" y="3334669"/>
                  <a:pt x="11621228" y="3334669"/>
                </a:cubicBezTo>
                <a:close/>
                <a:moveTo>
                  <a:pt x="11505628" y="3334669"/>
                </a:moveTo>
                <a:cubicBezTo>
                  <a:pt x="11526023" y="3334669"/>
                  <a:pt x="11548176" y="3344822"/>
                  <a:pt x="11554982" y="3358362"/>
                </a:cubicBezTo>
                <a:cubicBezTo>
                  <a:pt x="11561776" y="3371903"/>
                  <a:pt x="11549827" y="3382067"/>
                  <a:pt x="11529420" y="3382067"/>
                </a:cubicBezTo>
                <a:cubicBezTo>
                  <a:pt x="11509025" y="3382067"/>
                  <a:pt x="11486979" y="3371903"/>
                  <a:pt x="11480173" y="3358362"/>
                </a:cubicBezTo>
                <a:cubicBezTo>
                  <a:pt x="11473378" y="3344822"/>
                  <a:pt x="11485221" y="3334669"/>
                  <a:pt x="11505628" y="3334669"/>
                </a:cubicBezTo>
                <a:close/>
                <a:moveTo>
                  <a:pt x="11405387" y="3334669"/>
                </a:moveTo>
                <a:cubicBezTo>
                  <a:pt x="11425794" y="3334669"/>
                  <a:pt x="11447840" y="3344822"/>
                  <a:pt x="11454635" y="3358362"/>
                </a:cubicBezTo>
                <a:cubicBezTo>
                  <a:pt x="11461441" y="3371903"/>
                  <a:pt x="11449586" y="3382067"/>
                  <a:pt x="11429191" y="3382067"/>
                </a:cubicBezTo>
                <a:cubicBezTo>
                  <a:pt x="11408784" y="3382067"/>
                  <a:pt x="11386632" y="3371903"/>
                  <a:pt x="11379837" y="3358362"/>
                </a:cubicBezTo>
                <a:cubicBezTo>
                  <a:pt x="11373031" y="3344822"/>
                  <a:pt x="11384992" y="3334669"/>
                  <a:pt x="11405387" y="3334669"/>
                </a:cubicBezTo>
                <a:close/>
                <a:moveTo>
                  <a:pt x="11291439" y="3332975"/>
                </a:moveTo>
                <a:cubicBezTo>
                  <a:pt x="11311834" y="3332975"/>
                  <a:pt x="11333987" y="3344821"/>
                  <a:pt x="11340793" y="3356668"/>
                </a:cubicBezTo>
                <a:cubicBezTo>
                  <a:pt x="11347588" y="3370209"/>
                  <a:pt x="11335638" y="3380361"/>
                  <a:pt x="11313592" y="3380361"/>
                </a:cubicBezTo>
                <a:cubicBezTo>
                  <a:pt x="11293197" y="3380361"/>
                  <a:pt x="11271032" y="3370209"/>
                  <a:pt x="11264237" y="3356668"/>
                </a:cubicBezTo>
                <a:cubicBezTo>
                  <a:pt x="11257432" y="3343127"/>
                  <a:pt x="11269392" y="3332975"/>
                  <a:pt x="11291439" y="3332975"/>
                </a:cubicBezTo>
                <a:close/>
                <a:moveTo>
                  <a:pt x="11182621" y="3332975"/>
                </a:moveTo>
                <a:cubicBezTo>
                  <a:pt x="11203028" y="3332975"/>
                  <a:pt x="11225181" y="3343127"/>
                  <a:pt x="11231987" y="3356668"/>
                </a:cubicBezTo>
                <a:cubicBezTo>
                  <a:pt x="11238782" y="3370209"/>
                  <a:pt x="11226833" y="3380361"/>
                  <a:pt x="11204786" y="3380361"/>
                </a:cubicBezTo>
                <a:cubicBezTo>
                  <a:pt x="11184379" y="3380361"/>
                  <a:pt x="11162226" y="3370209"/>
                  <a:pt x="11155420" y="3356668"/>
                </a:cubicBezTo>
                <a:cubicBezTo>
                  <a:pt x="11148626" y="3343127"/>
                  <a:pt x="11160575" y="3332975"/>
                  <a:pt x="11182621" y="3332975"/>
                </a:cubicBezTo>
                <a:close/>
                <a:moveTo>
                  <a:pt x="11077225" y="3332975"/>
                </a:moveTo>
                <a:cubicBezTo>
                  <a:pt x="11097620" y="3332975"/>
                  <a:pt x="11119667" y="3343127"/>
                  <a:pt x="11126474" y="3356668"/>
                </a:cubicBezTo>
                <a:cubicBezTo>
                  <a:pt x="11133268" y="3370209"/>
                  <a:pt x="11119667" y="3380361"/>
                  <a:pt x="11099272" y="3380361"/>
                </a:cubicBezTo>
                <a:cubicBezTo>
                  <a:pt x="11078865" y="3380361"/>
                  <a:pt x="11056819" y="3370209"/>
                  <a:pt x="11050024" y="3356668"/>
                </a:cubicBezTo>
                <a:cubicBezTo>
                  <a:pt x="11043230" y="3343127"/>
                  <a:pt x="11056819" y="3332975"/>
                  <a:pt x="11077225" y="3332975"/>
                </a:cubicBezTo>
                <a:close/>
                <a:moveTo>
                  <a:pt x="10968432" y="3332975"/>
                </a:moveTo>
                <a:cubicBezTo>
                  <a:pt x="10988839" y="3332975"/>
                  <a:pt x="11010873" y="3343127"/>
                  <a:pt x="11017680" y="3356668"/>
                </a:cubicBezTo>
                <a:cubicBezTo>
                  <a:pt x="11024474" y="3370209"/>
                  <a:pt x="11010873" y="3380361"/>
                  <a:pt x="10990478" y="3380361"/>
                </a:cubicBezTo>
                <a:cubicBezTo>
                  <a:pt x="10970083" y="3380361"/>
                  <a:pt x="10948025" y="3370209"/>
                  <a:pt x="10941219" y="3356668"/>
                </a:cubicBezTo>
                <a:cubicBezTo>
                  <a:pt x="10936112" y="3343127"/>
                  <a:pt x="10948025" y="3332975"/>
                  <a:pt x="10968432" y="3332975"/>
                </a:cubicBezTo>
                <a:close/>
                <a:moveTo>
                  <a:pt x="7512047" y="3321129"/>
                </a:moveTo>
                <a:cubicBezTo>
                  <a:pt x="7532454" y="3321129"/>
                  <a:pt x="7551150" y="3331282"/>
                  <a:pt x="7552850" y="3344822"/>
                </a:cubicBezTo>
                <a:cubicBezTo>
                  <a:pt x="7554545" y="3358363"/>
                  <a:pt x="7539251" y="3368516"/>
                  <a:pt x="7518857" y="3368516"/>
                </a:cubicBezTo>
                <a:cubicBezTo>
                  <a:pt x="7498446" y="3368516"/>
                  <a:pt x="7479736" y="3358363"/>
                  <a:pt x="7478041" y="3344822"/>
                </a:cubicBezTo>
                <a:cubicBezTo>
                  <a:pt x="7476341" y="3331282"/>
                  <a:pt x="7491640" y="3321129"/>
                  <a:pt x="7512047" y="3321129"/>
                </a:cubicBezTo>
                <a:close/>
                <a:moveTo>
                  <a:pt x="7619181" y="3319435"/>
                </a:moveTo>
                <a:cubicBezTo>
                  <a:pt x="7639576" y="3319435"/>
                  <a:pt x="7658272" y="3329587"/>
                  <a:pt x="7659972" y="3343128"/>
                </a:cubicBezTo>
                <a:cubicBezTo>
                  <a:pt x="7661669" y="3356669"/>
                  <a:pt x="7646370" y="3366821"/>
                  <a:pt x="7625976" y="3366821"/>
                </a:cubicBezTo>
                <a:cubicBezTo>
                  <a:pt x="7605581" y="3366821"/>
                  <a:pt x="7586861" y="3356669"/>
                  <a:pt x="7585161" y="3343128"/>
                </a:cubicBezTo>
                <a:cubicBezTo>
                  <a:pt x="7583465" y="3329587"/>
                  <a:pt x="7598762" y="3319435"/>
                  <a:pt x="7619181" y="3319435"/>
                </a:cubicBezTo>
                <a:close/>
                <a:moveTo>
                  <a:pt x="6969743" y="3319435"/>
                </a:moveTo>
                <a:cubicBezTo>
                  <a:pt x="6990135" y="3319435"/>
                  <a:pt x="7008842" y="3329587"/>
                  <a:pt x="7010540" y="3343128"/>
                </a:cubicBezTo>
                <a:cubicBezTo>
                  <a:pt x="7012236" y="3356669"/>
                  <a:pt x="6995232" y="3366821"/>
                  <a:pt x="6974837" y="3366821"/>
                </a:cubicBezTo>
                <a:cubicBezTo>
                  <a:pt x="6954448" y="3366821"/>
                  <a:pt x="6935743" y="3356669"/>
                  <a:pt x="6934045" y="3343128"/>
                </a:cubicBezTo>
                <a:cubicBezTo>
                  <a:pt x="6932347" y="3329587"/>
                  <a:pt x="6949340" y="3319435"/>
                  <a:pt x="6969743" y="3319435"/>
                </a:cubicBezTo>
                <a:close/>
                <a:moveTo>
                  <a:pt x="6862659" y="3319435"/>
                </a:moveTo>
                <a:cubicBezTo>
                  <a:pt x="6883060" y="3319435"/>
                  <a:pt x="6900053" y="3329587"/>
                  <a:pt x="6901754" y="3343128"/>
                </a:cubicBezTo>
                <a:cubicBezTo>
                  <a:pt x="6903452" y="3356669"/>
                  <a:pt x="6886458" y="3366821"/>
                  <a:pt x="6866069" y="3366821"/>
                </a:cubicBezTo>
                <a:cubicBezTo>
                  <a:pt x="6845654" y="3366821"/>
                  <a:pt x="6826957" y="3356669"/>
                  <a:pt x="6826957" y="3343128"/>
                </a:cubicBezTo>
                <a:cubicBezTo>
                  <a:pt x="6825261" y="3329587"/>
                  <a:pt x="6842256" y="3319435"/>
                  <a:pt x="6862659" y="3319435"/>
                </a:cubicBezTo>
                <a:close/>
                <a:moveTo>
                  <a:pt x="6753900" y="3317741"/>
                </a:moveTo>
                <a:cubicBezTo>
                  <a:pt x="6774298" y="3319435"/>
                  <a:pt x="6791258" y="3329587"/>
                  <a:pt x="6792961" y="3341434"/>
                </a:cubicBezTo>
                <a:cubicBezTo>
                  <a:pt x="6794669" y="3354975"/>
                  <a:pt x="6777689" y="3365139"/>
                  <a:pt x="6757296" y="3365139"/>
                </a:cubicBezTo>
                <a:cubicBezTo>
                  <a:pt x="6736903" y="3365139"/>
                  <a:pt x="6718193" y="3354975"/>
                  <a:pt x="6718193" y="3341434"/>
                </a:cubicBezTo>
                <a:cubicBezTo>
                  <a:pt x="6716497" y="3327894"/>
                  <a:pt x="6733493" y="3317741"/>
                  <a:pt x="6753900" y="3317741"/>
                </a:cubicBezTo>
                <a:close/>
                <a:moveTo>
                  <a:pt x="6646816" y="3317741"/>
                </a:moveTo>
                <a:cubicBezTo>
                  <a:pt x="6667209" y="3317741"/>
                  <a:pt x="6684206" y="3327894"/>
                  <a:pt x="6685910" y="3341434"/>
                </a:cubicBezTo>
                <a:cubicBezTo>
                  <a:pt x="6685910" y="3354975"/>
                  <a:pt x="6670608" y="3365139"/>
                  <a:pt x="6650217" y="3365139"/>
                </a:cubicBezTo>
                <a:cubicBezTo>
                  <a:pt x="6629800" y="3365139"/>
                  <a:pt x="6611104" y="3354975"/>
                  <a:pt x="6611104" y="3341434"/>
                </a:cubicBezTo>
                <a:cubicBezTo>
                  <a:pt x="6611104" y="3327894"/>
                  <a:pt x="6626403" y="3317741"/>
                  <a:pt x="6646816" y="3317741"/>
                </a:cubicBezTo>
                <a:close/>
                <a:moveTo>
                  <a:pt x="6534627" y="3317741"/>
                </a:moveTo>
                <a:cubicBezTo>
                  <a:pt x="6555031" y="3317741"/>
                  <a:pt x="6572026" y="3327894"/>
                  <a:pt x="6573726" y="3341434"/>
                </a:cubicBezTo>
                <a:cubicBezTo>
                  <a:pt x="6573726" y="3354975"/>
                  <a:pt x="6558429" y="3365139"/>
                  <a:pt x="6536333" y="3365139"/>
                </a:cubicBezTo>
                <a:cubicBezTo>
                  <a:pt x="6515931" y="3365139"/>
                  <a:pt x="6497223" y="3354975"/>
                  <a:pt x="6497223" y="3341434"/>
                </a:cubicBezTo>
                <a:cubicBezTo>
                  <a:pt x="6497223" y="3327894"/>
                  <a:pt x="6512536" y="3317741"/>
                  <a:pt x="6534627" y="3317741"/>
                </a:cubicBezTo>
                <a:close/>
                <a:moveTo>
                  <a:pt x="6425833" y="3317741"/>
                </a:moveTo>
                <a:cubicBezTo>
                  <a:pt x="6446225" y="3317741"/>
                  <a:pt x="6464920" y="3327894"/>
                  <a:pt x="6464920" y="3341434"/>
                </a:cubicBezTo>
                <a:cubicBezTo>
                  <a:pt x="6464920" y="3354975"/>
                  <a:pt x="6449622" y="3365139"/>
                  <a:pt x="6427529" y="3365139"/>
                </a:cubicBezTo>
                <a:cubicBezTo>
                  <a:pt x="6407144" y="3365139"/>
                  <a:pt x="6388424" y="3354975"/>
                  <a:pt x="6388424" y="3341434"/>
                </a:cubicBezTo>
                <a:cubicBezTo>
                  <a:pt x="6388424" y="3327894"/>
                  <a:pt x="6403726" y="3317741"/>
                  <a:pt x="6425833" y="3317741"/>
                </a:cubicBezTo>
                <a:close/>
                <a:moveTo>
                  <a:pt x="6318747" y="3316046"/>
                </a:moveTo>
                <a:cubicBezTo>
                  <a:pt x="6339141" y="3317740"/>
                  <a:pt x="6356133" y="3327893"/>
                  <a:pt x="6357832" y="3339739"/>
                </a:cubicBezTo>
                <a:cubicBezTo>
                  <a:pt x="6357832" y="3353280"/>
                  <a:pt x="6340837" y="3363433"/>
                  <a:pt x="6320447" y="3363433"/>
                </a:cubicBezTo>
                <a:cubicBezTo>
                  <a:pt x="6300044" y="3363433"/>
                  <a:pt x="6281340" y="3353280"/>
                  <a:pt x="6281340" y="3339739"/>
                </a:cubicBezTo>
                <a:cubicBezTo>
                  <a:pt x="6281340" y="3326199"/>
                  <a:pt x="6298332" y="3316046"/>
                  <a:pt x="6318747" y="3316046"/>
                </a:cubicBezTo>
                <a:close/>
                <a:moveTo>
                  <a:pt x="6211650" y="3316046"/>
                </a:moveTo>
                <a:cubicBezTo>
                  <a:pt x="6232045" y="3316046"/>
                  <a:pt x="6250738" y="3327893"/>
                  <a:pt x="6250738" y="3339739"/>
                </a:cubicBezTo>
                <a:cubicBezTo>
                  <a:pt x="6250738" y="3353280"/>
                  <a:pt x="6233738" y="3363433"/>
                  <a:pt x="6213348" y="3363433"/>
                </a:cubicBezTo>
                <a:cubicBezTo>
                  <a:pt x="6192939" y="3363433"/>
                  <a:pt x="6175951" y="3353280"/>
                  <a:pt x="6174248" y="3339739"/>
                </a:cubicBezTo>
                <a:cubicBezTo>
                  <a:pt x="6174248" y="3326199"/>
                  <a:pt x="6191244" y="3316046"/>
                  <a:pt x="6211650" y="3316046"/>
                </a:cubicBezTo>
                <a:close/>
                <a:moveTo>
                  <a:pt x="6104558" y="3316046"/>
                </a:moveTo>
                <a:cubicBezTo>
                  <a:pt x="6124948" y="3316046"/>
                  <a:pt x="6141945" y="3326199"/>
                  <a:pt x="6141945" y="3339739"/>
                </a:cubicBezTo>
                <a:cubicBezTo>
                  <a:pt x="6141945" y="3353280"/>
                  <a:pt x="6124948" y="3363433"/>
                  <a:pt x="6104558" y="3363433"/>
                </a:cubicBezTo>
                <a:cubicBezTo>
                  <a:pt x="6084158" y="3363433"/>
                  <a:pt x="6067156" y="3353280"/>
                  <a:pt x="6067156" y="3339739"/>
                </a:cubicBezTo>
                <a:cubicBezTo>
                  <a:pt x="6067156" y="3326199"/>
                  <a:pt x="6084158" y="3316046"/>
                  <a:pt x="6104558" y="3316046"/>
                </a:cubicBezTo>
                <a:close/>
                <a:moveTo>
                  <a:pt x="3299284" y="3299118"/>
                </a:moveTo>
                <a:cubicBezTo>
                  <a:pt x="3321400" y="3299118"/>
                  <a:pt x="3335001" y="3310965"/>
                  <a:pt x="3331605" y="3322811"/>
                </a:cubicBezTo>
                <a:cubicBezTo>
                  <a:pt x="3328196" y="3336352"/>
                  <a:pt x="3309489" y="3346516"/>
                  <a:pt x="3287395" y="3346516"/>
                </a:cubicBezTo>
                <a:cubicBezTo>
                  <a:pt x="3265290" y="3346516"/>
                  <a:pt x="3251688" y="3336352"/>
                  <a:pt x="3255088" y="3322811"/>
                </a:cubicBezTo>
                <a:cubicBezTo>
                  <a:pt x="3258497" y="3309271"/>
                  <a:pt x="3277195" y="3299118"/>
                  <a:pt x="3299284" y="3299118"/>
                </a:cubicBezTo>
                <a:close/>
                <a:moveTo>
                  <a:pt x="3188789" y="3299118"/>
                </a:moveTo>
                <a:cubicBezTo>
                  <a:pt x="3209192" y="3299118"/>
                  <a:pt x="3224491" y="3309271"/>
                  <a:pt x="3221094" y="3322811"/>
                </a:cubicBezTo>
                <a:cubicBezTo>
                  <a:pt x="3217687" y="3336352"/>
                  <a:pt x="3198990" y="3346516"/>
                  <a:pt x="3176898" y="3346516"/>
                </a:cubicBezTo>
                <a:cubicBezTo>
                  <a:pt x="3156477" y="3346516"/>
                  <a:pt x="3141178" y="3336352"/>
                  <a:pt x="3144574" y="3322811"/>
                </a:cubicBezTo>
                <a:cubicBezTo>
                  <a:pt x="3147978" y="3309271"/>
                  <a:pt x="3168378" y="3299118"/>
                  <a:pt x="3188789" y="3299118"/>
                </a:cubicBezTo>
                <a:close/>
                <a:moveTo>
                  <a:pt x="3079976" y="3299118"/>
                </a:moveTo>
                <a:cubicBezTo>
                  <a:pt x="3102071" y="3299118"/>
                  <a:pt x="3115673" y="3309271"/>
                  <a:pt x="3112277" y="3322811"/>
                </a:cubicBezTo>
                <a:cubicBezTo>
                  <a:pt x="3108877" y="3336352"/>
                  <a:pt x="3088472" y="3346516"/>
                  <a:pt x="3068062" y="3346516"/>
                </a:cubicBezTo>
                <a:cubicBezTo>
                  <a:pt x="3047665" y="3346516"/>
                  <a:pt x="3032364" y="3336352"/>
                  <a:pt x="3035760" y="3322811"/>
                </a:cubicBezTo>
                <a:cubicBezTo>
                  <a:pt x="3039157" y="3309271"/>
                  <a:pt x="3059554" y="3299118"/>
                  <a:pt x="3079976" y="3299118"/>
                </a:cubicBezTo>
                <a:close/>
                <a:moveTo>
                  <a:pt x="2974546" y="3299118"/>
                </a:moveTo>
                <a:cubicBezTo>
                  <a:pt x="2994945" y="3299118"/>
                  <a:pt x="3008546" y="3309271"/>
                  <a:pt x="3005146" y="3322811"/>
                </a:cubicBezTo>
                <a:cubicBezTo>
                  <a:pt x="3001749" y="3336352"/>
                  <a:pt x="2981341" y="3346516"/>
                  <a:pt x="2960944" y="3346516"/>
                </a:cubicBezTo>
                <a:cubicBezTo>
                  <a:pt x="2940539" y="3346516"/>
                  <a:pt x="2925241" y="3336352"/>
                  <a:pt x="2930337" y="3322811"/>
                </a:cubicBezTo>
                <a:cubicBezTo>
                  <a:pt x="2933735" y="3309271"/>
                  <a:pt x="2954151" y="3299118"/>
                  <a:pt x="2974546" y="3299118"/>
                </a:cubicBezTo>
                <a:close/>
                <a:moveTo>
                  <a:pt x="2867469" y="3297435"/>
                </a:moveTo>
                <a:cubicBezTo>
                  <a:pt x="2886162" y="3299117"/>
                  <a:pt x="2901460" y="3309282"/>
                  <a:pt x="2898065" y="3321128"/>
                </a:cubicBezTo>
                <a:cubicBezTo>
                  <a:pt x="2894667" y="3334669"/>
                  <a:pt x="2874263" y="3344822"/>
                  <a:pt x="2853868" y="3344822"/>
                </a:cubicBezTo>
                <a:cubicBezTo>
                  <a:pt x="2833460" y="3344822"/>
                  <a:pt x="2818150" y="3334669"/>
                  <a:pt x="2823258" y="3321128"/>
                </a:cubicBezTo>
                <a:cubicBezTo>
                  <a:pt x="2826656" y="3307588"/>
                  <a:pt x="2847062" y="3297435"/>
                  <a:pt x="2867469" y="3297435"/>
                </a:cubicBezTo>
                <a:close/>
                <a:moveTo>
                  <a:pt x="2758618" y="3297435"/>
                </a:moveTo>
                <a:cubicBezTo>
                  <a:pt x="2779011" y="3297435"/>
                  <a:pt x="2792613" y="3309282"/>
                  <a:pt x="2789215" y="3321128"/>
                </a:cubicBezTo>
                <a:cubicBezTo>
                  <a:pt x="2785819" y="3334669"/>
                  <a:pt x="2765412" y="3344822"/>
                  <a:pt x="2745016" y="3344822"/>
                </a:cubicBezTo>
                <a:cubicBezTo>
                  <a:pt x="2724611" y="3344822"/>
                  <a:pt x="2711010" y="3334669"/>
                  <a:pt x="2714418" y="3321128"/>
                </a:cubicBezTo>
                <a:cubicBezTo>
                  <a:pt x="2717817" y="3307588"/>
                  <a:pt x="2738210" y="3297435"/>
                  <a:pt x="2758618" y="3297435"/>
                </a:cubicBezTo>
                <a:close/>
                <a:moveTo>
                  <a:pt x="2648116" y="3297435"/>
                </a:moveTo>
                <a:cubicBezTo>
                  <a:pt x="2670220" y="3297435"/>
                  <a:pt x="2683821" y="3307588"/>
                  <a:pt x="2680411" y="3321128"/>
                </a:cubicBezTo>
                <a:cubicBezTo>
                  <a:pt x="2677015" y="3334669"/>
                  <a:pt x="2656620" y="3344822"/>
                  <a:pt x="2634515" y="3344822"/>
                </a:cubicBezTo>
                <a:cubicBezTo>
                  <a:pt x="2612409" y="3344822"/>
                  <a:pt x="2600508" y="3334669"/>
                  <a:pt x="2603905" y="3321128"/>
                </a:cubicBezTo>
                <a:cubicBezTo>
                  <a:pt x="2607302" y="3307588"/>
                  <a:pt x="2627721" y="3297435"/>
                  <a:pt x="2648116" y="3297435"/>
                </a:cubicBezTo>
                <a:close/>
                <a:moveTo>
                  <a:pt x="2541011" y="3297435"/>
                </a:moveTo>
                <a:cubicBezTo>
                  <a:pt x="2561405" y="3297435"/>
                  <a:pt x="2575005" y="3307588"/>
                  <a:pt x="2571609" y="3321128"/>
                </a:cubicBezTo>
                <a:cubicBezTo>
                  <a:pt x="2568211" y="3334669"/>
                  <a:pt x="2547805" y="3344822"/>
                  <a:pt x="2525710" y="3344822"/>
                </a:cubicBezTo>
                <a:cubicBezTo>
                  <a:pt x="2505317" y="3344822"/>
                  <a:pt x="2491716" y="3334669"/>
                  <a:pt x="2495113" y="3321128"/>
                </a:cubicBezTo>
                <a:cubicBezTo>
                  <a:pt x="2498510" y="3307588"/>
                  <a:pt x="2518906" y="3297435"/>
                  <a:pt x="2541011" y="3297435"/>
                </a:cubicBezTo>
                <a:close/>
                <a:moveTo>
                  <a:pt x="2433905" y="3295730"/>
                </a:moveTo>
                <a:cubicBezTo>
                  <a:pt x="2454299" y="3297424"/>
                  <a:pt x="2467901" y="3307588"/>
                  <a:pt x="2464505" y="3319435"/>
                </a:cubicBezTo>
                <a:cubicBezTo>
                  <a:pt x="2461106" y="3332976"/>
                  <a:pt x="2440699" y="3343128"/>
                  <a:pt x="2418607" y="3343128"/>
                </a:cubicBezTo>
                <a:cubicBezTo>
                  <a:pt x="2398200" y="3343128"/>
                  <a:pt x="2384611" y="3332976"/>
                  <a:pt x="2388008" y="3319435"/>
                </a:cubicBezTo>
                <a:cubicBezTo>
                  <a:pt x="2393104" y="3305894"/>
                  <a:pt x="2411800" y="3295730"/>
                  <a:pt x="2433905" y="3295730"/>
                </a:cubicBezTo>
                <a:close/>
                <a:moveTo>
                  <a:pt x="2325080" y="3295730"/>
                </a:moveTo>
                <a:cubicBezTo>
                  <a:pt x="2347184" y="3295730"/>
                  <a:pt x="2360785" y="3307588"/>
                  <a:pt x="2355677" y="3319435"/>
                </a:cubicBezTo>
                <a:cubicBezTo>
                  <a:pt x="2350581" y="3332976"/>
                  <a:pt x="2330186" y="3343128"/>
                  <a:pt x="2309780" y="3343128"/>
                </a:cubicBezTo>
                <a:cubicBezTo>
                  <a:pt x="2289385" y="3343128"/>
                  <a:pt x="2275785" y="3332976"/>
                  <a:pt x="2279182" y="3319435"/>
                </a:cubicBezTo>
                <a:cubicBezTo>
                  <a:pt x="2284290" y="3305894"/>
                  <a:pt x="2304684" y="3295730"/>
                  <a:pt x="2325080" y="3295730"/>
                </a:cubicBezTo>
                <a:close/>
                <a:moveTo>
                  <a:pt x="2217974" y="3295730"/>
                </a:moveTo>
                <a:cubicBezTo>
                  <a:pt x="2240079" y="3295730"/>
                  <a:pt x="2251981" y="3305894"/>
                  <a:pt x="2248572" y="3319435"/>
                </a:cubicBezTo>
                <a:cubicBezTo>
                  <a:pt x="2243476" y="3332976"/>
                  <a:pt x="2223082" y="3343128"/>
                  <a:pt x="2202675" y="3343128"/>
                </a:cubicBezTo>
                <a:cubicBezTo>
                  <a:pt x="2182280" y="3343128"/>
                  <a:pt x="2168680" y="3332976"/>
                  <a:pt x="2172077" y="3319435"/>
                </a:cubicBezTo>
                <a:cubicBezTo>
                  <a:pt x="2177173" y="3305894"/>
                  <a:pt x="2197580" y="3295730"/>
                  <a:pt x="2217974" y="3295730"/>
                </a:cubicBezTo>
                <a:close/>
                <a:moveTo>
                  <a:pt x="2109183" y="3295730"/>
                </a:moveTo>
                <a:cubicBezTo>
                  <a:pt x="2129578" y="3295730"/>
                  <a:pt x="2143178" y="3305894"/>
                  <a:pt x="2138083" y="3319435"/>
                </a:cubicBezTo>
                <a:cubicBezTo>
                  <a:pt x="2132975" y="3332976"/>
                  <a:pt x="2112580" y="3343128"/>
                  <a:pt x="2092173" y="3343128"/>
                </a:cubicBezTo>
                <a:cubicBezTo>
                  <a:pt x="2071767" y="3343128"/>
                  <a:pt x="2058167" y="3332976"/>
                  <a:pt x="2063273" y="3319435"/>
                </a:cubicBezTo>
                <a:cubicBezTo>
                  <a:pt x="2068370" y="3305894"/>
                  <a:pt x="2088764" y="3295730"/>
                  <a:pt x="2109183" y="3295730"/>
                </a:cubicBezTo>
                <a:close/>
                <a:moveTo>
                  <a:pt x="2000367" y="3294036"/>
                </a:moveTo>
                <a:cubicBezTo>
                  <a:pt x="2022471" y="3295730"/>
                  <a:pt x="2034362" y="3305894"/>
                  <a:pt x="2029265" y="3317741"/>
                </a:cubicBezTo>
                <a:cubicBezTo>
                  <a:pt x="2024170" y="3331281"/>
                  <a:pt x="2003763" y="3341434"/>
                  <a:pt x="1983357" y="3341434"/>
                </a:cubicBezTo>
                <a:cubicBezTo>
                  <a:pt x="1962962" y="3341434"/>
                  <a:pt x="1949361" y="3331281"/>
                  <a:pt x="1954458" y="3317741"/>
                </a:cubicBezTo>
                <a:cubicBezTo>
                  <a:pt x="1959553" y="3304200"/>
                  <a:pt x="1979960" y="3294036"/>
                  <a:pt x="2000367" y="3294036"/>
                </a:cubicBezTo>
                <a:close/>
                <a:moveTo>
                  <a:pt x="1891552" y="3294036"/>
                </a:moveTo>
                <a:cubicBezTo>
                  <a:pt x="1911957" y="3294036"/>
                  <a:pt x="1925557" y="3305894"/>
                  <a:pt x="1920451" y="3317741"/>
                </a:cubicBezTo>
                <a:cubicBezTo>
                  <a:pt x="1915355" y="3331281"/>
                  <a:pt x="1894959" y="3341434"/>
                  <a:pt x="1874541" y="3341434"/>
                </a:cubicBezTo>
                <a:cubicBezTo>
                  <a:pt x="1854147" y="3341434"/>
                  <a:pt x="1840546" y="3331281"/>
                  <a:pt x="1845642" y="3317741"/>
                </a:cubicBezTo>
                <a:cubicBezTo>
                  <a:pt x="1850750" y="3304200"/>
                  <a:pt x="1871145" y="3294036"/>
                  <a:pt x="1891552" y="3294036"/>
                </a:cubicBezTo>
                <a:close/>
                <a:moveTo>
                  <a:pt x="12556323" y="3270342"/>
                </a:moveTo>
                <a:cubicBezTo>
                  <a:pt x="12578499" y="3272036"/>
                  <a:pt x="12600557" y="3282188"/>
                  <a:pt x="12609050" y="3294047"/>
                </a:cubicBezTo>
                <a:cubicBezTo>
                  <a:pt x="12617544" y="3307587"/>
                  <a:pt x="12605630" y="3317740"/>
                  <a:pt x="12585223" y="3317740"/>
                </a:cubicBezTo>
                <a:cubicBezTo>
                  <a:pt x="12564933" y="3317740"/>
                  <a:pt x="12541107" y="3307587"/>
                  <a:pt x="12532495" y="3294047"/>
                </a:cubicBezTo>
                <a:cubicBezTo>
                  <a:pt x="12524120" y="3280506"/>
                  <a:pt x="12535916" y="3270342"/>
                  <a:pt x="12556323" y="3270342"/>
                </a:cubicBezTo>
                <a:close/>
                <a:moveTo>
                  <a:pt x="12450986" y="3270342"/>
                </a:moveTo>
                <a:cubicBezTo>
                  <a:pt x="12471393" y="3270342"/>
                  <a:pt x="12495103" y="3282188"/>
                  <a:pt x="12501944" y="3294047"/>
                </a:cubicBezTo>
                <a:cubicBezTo>
                  <a:pt x="12510555" y="3307587"/>
                  <a:pt x="12498523" y="3317740"/>
                  <a:pt x="12478116" y="3317740"/>
                </a:cubicBezTo>
                <a:cubicBezTo>
                  <a:pt x="12457709" y="3317740"/>
                  <a:pt x="12433999" y="3307587"/>
                  <a:pt x="12427158" y="3294047"/>
                </a:cubicBezTo>
                <a:cubicBezTo>
                  <a:pt x="12418666" y="3280506"/>
                  <a:pt x="12430580" y="3270342"/>
                  <a:pt x="12450986" y="3270342"/>
                </a:cubicBezTo>
                <a:close/>
                <a:moveTo>
                  <a:pt x="12345530" y="3270342"/>
                </a:moveTo>
                <a:cubicBezTo>
                  <a:pt x="12365937" y="3270342"/>
                  <a:pt x="12388113" y="3280506"/>
                  <a:pt x="12396489" y="3294047"/>
                </a:cubicBezTo>
                <a:cubicBezTo>
                  <a:pt x="12403330" y="3307587"/>
                  <a:pt x="12393186" y="3317740"/>
                  <a:pt x="12372779" y="3317740"/>
                </a:cubicBezTo>
                <a:cubicBezTo>
                  <a:pt x="12352373" y="3317740"/>
                  <a:pt x="12328545" y="3307587"/>
                  <a:pt x="12321702" y="3294047"/>
                </a:cubicBezTo>
                <a:cubicBezTo>
                  <a:pt x="12314979" y="3280506"/>
                  <a:pt x="12325124" y="3270342"/>
                  <a:pt x="12345530" y="3270342"/>
                </a:cubicBezTo>
                <a:close/>
                <a:moveTo>
                  <a:pt x="12228162" y="3270342"/>
                </a:moveTo>
                <a:cubicBezTo>
                  <a:pt x="12248569" y="3270342"/>
                  <a:pt x="12270745" y="3280506"/>
                  <a:pt x="12279120" y="3294047"/>
                </a:cubicBezTo>
                <a:cubicBezTo>
                  <a:pt x="12285962" y="3307587"/>
                  <a:pt x="12275817" y="3317740"/>
                  <a:pt x="12255410" y="3317740"/>
                </a:cubicBezTo>
                <a:cubicBezTo>
                  <a:pt x="12235003" y="3317740"/>
                  <a:pt x="12211175" y="3307587"/>
                  <a:pt x="12204334" y="3294047"/>
                </a:cubicBezTo>
                <a:cubicBezTo>
                  <a:pt x="12197611" y="3280506"/>
                  <a:pt x="12207756" y="3270342"/>
                  <a:pt x="12228162" y="3270342"/>
                </a:cubicBezTo>
                <a:close/>
                <a:moveTo>
                  <a:pt x="12119404" y="3268660"/>
                </a:moveTo>
                <a:cubicBezTo>
                  <a:pt x="12139811" y="3270354"/>
                  <a:pt x="12161987" y="3280506"/>
                  <a:pt x="12170362" y="3292353"/>
                </a:cubicBezTo>
                <a:cubicBezTo>
                  <a:pt x="12177203" y="3305894"/>
                  <a:pt x="12166941" y="3316046"/>
                  <a:pt x="12146534" y="3316046"/>
                </a:cubicBezTo>
                <a:cubicBezTo>
                  <a:pt x="12126127" y="3316046"/>
                  <a:pt x="12102417" y="3305894"/>
                  <a:pt x="12095576" y="3292353"/>
                </a:cubicBezTo>
                <a:cubicBezTo>
                  <a:pt x="12088734" y="3278813"/>
                  <a:pt x="12098996" y="3268660"/>
                  <a:pt x="12119404" y="3268660"/>
                </a:cubicBezTo>
                <a:close/>
                <a:moveTo>
                  <a:pt x="12013948" y="3268660"/>
                </a:moveTo>
                <a:cubicBezTo>
                  <a:pt x="12034355" y="3268660"/>
                  <a:pt x="12058183" y="3280506"/>
                  <a:pt x="12065025" y="3292353"/>
                </a:cubicBezTo>
                <a:cubicBezTo>
                  <a:pt x="12071748" y="3305894"/>
                  <a:pt x="12061604" y="3316046"/>
                  <a:pt x="12041197" y="3316046"/>
                </a:cubicBezTo>
                <a:cubicBezTo>
                  <a:pt x="12020790" y="3316046"/>
                  <a:pt x="11996962" y="3305894"/>
                  <a:pt x="11990120" y="3292353"/>
                </a:cubicBezTo>
                <a:cubicBezTo>
                  <a:pt x="11983397" y="3278813"/>
                  <a:pt x="11993542" y="3268660"/>
                  <a:pt x="12013948" y="3268660"/>
                </a:cubicBezTo>
                <a:close/>
                <a:moveTo>
                  <a:pt x="11905191" y="3268660"/>
                </a:moveTo>
                <a:cubicBezTo>
                  <a:pt x="11927367" y="3268660"/>
                  <a:pt x="11949425" y="3278813"/>
                  <a:pt x="11956149" y="3292353"/>
                </a:cubicBezTo>
                <a:cubicBezTo>
                  <a:pt x="11962990" y="3305894"/>
                  <a:pt x="11952728" y="3316046"/>
                  <a:pt x="11930787" y="3316046"/>
                </a:cubicBezTo>
                <a:cubicBezTo>
                  <a:pt x="11910381" y="3316046"/>
                  <a:pt x="11886553" y="3305894"/>
                  <a:pt x="11879711" y="3292353"/>
                </a:cubicBezTo>
                <a:cubicBezTo>
                  <a:pt x="11872987" y="3278813"/>
                  <a:pt x="11883132" y="3268660"/>
                  <a:pt x="11905191" y="3268660"/>
                </a:cubicBezTo>
                <a:close/>
                <a:moveTo>
                  <a:pt x="11798084" y="3268660"/>
                </a:moveTo>
                <a:cubicBezTo>
                  <a:pt x="11818491" y="3268660"/>
                  <a:pt x="11842319" y="3278813"/>
                  <a:pt x="11849160" y="3292353"/>
                </a:cubicBezTo>
                <a:cubicBezTo>
                  <a:pt x="11855884" y="3305894"/>
                  <a:pt x="11843970" y="3316046"/>
                  <a:pt x="11823563" y="3316046"/>
                </a:cubicBezTo>
                <a:cubicBezTo>
                  <a:pt x="11803156" y="3316046"/>
                  <a:pt x="11781133" y="3305894"/>
                  <a:pt x="11772581" y="3292353"/>
                </a:cubicBezTo>
                <a:cubicBezTo>
                  <a:pt x="11765775" y="3278813"/>
                  <a:pt x="11777736" y="3268660"/>
                  <a:pt x="11798084" y="3268660"/>
                </a:cubicBezTo>
                <a:close/>
                <a:moveTo>
                  <a:pt x="11692628" y="3268660"/>
                </a:moveTo>
                <a:cubicBezTo>
                  <a:pt x="11713142" y="3268660"/>
                  <a:pt x="11735188" y="3278813"/>
                  <a:pt x="11741983" y="3292353"/>
                </a:cubicBezTo>
                <a:cubicBezTo>
                  <a:pt x="11748788" y="3305894"/>
                  <a:pt x="11736933" y="3316046"/>
                  <a:pt x="11716538" y="3316046"/>
                </a:cubicBezTo>
                <a:cubicBezTo>
                  <a:pt x="11696026" y="3316046"/>
                  <a:pt x="11673979" y="3305894"/>
                  <a:pt x="11667185" y="3292353"/>
                </a:cubicBezTo>
                <a:cubicBezTo>
                  <a:pt x="11660390" y="3278813"/>
                  <a:pt x="11672233" y="3268660"/>
                  <a:pt x="11692628" y="3268660"/>
                </a:cubicBezTo>
                <a:close/>
                <a:moveTo>
                  <a:pt x="11585570" y="3266954"/>
                </a:moveTo>
                <a:cubicBezTo>
                  <a:pt x="11605976" y="3266954"/>
                  <a:pt x="11628023" y="3278812"/>
                  <a:pt x="11634817" y="3290659"/>
                </a:cubicBezTo>
                <a:cubicBezTo>
                  <a:pt x="11641612" y="3304199"/>
                  <a:pt x="11629769" y="3314352"/>
                  <a:pt x="11609374" y="3314352"/>
                </a:cubicBezTo>
                <a:cubicBezTo>
                  <a:pt x="11588979" y="3314352"/>
                  <a:pt x="11566826" y="3304199"/>
                  <a:pt x="11560020" y="3290659"/>
                </a:cubicBezTo>
                <a:cubicBezTo>
                  <a:pt x="11553225" y="3277118"/>
                  <a:pt x="11565174" y="3266954"/>
                  <a:pt x="11585570" y="3266954"/>
                </a:cubicBezTo>
                <a:close/>
                <a:moveTo>
                  <a:pt x="11471644" y="3266954"/>
                </a:moveTo>
                <a:cubicBezTo>
                  <a:pt x="11492039" y="3266954"/>
                  <a:pt x="11514192" y="3277118"/>
                  <a:pt x="11520998" y="3290659"/>
                </a:cubicBezTo>
                <a:cubicBezTo>
                  <a:pt x="11527792" y="3304199"/>
                  <a:pt x="11515843" y="3314352"/>
                  <a:pt x="11495437" y="3314352"/>
                </a:cubicBezTo>
                <a:cubicBezTo>
                  <a:pt x="11475041" y="3314352"/>
                  <a:pt x="11452995" y="3304199"/>
                  <a:pt x="11446200" y="3290659"/>
                </a:cubicBezTo>
                <a:cubicBezTo>
                  <a:pt x="11439394" y="3277118"/>
                  <a:pt x="11451237" y="3266954"/>
                  <a:pt x="11471644" y="3266954"/>
                </a:cubicBezTo>
                <a:close/>
                <a:moveTo>
                  <a:pt x="11371379" y="3266954"/>
                </a:moveTo>
                <a:cubicBezTo>
                  <a:pt x="11391786" y="3266954"/>
                  <a:pt x="11413832" y="3277118"/>
                  <a:pt x="11420627" y="3290659"/>
                </a:cubicBezTo>
                <a:cubicBezTo>
                  <a:pt x="11427422" y="3304199"/>
                  <a:pt x="11415578" y="3314352"/>
                  <a:pt x="11395183" y="3314352"/>
                </a:cubicBezTo>
                <a:cubicBezTo>
                  <a:pt x="11374788" y="3314352"/>
                  <a:pt x="11352624" y="3304199"/>
                  <a:pt x="11345829" y="3290659"/>
                </a:cubicBezTo>
                <a:cubicBezTo>
                  <a:pt x="11339023" y="3277118"/>
                  <a:pt x="11350984" y="3266954"/>
                  <a:pt x="11371379" y="3266954"/>
                </a:cubicBezTo>
                <a:close/>
                <a:moveTo>
                  <a:pt x="11259189" y="3266954"/>
                </a:moveTo>
                <a:cubicBezTo>
                  <a:pt x="11279584" y="3266954"/>
                  <a:pt x="11301631" y="3277118"/>
                  <a:pt x="11308425" y="3290659"/>
                </a:cubicBezTo>
                <a:cubicBezTo>
                  <a:pt x="11315231" y="3304199"/>
                  <a:pt x="11303388" y="3314352"/>
                  <a:pt x="11282981" y="3314352"/>
                </a:cubicBezTo>
                <a:cubicBezTo>
                  <a:pt x="11262587" y="3314352"/>
                  <a:pt x="11240433" y="3304199"/>
                  <a:pt x="11233627" y="3290659"/>
                </a:cubicBezTo>
                <a:cubicBezTo>
                  <a:pt x="11226833" y="3277118"/>
                  <a:pt x="11238782" y="3266954"/>
                  <a:pt x="11259189" y="3266954"/>
                </a:cubicBezTo>
                <a:close/>
                <a:moveTo>
                  <a:pt x="11150395" y="3265272"/>
                </a:moveTo>
                <a:cubicBezTo>
                  <a:pt x="11170803" y="3266966"/>
                  <a:pt x="11192849" y="3277118"/>
                  <a:pt x="11199643" y="3288965"/>
                </a:cubicBezTo>
                <a:cubicBezTo>
                  <a:pt x="11206450" y="3302506"/>
                  <a:pt x="11194595" y="3312658"/>
                  <a:pt x="11172442" y="3312658"/>
                </a:cubicBezTo>
                <a:cubicBezTo>
                  <a:pt x="11152047" y="3312658"/>
                  <a:pt x="11130000" y="3302506"/>
                  <a:pt x="11123206" y="3288965"/>
                </a:cubicBezTo>
                <a:cubicBezTo>
                  <a:pt x="11116400" y="3275425"/>
                  <a:pt x="11128243" y="3265272"/>
                  <a:pt x="11150395" y="3265272"/>
                </a:cubicBezTo>
                <a:close/>
                <a:moveTo>
                  <a:pt x="7501868" y="3255096"/>
                </a:moveTo>
                <a:cubicBezTo>
                  <a:pt x="7522275" y="3255096"/>
                  <a:pt x="7540970" y="3265260"/>
                  <a:pt x="7542671" y="3278813"/>
                </a:cubicBezTo>
                <a:cubicBezTo>
                  <a:pt x="7544367" y="3292354"/>
                  <a:pt x="7529071" y="3302506"/>
                  <a:pt x="7508674" y="3302506"/>
                </a:cubicBezTo>
                <a:cubicBezTo>
                  <a:pt x="7488257" y="3302506"/>
                  <a:pt x="7469560" y="3292354"/>
                  <a:pt x="7467859" y="3278813"/>
                </a:cubicBezTo>
                <a:cubicBezTo>
                  <a:pt x="7466164" y="3265260"/>
                  <a:pt x="7481460" y="3255096"/>
                  <a:pt x="7501868" y="3255096"/>
                </a:cubicBezTo>
                <a:close/>
                <a:moveTo>
                  <a:pt x="6964649" y="3251720"/>
                </a:moveTo>
                <a:cubicBezTo>
                  <a:pt x="6985041" y="3251720"/>
                  <a:pt x="7003759" y="3263566"/>
                  <a:pt x="7003759" y="3275425"/>
                </a:cubicBezTo>
                <a:cubicBezTo>
                  <a:pt x="7005454" y="3288966"/>
                  <a:pt x="6988450" y="3299118"/>
                  <a:pt x="6968045" y="3299118"/>
                </a:cubicBezTo>
                <a:cubicBezTo>
                  <a:pt x="6947656" y="3299118"/>
                  <a:pt x="6928948" y="3288966"/>
                  <a:pt x="6928948" y="3275425"/>
                </a:cubicBezTo>
                <a:cubicBezTo>
                  <a:pt x="6927256" y="3261873"/>
                  <a:pt x="6944260" y="3251720"/>
                  <a:pt x="6964649" y="3251720"/>
                </a:cubicBezTo>
                <a:close/>
                <a:moveTo>
                  <a:pt x="6855853" y="3251720"/>
                </a:moveTo>
                <a:cubicBezTo>
                  <a:pt x="6876261" y="3251720"/>
                  <a:pt x="6894959" y="3263566"/>
                  <a:pt x="6894959" y="3275425"/>
                </a:cubicBezTo>
                <a:cubicBezTo>
                  <a:pt x="6896660" y="3288966"/>
                  <a:pt x="6879653" y="3299118"/>
                  <a:pt x="6859261" y="3299118"/>
                </a:cubicBezTo>
                <a:cubicBezTo>
                  <a:pt x="6838861" y="3299118"/>
                  <a:pt x="6820165" y="3288966"/>
                  <a:pt x="6820165" y="3275425"/>
                </a:cubicBezTo>
                <a:cubicBezTo>
                  <a:pt x="6818469" y="3261873"/>
                  <a:pt x="6835461" y="3251720"/>
                  <a:pt x="6855853" y="3251720"/>
                </a:cubicBezTo>
                <a:close/>
                <a:moveTo>
                  <a:pt x="6748810" y="3251720"/>
                </a:moveTo>
                <a:cubicBezTo>
                  <a:pt x="6769217" y="3251720"/>
                  <a:pt x="6786209" y="3261873"/>
                  <a:pt x="6787901" y="3275425"/>
                </a:cubicBezTo>
                <a:cubicBezTo>
                  <a:pt x="6789605" y="3288966"/>
                  <a:pt x="6772611" y="3299118"/>
                  <a:pt x="6752209" y="3299118"/>
                </a:cubicBezTo>
                <a:cubicBezTo>
                  <a:pt x="6731810" y="3299118"/>
                  <a:pt x="6713111" y="3288966"/>
                  <a:pt x="6713111" y="3275425"/>
                </a:cubicBezTo>
                <a:cubicBezTo>
                  <a:pt x="6711410" y="3261873"/>
                  <a:pt x="6728407" y="3251720"/>
                  <a:pt x="6748810" y="3251720"/>
                </a:cubicBezTo>
                <a:close/>
                <a:moveTo>
                  <a:pt x="6641717" y="3251720"/>
                </a:moveTo>
                <a:cubicBezTo>
                  <a:pt x="6662119" y="3251720"/>
                  <a:pt x="6679111" y="3261873"/>
                  <a:pt x="6680820" y="3275425"/>
                </a:cubicBezTo>
                <a:cubicBezTo>
                  <a:pt x="6680820" y="3288966"/>
                  <a:pt x="6665513" y="3299118"/>
                  <a:pt x="6645112" y="3299118"/>
                </a:cubicBezTo>
                <a:cubicBezTo>
                  <a:pt x="6624717" y="3299118"/>
                  <a:pt x="6606027" y="3288966"/>
                  <a:pt x="6606027" y="3275425"/>
                </a:cubicBezTo>
                <a:cubicBezTo>
                  <a:pt x="6606027" y="3261873"/>
                  <a:pt x="6621323" y="3251720"/>
                  <a:pt x="6641717" y="3251720"/>
                </a:cubicBezTo>
                <a:close/>
                <a:moveTo>
                  <a:pt x="6531213" y="3251720"/>
                </a:moveTo>
                <a:cubicBezTo>
                  <a:pt x="6551623" y="3251720"/>
                  <a:pt x="6568615" y="3261873"/>
                  <a:pt x="6570317" y="3275425"/>
                </a:cubicBezTo>
                <a:cubicBezTo>
                  <a:pt x="6570317" y="3288966"/>
                  <a:pt x="6555018" y="3299118"/>
                  <a:pt x="6534627" y="3299118"/>
                </a:cubicBezTo>
                <a:cubicBezTo>
                  <a:pt x="6514221" y="3299118"/>
                  <a:pt x="6497223" y="3288966"/>
                  <a:pt x="6495520" y="3275425"/>
                </a:cubicBezTo>
                <a:cubicBezTo>
                  <a:pt x="6495520" y="3261873"/>
                  <a:pt x="6510817" y="3251720"/>
                  <a:pt x="6531213" y="3251720"/>
                </a:cubicBezTo>
                <a:close/>
                <a:moveTo>
                  <a:pt x="6422428" y="3250025"/>
                </a:moveTo>
                <a:cubicBezTo>
                  <a:pt x="6444517" y="3251719"/>
                  <a:pt x="6461522" y="3261872"/>
                  <a:pt x="6461522" y="3273730"/>
                </a:cubicBezTo>
                <a:cubicBezTo>
                  <a:pt x="6461522" y="3287271"/>
                  <a:pt x="6446225" y="3297423"/>
                  <a:pt x="6424119" y="3297423"/>
                </a:cubicBezTo>
                <a:cubicBezTo>
                  <a:pt x="6403726" y="3297423"/>
                  <a:pt x="6386715" y="3287271"/>
                  <a:pt x="6385013" y="3273730"/>
                </a:cubicBezTo>
                <a:cubicBezTo>
                  <a:pt x="6385013" y="3260178"/>
                  <a:pt x="6400312" y="3250025"/>
                  <a:pt x="6422428" y="3250025"/>
                </a:cubicBezTo>
                <a:close/>
                <a:moveTo>
                  <a:pt x="6315339" y="3250025"/>
                </a:moveTo>
                <a:cubicBezTo>
                  <a:pt x="6337427" y="3250025"/>
                  <a:pt x="6354420" y="3260178"/>
                  <a:pt x="6354420" y="3273730"/>
                </a:cubicBezTo>
                <a:cubicBezTo>
                  <a:pt x="6354420" y="3287271"/>
                  <a:pt x="6339133" y="3297423"/>
                  <a:pt x="6317040" y="3297423"/>
                </a:cubicBezTo>
                <a:cubicBezTo>
                  <a:pt x="6296634" y="3297423"/>
                  <a:pt x="6279629" y="3287271"/>
                  <a:pt x="6277930" y="3273730"/>
                </a:cubicBezTo>
                <a:cubicBezTo>
                  <a:pt x="6277930" y="3260178"/>
                  <a:pt x="6294940" y="3250025"/>
                  <a:pt x="6315339" y="3250025"/>
                </a:cubicBezTo>
                <a:close/>
                <a:moveTo>
                  <a:pt x="6211650" y="3250025"/>
                </a:moveTo>
                <a:cubicBezTo>
                  <a:pt x="6232045" y="3250025"/>
                  <a:pt x="6249039" y="3260178"/>
                  <a:pt x="6249039" y="3273730"/>
                </a:cubicBezTo>
                <a:cubicBezTo>
                  <a:pt x="6249039" y="3287271"/>
                  <a:pt x="6232045" y="3297423"/>
                  <a:pt x="6211650" y="3297423"/>
                </a:cubicBezTo>
                <a:cubicBezTo>
                  <a:pt x="6191244" y="3297423"/>
                  <a:pt x="6174248" y="3287271"/>
                  <a:pt x="6174248" y="3273730"/>
                </a:cubicBezTo>
                <a:cubicBezTo>
                  <a:pt x="6174248" y="3260178"/>
                  <a:pt x="6191244" y="3250025"/>
                  <a:pt x="6211650" y="3250025"/>
                </a:cubicBezTo>
                <a:close/>
                <a:moveTo>
                  <a:pt x="6102847" y="3250025"/>
                </a:moveTo>
                <a:cubicBezTo>
                  <a:pt x="6123251" y="3250025"/>
                  <a:pt x="6140245" y="3260178"/>
                  <a:pt x="6140245" y="3273730"/>
                </a:cubicBezTo>
                <a:cubicBezTo>
                  <a:pt x="6140245" y="3287271"/>
                  <a:pt x="6123251" y="3297423"/>
                  <a:pt x="6102847" y="3297423"/>
                </a:cubicBezTo>
                <a:cubicBezTo>
                  <a:pt x="6082455" y="3297423"/>
                  <a:pt x="6065462" y="3287271"/>
                  <a:pt x="6065462" y="3273730"/>
                </a:cubicBezTo>
                <a:cubicBezTo>
                  <a:pt x="6065462" y="3260178"/>
                  <a:pt x="6082455" y="3250025"/>
                  <a:pt x="6102847" y="3250025"/>
                </a:cubicBezTo>
                <a:close/>
                <a:moveTo>
                  <a:pt x="7608955" y="3248331"/>
                </a:moveTo>
                <a:cubicBezTo>
                  <a:pt x="7629373" y="3250025"/>
                  <a:pt x="7648070" y="3260177"/>
                  <a:pt x="7649768" y="3272036"/>
                </a:cubicBezTo>
                <a:cubicBezTo>
                  <a:pt x="7651466" y="3285576"/>
                  <a:pt x="7636167" y="3295741"/>
                  <a:pt x="7615760" y="3295741"/>
                </a:cubicBezTo>
                <a:cubicBezTo>
                  <a:pt x="7595354" y="3295741"/>
                  <a:pt x="7576666" y="3285576"/>
                  <a:pt x="7574960" y="3272036"/>
                </a:cubicBezTo>
                <a:cubicBezTo>
                  <a:pt x="7573266" y="3258484"/>
                  <a:pt x="7588559" y="3248331"/>
                  <a:pt x="7608955" y="3248331"/>
                </a:cubicBezTo>
                <a:close/>
                <a:moveTo>
                  <a:pt x="5995761" y="3248331"/>
                </a:moveTo>
                <a:cubicBezTo>
                  <a:pt x="6016150" y="3250025"/>
                  <a:pt x="6033158" y="3260177"/>
                  <a:pt x="6033158" y="3272036"/>
                </a:cubicBezTo>
                <a:cubicBezTo>
                  <a:pt x="6033158" y="3285576"/>
                  <a:pt x="6016150" y="3295741"/>
                  <a:pt x="5995761" y="3295741"/>
                </a:cubicBezTo>
                <a:cubicBezTo>
                  <a:pt x="5975371" y="3295741"/>
                  <a:pt x="5958366" y="3285576"/>
                  <a:pt x="5958366" y="3272036"/>
                </a:cubicBezTo>
                <a:cubicBezTo>
                  <a:pt x="5958366" y="3258484"/>
                  <a:pt x="5975371" y="3248331"/>
                  <a:pt x="5995761" y="3248331"/>
                </a:cubicBezTo>
                <a:close/>
                <a:moveTo>
                  <a:pt x="3314596" y="3233097"/>
                </a:moveTo>
                <a:cubicBezTo>
                  <a:pt x="3336702" y="3233097"/>
                  <a:pt x="3350302" y="3243261"/>
                  <a:pt x="3346905" y="3256802"/>
                </a:cubicBezTo>
                <a:cubicBezTo>
                  <a:pt x="3343497" y="3270343"/>
                  <a:pt x="3324797" y="3280507"/>
                  <a:pt x="3302696" y="3280507"/>
                </a:cubicBezTo>
                <a:cubicBezTo>
                  <a:pt x="3282291" y="3280507"/>
                  <a:pt x="3266990" y="3270343"/>
                  <a:pt x="3270387" y="3256802"/>
                </a:cubicBezTo>
                <a:cubicBezTo>
                  <a:pt x="3273798" y="3243261"/>
                  <a:pt x="3292494" y="3233097"/>
                  <a:pt x="3314596" y="3233097"/>
                </a:cubicBezTo>
                <a:close/>
                <a:moveTo>
                  <a:pt x="3205785" y="3233097"/>
                </a:moveTo>
                <a:cubicBezTo>
                  <a:pt x="3227888" y="3233097"/>
                  <a:pt x="3241489" y="3243261"/>
                  <a:pt x="3238090" y="3256802"/>
                </a:cubicBezTo>
                <a:cubicBezTo>
                  <a:pt x="3234693" y="3270343"/>
                  <a:pt x="3215988" y="3280507"/>
                  <a:pt x="3193885" y="3280507"/>
                </a:cubicBezTo>
                <a:cubicBezTo>
                  <a:pt x="3171777" y="3280507"/>
                  <a:pt x="3158173" y="3270343"/>
                  <a:pt x="3161584" y="3256802"/>
                </a:cubicBezTo>
                <a:cubicBezTo>
                  <a:pt x="3164981" y="3243261"/>
                  <a:pt x="3183681" y="3233097"/>
                  <a:pt x="3205785" y="3233097"/>
                </a:cubicBezTo>
                <a:close/>
                <a:moveTo>
                  <a:pt x="3100373" y="3231403"/>
                </a:moveTo>
                <a:cubicBezTo>
                  <a:pt x="3120770" y="3233097"/>
                  <a:pt x="3134370" y="3243249"/>
                  <a:pt x="3130974" y="3255096"/>
                </a:cubicBezTo>
                <a:cubicBezTo>
                  <a:pt x="3127577" y="3268648"/>
                  <a:pt x="3107168" y="3278813"/>
                  <a:pt x="3086771" y="3278813"/>
                </a:cubicBezTo>
                <a:cubicBezTo>
                  <a:pt x="3066363" y="3278813"/>
                  <a:pt x="3051062" y="3268648"/>
                  <a:pt x="3056157" y="3255096"/>
                </a:cubicBezTo>
                <a:cubicBezTo>
                  <a:pt x="3059554" y="3241555"/>
                  <a:pt x="3079965" y="3231403"/>
                  <a:pt x="3100373" y="3231403"/>
                </a:cubicBezTo>
                <a:close/>
                <a:moveTo>
                  <a:pt x="2993246" y="3231403"/>
                </a:moveTo>
                <a:cubicBezTo>
                  <a:pt x="3013653" y="3231403"/>
                  <a:pt x="3027256" y="3243249"/>
                  <a:pt x="3023846" y="3255096"/>
                </a:cubicBezTo>
                <a:cubicBezTo>
                  <a:pt x="3020448" y="3268648"/>
                  <a:pt x="3000051" y="3278813"/>
                  <a:pt x="2979643" y="3278813"/>
                </a:cubicBezTo>
                <a:cubicBezTo>
                  <a:pt x="2959235" y="3278813"/>
                  <a:pt x="2945636" y="3268648"/>
                  <a:pt x="2949031" y="3255096"/>
                </a:cubicBezTo>
                <a:cubicBezTo>
                  <a:pt x="2952442" y="3241555"/>
                  <a:pt x="2972849" y="3231403"/>
                  <a:pt x="2993246" y="3231403"/>
                </a:cubicBezTo>
                <a:close/>
                <a:moveTo>
                  <a:pt x="2886175" y="3231403"/>
                </a:moveTo>
                <a:cubicBezTo>
                  <a:pt x="2906583" y="3231403"/>
                  <a:pt x="2920180" y="3241555"/>
                  <a:pt x="2916771" y="3255096"/>
                </a:cubicBezTo>
                <a:cubicBezTo>
                  <a:pt x="2913376" y="3268648"/>
                  <a:pt x="2892982" y="3278813"/>
                  <a:pt x="2872575" y="3278813"/>
                </a:cubicBezTo>
                <a:cubicBezTo>
                  <a:pt x="2852183" y="3278813"/>
                  <a:pt x="2838581" y="3268648"/>
                  <a:pt x="2841979" y="3255096"/>
                </a:cubicBezTo>
                <a:cubicBezTo>
                  <a:pt x="2845375" y="3241555"/>
                  <a:pt x="2865784" y="3231403"/>
                  <a:pt x="2886175" y="3231403"/>
                </a:cubicBezTo>
                <a:close/>
                <a:moveTo>
                  <a:pt x="2779024" y="3231403"/>
                </a:moveTo>
                <a:cubicBezTo>
                  <a:pt x="2799476" y="3231403"/>
                  <a:pt x="2813080" y="3241555"/>
                  <a:pt x="2809666" y="3255096"/>
                </a:cubicBezTo>
                <a:cubicBezTo>
                  <a:pt x="2806271" y="3268648"/>
                  <a:pt x="2785830" y="3278813"/>
                  <a:pt x="2765425" y="3278813"/>
                </a:cubicBezTo>
                <a:cubicBezTo>
                  <a:pt x="2745029" y="3278813"/>
                  <a:pt x="2731429" y="3268648"/>
                  <a:pt x="2734826" y="3255096"/>
                </a:cubicBezTo>
                <a:cubicBezTo>
                  <a:pt x="2738223" y="3241555"/>
                  <a:pt x="2758630" y="3231403"/>
                  <a:pt x="2779024" y="3231403"/>
                </a:cubicBezTo>
                <a:close/>
                <a:moveTo>
                  <a:pt x="2670220" y="3229720"/>
                </a:moveTo>
                <a:cubicBezTo>
                  <a:pt x="2690616" y="3231414"/>
                  <a:pt x="2704215" y="3241566"/>
                  <a:pt x="2700819" y="3253413"/>
                </a:cubicBezTo>
                <a:cubicBezTo>
                  <a:pt x="2697411" y="3266965"/>
                  <a:pt x="2677015" y="3277118"/>
                  <a:pt x="2656620" y="3277118"/>
                </a:cubicBezTo>
                <a:cubicBezTo>
                  <a:pt x="2636213" y="3277118"/>
                  <a:pt x="2622613" y="3266965"/>
                  <a:pt x="2626022" y="3253413"/>
                </a:cubicBezTo>
                <a:cubicBezTo>
                  <a:pt x="2629419" y="3239873"/>
                  <a:pt x="2649813" y="3229720"/>
                  <a:pt x="2670220" y="3229720"/>
                </a:cubicBezTo>
                <a:close/>
                <a:moveTo>
                  <a:pt x="2561394" y="3229720"/>
                </a:moveTo>
                <a:cubicBezTo>
                  <a:pt x="2583498" y="3231414"/>
                  <a:pt x="2597100" y="3241566"/>
                  <a:pt x="2592003" y="3253413"/>
                </a:cubicBezTo>
                <a:cubicBezTo>
                  <a:pt x="2588595" y="3266965"/>
                  <a:pt x="2568199" y="3277118"/>
                  <a:pt x="2546094" y="3277118"/>
                </a:cubicBezTo>
                <a:cubicBezTo>
                  <a:pt x="2525700" y="3277118"/>
                  <a:pt x="2512099" y="3266965"/>
                  <a:pt x="2515496" y="3253413"/>
                </a:cubicBezTo>
                <a:cubicBezTo>
                  <a:pt x="2518906" y="3239873"/>
                  <a:pt x="2539300" y="3229720"/>
                  <a:pt x="2561394" y="3229720"/>
                </a:cubicBezTo>
                <a:close/>
                <a:moveTo>
                  <a:pt x="2455999" y="3229720"/>
                </a:moveTo>
                <a:cubicBezTo>
                  <a:pt x="2476407" y="3229720"/>
                  <a:pt x="2490006" y="3239873"/>
                  <a:pt x="2486609" y="3253413"/>
                </a:cubicBezTo>
                <a:cubicBezTo>
                  <a:pt x="2483213" y="3266965"/>
                  <a:pt x="2462793" y="3277118"/>
                  <a:pt x="2440699" y="3277118"/>
                </a:cubicBezTo>
                <a:cubicBezTo>
                  <a:pt x="2420304" y="3277118"/>
                  <a:pt x="2406705" y="3266965"/>
                  <a:pt x="2410102" y="3253413"/>
                </a:cubicBezTo>
                <a:cubicBezTo>
                  <a:pt x="2415197" y="3239873"/>
                  <a:pt x="2433894" y="3229720"/>
                  <a:pt x="2455999" y="3229720"/>
                </a:cubicBezTo>
                <a:close/>
                <a:moveTo>
                  <a:pt x="2347185" y="3229720"/>
                </a:moveTo>
                <a:cubicBezTo>
                  <a:pt x="2369290" y="3229720"/>
                  <a:pt x="2382891" y="3239873"/>
                  <a:pt x="2377782" y="3253413"/>
                </a:cubicBezTo>
                <a:cubicBezTo>
                  <a:pt x="2372687" y="3266965"/>
                  <a:pt x="2352292" y="3277118"/>
                  <a:pt x="2331874" y="3277118"/>
                </a:cubicBezTo>
                <a:cubicBezTo>
                  <a:pt x="2311479" y="3277118"/>
                  <a:pt x="2297879" y="3266965"/>
                  <a:pt x="2301276" y="3253413"/>
                </a:cubicBezTo>
                <a:cubicBezTo>
                  <a:pt x="2306384" y="3239873"/>
                  <a:pt x="2326778" y="3229720"/>
                  <a:pt x="2347185" y="3229720"/>
                </a:cubicBezTo>
                <a:close/>
                <a:moveTo>
                  <a:pt x="2241778" y="3229720"/>
                </a:moveTo>
                <a:cubicBezTo>
                  <a:pt x="2262185" y="3229720"/>
                  <a:pt x="2275786" y="3239873"/>
                  <a:pt x="2270690" y="3253413"/>
                </a:cubicBezTo>
                <a:cubicBezTo>
                  <a:pt x="2265582" y="3266965"/>
                  <a:pt x="2245187" y="3277118"/>
                  <a:pt x="2224780" y="3277118"/>
                </a:cubicBezTo>
                <a:cubicBezTo>
                  <a:pt x="2204374" y="3277118"/>
                  <a:pt x="2190773" y="3266965"/>
                  <a:pt x="2195881" y="3253413"/>
                </a:cubicBezTo>
                <a:cubicBezTo>
                  <a:pt x="2200977" y="3239873"/>
                  <a:pt x="2221384" y="3229720"/>
                  <a:pt x="2241778" y="3229720"/>
                </a:cubicBezTo>
                <a:close/>
                <a:moveTo>
                  <a:pt x="2132963" y="3228026"/>
                </a:moveTo>
                <a:cubicBezTo>
                  <a:pt x="2153380" y="3229708"/>
                  <a:pt x="2166981" y="3239873"/>
                  <a:pt x="2161873" y="3251719"/>
                </a:cubicBezTo>
                <a:cubicBezTo>
                  <a:pt x="2156779" y="3265272"/>
                  <a:pt x="2136372" y="3275424"/>
                  <a:pt x="2115965" y="3275424"/>
                </a:cubicBezTo>
                <a:cubicBezTo>
                  <a:pt x="2095570" y="3275424"/>
                  <a:pt x="2081970" y="3265272"/>
                  <a:pt x="2087065" y="3251719"/>
                </a:cubicBezTo>
                <a:cubicBezTo>
                  <a:pt x="2092173" y="3238179"/>
                  <a:pt x="2112568" y="3228026"/>
                  <a:pt x="2132963" y="3228026"/>
                </a:cubicBezTo>
                <a:close/>
                <a:moveTo>
                  <a:pt x="2025870" y="3228026"/>
                </a:moveTo>
                <a:cubicBezTo>
                  <a:pt x="2046277" y="3228026"/>
                  <a:pt x="2059865" y="3239873"/>
                  <a:pt x="2054769" y="3251719"/>
                </a:cubicBezTo>
                <a:cubicBezTo>
                  <a:pt x="2049674" y="3265272"/>
                  <a:pt x="2029268" y="3275424"/>
                  <a:pt x="2008872" y="3275424"/>
                </a:cubicBezTo>
                <a:cubicBezTo>
                  <a:pt x="1988466" y="3275424"/>
                  <a:pt x="1974865" y="3265272"/>
                  <a:pt x="1979961" y="3251719"/>
                </a:cubicBezTo>
                <a:cubicBezTo>
                  <a:pt x="1985057" y="3238179"/>
                  <a:pt x="2005475" y="3228026"/>
                  <a:pt x="2025870" y="3228026"/>
                </a:cubicBezTo>
                <a:close/>
                <a:moveTo>
                  <a:pt x="1918764" y="3228026"/>
                </a:moveTo>
                <a:cubicBezTo>
                  <a:pt x="1939171" y="3228026"/>
                  <a:pt x="1952759" y="3238179"/>
                  <a:pt x="1947663" y="3251719"/>
                </a:cubicBezTo>
                <a:cubicBezTo>
                  <a:pt x="1942569" y="3265272"/>
                  <a:pt x="1922162" y="3275424"/>
                  <a:pt x="1901767" y="3275424"/>
                </a:cubicBezTo>
                <a:cubicBezTo>
                  <a:pt x="1881360" y="3275424"/>
                  <a:pt x="1867760" y="3265272"/>
                  <a:pt x="1872855" y="3251719"/>
                </a:cubicBezTo>
                <a:cubicBezTo>
                  <a:pt x="1877951" y="3238179"/>
                  <a:pt x="1898369" y="3228026"/>
                  <a:pt x="1918764" y="3228026"/>
                </a:cubicBezTo>
                <a:close/>
                <a:moveTo>
                  <a:pt x="12410172" y="3202627"/>
                </a:moveTo>
                <a:cubicBezTo>
                  <a:pt x="12430580" y="3204321"/>
                  <a:pt x="12454288" y="3214485"/>
                  <a:pt x="12461131" y="3226332"/>
                </a:cubicBezTo>
                <a:cubicBezTo>
                  <a:pt x="12469741" y="3239873"/>
                  <a:pt x="12457709" y="3250025"/>
                  <a:pt x="12437303" y="3250025"/>
                </a:cubicBezTo>
                <a:cubicBezTo>
                  <a:pt x="12416896" y="3250025"/>
                  <a:pt x="12393186" y="3239873"/>
                  <a:pt x="12386345" y="3226332"/>
                </a:cubicBezTo>
                <a:cubicBezTo>
                  <a:pt x="12377851" y="3212791"/>
                  <a:pt x="12389765" y="3202627"/>
                  <a:pt x="12410172" y="3202627"/>
                </a:cubicBezTo>
                <a:close/>
                <a:moveTo>
                  <a:pt x="12304717" y="3202627"/>
                </a:moveTo>
                <a:cubicBezTo>
                  <a:pt x="12325124" y="3202627"/>
                  <a:pt x="12348952" y="3214485"/>
                  <a:pt x="12355675" y="3226332"/>
                </a:cubicBezTo>
                <a:cubicBezTo>
                  <a:pt x="12362517" y="3239873"/>
                  <a:pt x="12352373" y="3250025"/>
                  <a:pt x="12331965" y="3250025"/>
                </a:cubicBezTo>
                <a:cubicBezTo>
                  <a:pt x="12311558" y="3250025"/>
                  <a:pt x="12287730" y="3239873"/>
                  <a:pt x="12280889" y="3226332"/>
                </a:cubicBezTo>
                <a:cubicBezTo>
                  <a:pt x="12274166" y="3212791"/>
                  <a:pt x="12284311" y="3202627"/>
                  <a:pt x="12304717" y="3202627"/>
                </a:cubicBezTo>
                <a:close/>
                <a:moveTo>
                  <a:pt x="12189116" y="3202627"/>
                </a:moveTo>
                <a:cubicBezTo>
                  <a:pt x="12209523" y="3202627"/>
                  <a:pt x="12231581" y="3212791"/>
                  <a:pt x="12240193" y="3226332"/>
                </a:cubicBezTo>
                <a:cubicBezTo>
                  <a:pt x="12246916" y="3239873"/>
                  <a:pt x="12236772" y="3250025"/>
                  <a:pt x="12216365" y="3250025"/>
                </a:cubicBezTo>
                <a:cubicBezTo>
                  <a:pt x="12195959" y="3250025"/>
                  <a:pt x="12172131" y="3239873"/>
                  <a:pt x="12165288" y="3226332"/>
                </a:cubicBezTo>
                <a:cubicBezTo>
                  <a:pt x="12158565" y="3212791"/>
                  <a:pt x="12168710" y="3202627"/>
                  <a:pt x="12189116" y="3202627"/>
                </a:cubicBezTo>
                <a:close/>
                <a:moveTo>
                  <a:pt x="12080360" y="3202627"/>
                </a:moveTo>
                <a:cubicBezTo>
                  <a:pt x="12100766" y="3202627"/>
                  <a:pt x="12124476" y="3212791"/>
                  <a:pt x="12131317" y="3226332"/>
                </a:cubicBezTo>
                <a:cubicBezTo>
                  <a:pt x="12138160" y="3239873"/>
                  <a:pt x="12127897" y="3250025"/>
                  <a:pt x="12107491" y="3250025"/>
                </a:cubicBezTo>
                <a:cubicBezTo>
                  <a:pt x="12087083" y="3250025"/>
                  <a:pt x="12063373" y="3239873"/>
                  <a:pt x="12056532" y="3226332"/>
                </a:cubicBezTo>
                <a:cubicBezTo>
                  <a:pt x="12049691" y="3212791"/>
                  <a:pt x="12059953" y="3202627"/>
                  <a:pt x="12080360" y="3202627"/>
                </a:cubicBezTo>
                <a:close/>
                <a:moveTo>
                  <a:pt x="11976556" y="3200945"/>
                </a:moveTo>
                <a:cubicBezTo>
                  <a:pt x="11996962" y="3202639"/>
                  <a:pt x="12020790" y="3212792"/>
                  <a:pt x="12027632" y="3224638"/>
                </a:cubicBezTo>
                <a:cubicBezTo>
                  <a:pt x="12034355" y="3238179"/>
                  <a:pt x="12024211" y="3248332"/>
                  <a:pt x="12003804" y="3248332"/>
                </a:cubicBezTo>
                <a:cubicBezTo>
                  <a:pt x="11983397" y="3248332"/>
                  <a:pt x="11959569" y="3238179"/>
                  <a:pt x="11952728" y="3224638"/>
                </a:cubicBezTo>
                <a:cubicBezTo>
                  <a:pt x="11946004" y="3211098"/>
                  <a:pt x="11956149" y="3200945"/>
                  <a:pt x="11976556" y="3200945"/>
                </a:cubicBezTo>
                <a:close/>
                <a:moveTo>
                  <a:pt x="11867797" y="3200945"/>
                </a:moveTo>
                <a:cubicBezTo>
                  <a:pt x="11889973" y="3200945"/>
                  <a:pt x="11911914" y="3212792"/>
                  <a:pt x="11918755" y="3224638"/>
                </a:cubicBezTo>
                <a:cubicBezTo>
                  <a:pt x="11925597" y="3238179"/>
                  <a:pt x="11915335" y="3248332"/>
                  <a:pt x="11894928" y="3248332"/>
                </a:cubicBezTo>
                <a:cubicBezTo>
                  <a:pt x="11874521" y="3248332"/>
                  <a:pt x="11852581" y="3238179"/>
                  <a:pt x="11843970" y="3224638"/>
                </a:cubicBezTo>
                <a:cubicBezTo>
                  <a:pt x="11837128" y="3211098"/>
                  <a:pt x="11847391" y="3200945"/>
                  <a:pt x="11867797" y="3200945"/>
                </a:cubicBezTo>
                <a:close/>
                <a:moveTo>
                  <a:pt x="11762390" y="3200945"/>
                </a:moveTo>
                <a:cubicBezTo>
                  <a:pt x="11782785" y="3200945"/>
                  <a:pt x="11804926" y="3211098"/>
                  <a:pt x="11811767" y="3224638"/>
                </a:cubicBezTo>
                <a:cubicBezTo>
                  <a:pt x="11818491" y="3238179"/>
                  <a:pt x="11808346" y="3248332"/>
                  <a:pt x="11786182" y="3248332"/>
                </a:cubicBezTo>
                <a:cubicBezTo>
                  <a:pt x="11765787" y="3248332"/>
                  <a:pt x="11743740" y="3238179"/>
                  <a:pt x="11736946" y="3224638"/>
                </a:cubicBezTo>
                <a:cubicBezTo>
                  <a:pt x="11730140" y="3211098"/>
                  <a:pt x="11740343" y="3200945"/>
                  <a:pt x="11762390" y="3200945"/>
                </a:cubicBezTo>
                <a:close/>
                <a:moveTo>
                  <a:pt x="11656993" y="3200945"/>
                </a:moveTo>
                <a:cubicBezTo>
                  <a:pt x="11677388" y="3200945"/>
                  <a:pt x="11699435" y="3211098"/>
                  <a:pt x="11706241" y="3224638"/>
                </a:cubicBezTo>
                <a:cubicBezTo>
                  <a:pt x="11713141" y="3238179"/>
                  <a:pt x="11701192" y="3248332"/>
                  <a:pt x="11680797" y="3248332"/>
                </a:cubicBezTo>
                <a:cubicBezTo>
                  <a:pt x="11660390" y="3248332"/>
                  <a:pt x="11638237" y="3238179"/>
                  <a:pt x="11631443" y="3224638"/>
                </a:cubicBezTo>
                <a:cubicBezTo>
                  <a:pt x="11624637" y="3211098"/>
                  <a:pt x="11636598" y="3200945"/>
                  <a:pt x="11656993" y="3200945"/>
                </a:cubicBezTo>
                <a:close/>
                <a:moveTo>
                  <a:pt x="11551597" y="3200945"/>
                </a:moveTo>
                <a:cubicBezTo>
                  <a:pt x="11571992" y="3200945"/>
                  <a:pt x="11594039" y="3211098"/>
                  <a:pt x="11600833" y="3224638"/>
                </a:cubicBezTo>
                <a:cubicBezTo>
                  <a:pt x="11607639" y="3238179"/>
                  <a:pt x="11595796" y="3248332"/>
                  <a:pt x="11575389" y="3248332"/>
                </a:cubicBezTo>
                <a:cubicBezTo>
                  <a:pt x="11554994" y="3248332"/>
                  <a:pt x="11532841" y="3238179"/>
                  <a:pt x="11526035" y="3224638"/>
                </a:cubicBezTo>
                <a:cubicBezTo>
                  <a:pt x="11519241" y="3211098"/>
                  <a:pt x="11531190" y="3200945"/>
                  <a:pt x="11551597" y="3200945"/>
                </a:cubicBezTo>
                <a:close/>
                <a:moveTo>
                  <a:pt x="11437637" y="3199251"/>
                </a:moveTo>
                <a:cubicBezTo>
                  <a:pt x="11458032" y="3200945"/>
                  <a:pt x="11480185" y="3211097"/>
                  <a:pt x="11486991" y="3222944"/>
                </a:cubicBezTo>
                <a:cubicBezTo>
                  <a:pt x="11493785" y="3236485"/>
                  <a:pt x="11481836" y="3246637"/>
                  <a:pt x="11461430" y="3246637"/>
                </a:cubicBezTo>
                <a:cubicBezTo>
                  <a:pt x="11441034" y="3246637"/>
                  <a:pt x="11418988" y="3236485"/>
                  <a:pt x="11412193" y="3222944"/>
                </a:cubicBezTo>
                <a:cubicBezTo>
                  <a:pt x="11405387" y="3209404"/>
                  <a:pt x="11417230" y="3199251"/>
                  <a:pt x="11437637" y="3199251"/>
                </a:cubicBezTo>
                <a:close/>
                <a:moveTo>
                  <a:pt x="11337372" y="3199251"/>
                </a:moveTo>
                <a:cubicBezTo>
                  <a:pt x="11357778" y="3199251"/>
                  <a:pt x="11379825" y="3211097"/>
                  <a:pt x="11386619" y="3222944"/>
                </a:cubicBezTo>
                <a:cubicBezTo>
                  <a:pt x="11393426" y="3236485"/>
                  <a:pt x="11381582" y="3246637"/>
                  <a:pt x="11361176" y="3246637"/>
                </a:cubicBezTo>
                <a:cubicBezTo>
                  <a:pt x="11340781" y="3246637"/>
                  <a:pt x="11318628" y="3236485"/>
                  <a:pt x="11311822" y="3222944"/>
                </a:cubicBezTo>
                <a:cubicBezTo>
                  <a:pt x="11305027" y="3209404"/>
                  <a:pt x="11316976" y="3199251"/>
                  <a:pt x="11337372" y="3199251"/>
                </a:cubicBezTo>
                <a:close/>
                <a:moveTo>
                  <a:pt x="7705858" y="3187404"/>
                </a:moveTo>
                <a:cubicBezTo>
                  <a:pt x="7726265" y="3187404"/>
                  <a:pt x="7744972" y="3197557"/>
                  <a:pt x="7746671" y="3211097"/>
                </a:cubicBezTo>
                <a:cubicBezTo>
                  <a:pt x="7748369" y="3224638"/>
                  <a:pt x="7733059" y="3234791"/>
                  <a:pt x="7712663" y="3234791"/>
                </a:cubicBezTo>
                <a:cubicBezTo>
                  <a:pt x="7692257" y="3234791"/>
                  <a:pt x="7673559" y="3224638"/>
                  <a:pt x="7671862" y="3211097"/>
                </a:cubicBezTo>
                <a:cubicBezTo>
                  <a:pt x="7670165" y="3197557"/>
                  <a:pt x="7685463" y="3187404"/>
                  <a:pt x="7705858" y="3187404"/>
                </a:cubicBezTo>
                <a:close/>
                <a:moveTo>
                  <a:pt x="7598751" y="3187404"/>
                </a:moveTo>
                <a:cubicBezTo>
                  <a:pt x="7619156" y="3187404"/>
                  <a:pt x="7637865" y="3199251"/>
                  <a:pt x="7639566" y="3211097"/>
                </a:cubicBezTo>
                <a:cubicBezTo>
                  <a:pt x="7641263" y="3224638"/>
                  <a:pt x="7625964" y="3234791"/>
                  <a:pt x="7605557" y="3234791"/>
                </a:cubicBezTo>
                <a:cubicBezTo>
                  <a:pt x="7585153" y="3234791"/>
                  <a:pt x="7566455" y="3224638"/>
                  <a:pt x="7564759" y="3211097"/>
                </a:cubicBezTo>
                <a:cubicBezTo>
                  <a:pt x="7563064" y="3197557"/>
                  <a:pt x="7578366" y="3187404"/>
                  <a:pt x="7598751" y="3187404"/>
                </a:cubicBezTo>
                <a:close/>
                <a:moveTo>
                  <a:pt x="7493358" y="3187404"/>
                </a:moveTo>
                <a:cubicBezTo>
                  <a:pt x="7513771" y="3187404"/>
                  <a:pt x="7530768" y="3197557"/>
                  <a:pt x="7534163" y="3211097"/>
                </a:cubicBezTo>
                <a:cubicBezTo>
                  <a:pt x="7535862" y="3224638"/>
                  <a:pt x="7520563" y="3234791"/>
                  <a:pt x="7500157" y="3234791"/>
                </a:cubicBezTo>
                <a:cubicBezTo>
                  <a:pt x="7479766" y="3234791"/>
                  <a:pt x="7461053" y="3224638"/>
                  <a:pt x="7459358" y="3211097"/>
                </a:cubicBezTo>
                <a:cubicBezTo>
                  <a:pt x="7457656" y="3197557"/>
                  <a:pt x="7472957" y="3187404"/>
                  <a:pt x="7493358" y="3187404"/>
                </a:cubicBezTo>
                <a:close/>
                <a:moveTo>
                  <a:pt x="7064933" y="3185710"/>
                </a:moveTo>
                <a:cubicBezTo>
                  <a:pt x="7085325" y="3185710"/>
                  <a:pt x="7102327" y="3197556"/>
                  <a:pt x="7104029" y="3209403"/>
                </a:cubicBezTo>
                <a:cubicBezTo>
                  <a:pt x="7105730" y="3222944"/>
                  <a:pt x="7090429" y="3233096"/>
                  <a:pt x="7068326" y="3233096"/>
                </a:cubicBezTo>
                <a:cubicBezTo>
                  <a:pt x="7047937" y="3233096"/>
                  <a:pt x="7029232" y="3222944"/>
                  <a:pt x="7029232" y="3209403"/>
                </a:cubicBezTo>
                <a:cubicBezTo>
                  <a:pt x="7027536" y="3195863"/>
                  <a:pt x="7042832" y="3185710"/>
                  <a:pt x="7064933" y="3185710"/>
                </a:cubicBezTo>
                <a:close/>
                <a:moveTo>
                  <a:pt x="6959534" y="3185710"/>
                </a:moveTo>
                <a:cubicBezTo>
                  <a:pt x="6979934" y="3185710"/>
                  <a:pt x="6996932" y="3195863"/>
                  <a:pt x="6998628" y="3209403"/>
                </a:cubicBezTo>
                <a:cubicBezTo>
                  <a:pt x="7000326" y="3222944"/>
                  <a:pt x="6983332" y="3233096"/>
                  <a:pt x="6962940" y="3233096"/>
                </a:cubicBezTo>
                <a:cubicBezTo>
                  <a:pt x="6942535" y="3233096"/>
                  <a:pt x="6923846" y="3222944"/>
                  <a:pt x="6923846" y="3209403"/>
                </a:cubicBezTo>
                <a:cubicBezTo>
                  <a:pt x="6922146" y="3195863"/>
                  <a:pt x="6939142" y="3185710"/>
                  <a:pt x="6959534" y="3185710"/>
                </a:cubicBezTo>
                <a:close/>
                <a:moveTo>
                  <a:pt x="6850747" y="3185710"/>
                </a:moveTo>
                <a:cubicBezTo>
                  <a:pt x="6871140" y="3185710"/>
                  <a:pt x="6888143" y="3195863"/>
                  <a:pt x="6889841" y="3209403"/>
                </a:cubicBezTo>
                <a:cubicBezTo>
                  <a:pt x="6891555" y="3222944"/>
                  <a:pt x="6874535" y="3233096"/>
                  <a:pt x="6854145" y="3233096"/>
                </a:cubicBezTo>
                <a:cubicBezTo>
                  <a:pt x="6833752" y="3233096"/>
                  <a:pt x="6815047" y="3222944"/>
                  <a:pt x="6815047" y="3209403"/>
                </a:cubicBezTo>
                <a:cubicBezTo>
                  <a:pt x="6813351" y="3195863"/>
                  <a:pt x="6830347" y="3185710"/>
                  <a:pt x="6850747" y="3185710"/>
                </a:cubicBezTo>
                <a:close/>
                <a:moveTo>
                  <a:pt x="6743697" y="3184016"/>
                </a:moveTo>
                <a:cubicBezTo>
                  <a:pt x="6764084" y="3185710"/>
                  <a:pt x="6781090" y="3195863"/>
                  <a:pt x="6782786" y="3207709"/>
                </a:cubicBezTo>
                <a:cubicBezTo>
                  <a:pt x="6784486" y="3221250"/>
                  <a:pt x="6767492" y="3231403"/>
                  <a:pt x="6747093" y="3231403"/>
                </a:cubicBezTo>
                <a:cubicBezTo>
                  <a:pt x="6726689" y="3231403"/>
                  <a:pt x="6709689" y="3221250"/>
                  <a:pt x="6707998" y="3207709"/>
                </a:cubicBezTo>
                <a:cubicBezTo>
                  <a:pt x="6706293" y="3194169"/>
                  <a:pt x="6723288" y="3184016"/>
                  <a:pt x="6743697" y="3184016"/>
                </a:cubicBezTo>
                <a:close/>
                <a:moveTo>
                  <a:pt x="6636591" y="3184016"/>
                </a:moveTo>
                <a:cubicBezTo>
                  <a:pt x="6658711" y="3184016"/>
                  <a:pt x="6675705" y="3195863"/>
                  <a:pt x="6675705" y="3207709"/>
                </a:cubicBezTo>
                <a:cubicBezTo>
                  <a:pt x="6675705" y="3221250"/>
                  <a:pt x="6660407" y="3231403"/>
                  <a:pt x="6640002" y="3231403"/>
                </a:cubicBezTo>
                <a:cubicBezTo>
                  <a:pt x="6619607" y="3231403"/>
                  <a:pt x="6602602" y="3221250"/>
                  <a:pt x="6600902" y="3207709"/>
                </a:cubicBezTo>
                <a:cubicBezTo>
                  <a:pt x="6600902" y="3194169"/>
                  <a:pt x="6616208" y="3184016"/>
                  <a:pt x="6636591" y="3184016"/>
                </a:cubicBezTo>
                <a:close/>
                <a:moveTo>
                  <a:pt x="6526136" y="3184016"/>
                </a:moveTo>
                <a:cubicBezTo>
                  <a:pt x="6548235" y="3184016"/>
                  <a:pt x="6565235" y="3194169"/>
                  <a:pt x="6565235" y="3207709"/>
                </a:cubicBezTo>
                <a:cubicBezTo>
                  <a:pt x="6565235" y="3221250"/>
                  <a:pt x="6549937" y="3231403"/>
                  <a:pt x="6529531" y="3231403"/>
                </a:cubicBezTo>
                <a:cubicBezTo>
                  <a:pt x="6509127" y="3231403"/>
                  <a:pt x="6492127" y="3221250"/>
                  <a:pt x="6490433" y="3207709"/>
                </a:cubicBezTo>
                <a:cubicBezTo>
                  <a:pt x="6490433" y="3194169"/>
                  <a:pt x="6505727" y="3184016"/>
                  <a:pt x="6526136" y="3184016"/>
                </a:cubicBezTo>
                <a:close/>
                <a:moveTo>
                  <a:pt x="6419033" y="3184016"/>
                </a:moveTo>
                <a:cubicBezTo>
                  <a:pt x="6441140" y="3184016"/>
                  <a:pt x="6458143" y="3194169"/>
                  <a:pt x="6458143" y="3207709"/>
                </a:cubicBezTo>
                <a:cubicBezTo>
                  <a:pt x="6458143" y="3221250"/>
                  <a:pt x="6442840" y="3231403"/>
                  <a:pt x="6422428" y="3231403"/>
                </a:cubicBezTo>
                <a:cubicBezTo>
                  <a:pt x="6402036" y="3231403"/>
                  <a:pt x="6385045" y="3221250"/>
                  <a:pt x="6383343" y="3207709"/>
                </a:cubicBezTo>
                <a:cubicBezTo>
                  <a:pt x="6383343" y="3194169"/>
                  <a:pt x="6398636" y="3184016"/>
                  <a:pt x="6419033" y="3184016"/>
                </a:cubicBezTo>
                <a:close/>
                <a:moveTo>
                  <a:pt x="6315339" y="3182322"/>
                </a:moveTo>
                <a:cubicBezTo>
                  <a:pt x="6335731" y="3184016"/>
                  <a:pt x="6352722" y="3194168"/>
                  <a:pt x="6352722" y="3206015"/>
                </a:cubicBezTo>
                <a:cubicBezTo>
                  <a:pt x="6352722" y="3219556"/>
                  <a:pt x="6337427" y="3229708"/>
                  <a:pt x="6315339" y="3229708"/>
                </a:cubicBezTo>
                <a:cubicBezTo>
                  <a:pt x="6294940" y="3229708"/>
                  <a:pt x="6277930" y="3219556"/>
                  <a:pt x="6277930" y="3206015"/>
                </a:cubicBezTo>
                <a:cubicBezTo>
                  <a:pt x="6277930" y="3192474"/>
                  <a:pt x="6293234" y="3182322"/>
                  <a:pt x="6315339" y="3182322"/>
                </a:cubicBezTo>
                <a:close/>
                <a:moveTo>
                  <a:pt x="6209948" y="3182322"/>
                </a:moveTo>
                <a:cubicBezTo>
                  <a:pt x="6230352" y="3184016"/>
                  <a:pt x="6247354" y="3194168"/>
                  <a:pt x="6247354" y="3206015"/>
                </a:cubicBezTo>
                <a:cubicBezTo>
                  <a:pt x="6247354" y="3219556"/>
                  <a:pt x="6230352" y="3229708"/>
                  <a:pt x="6209948" y="3229708"/>
                </a:cubicBezTo>
                <a:cubicBezTo>
                  <a:pt x="6189559" y="3229708"/>
                  <a:pt x="6172553" y="3219556"/>
                  <a:pt x="6172553" y="3206015"/>
                </a:cubicBezTo>
                <a:cubicBezTo>
                  <a:pt x="6172553" y="3192474"/>
                  <a:pt x="6189559" y="3182322"/>
                  <a:pt x="6209948" y="3182322"/>
                </a:cubicBezTo>
                <a:close/>
                <a:moveTo>
                  <a:pt x="6102847" y="3182322"/>
                </a:moveTo>
                <a:cubicBezTo>
                  <a:pt x="6123251" y="3182322"/>
                  <a:pt x="6140245" y="3192474"/>
                  <a:pt x="6140245" y="3206015"/>
                </a:cubicBezTo>
                <a:cubicBezTo>
                  <a:pt x="6140245" y="3219556"/>
                  <a:pt x="6123251" y="3229708"/>
                  <a:pt x="6102847" y="3229708"/>
                </a:cubicBezTo>
                <a:cubicBezTo>
                  <a:pt x="6082455" y="3229708"/>
                  <a:pt x="6065462" y="3219556"/>
                  <a:pt x="6065462" y="3206015"/>
                </a:cubicBezTo>
                <a:cubicBezTo>
                  <a:pt x="6065462" y="3192474"/>
                  <a:pt x="6082455" y="3182322"/>
                  <a:pt x="6102847" y="3182322"/>
                </a:cubicBezTo>
                <a:close/>
                <a:moveTo>
                  <a:pt x="5995761" y="3182322"/>
                </a:moveTo>
                <a:cubicBezTo>
                  <a:pt x="6016150" y="3182322"/>
                  <a:pt x="6033158" y="3192474"/>
                  <a:pt x="6033158" y="3206015"/>
                </a:cubicBezTo>
                <a:cubicBezTo>
                  <a:pt x="6033158" y="3219556"/>
                  <a:pt x="6016150" y="3229708"/>
                  <a:pt x="5995761" y="3229708"/>
                </a:cubicBezTo>
                <a:cubicBezTo>
                  <a:pt x="5975371" y="3229708"/>
                  <a:pt x="5958366" y="3219556"/>
                  <a:pt x="5958366" y="3206015"/>
                </a:cubicBezTo>
                <a:cubicBezTo>
                  <a:pt x="5958366" y="3192474"/>
                  <a:pt x="5975371" y="3182322"/>
                  <a:pt x="5995761" y="3182322"/>
                </a:cubicBezTo>
                <a:close/>
                <a:moveTo>
                  <a:pt x="3331584" y="3165393"/>
                </a:moveTo>
                <a:cubicBezTo>
                  <a:pt x="3351990" y="3165393"/>
                  <a:pt x="3367287" y="3177240"/>
                  <a:pt x="3363893" y="3189098"/>
                </a:cubicBezTo>
                <a:cubicBezTo>
                  <a:pt x="3360482" y="3202639"/>
                  <a:pt x="3341787" y="3212791"/>
                  <a:pt x="3321392" y="3212791"/>
                </a:cubicBezTo>
                <a:cubicBezTo>
                  <a:pt x="3300976" y="3212791"/>
                  <a:pt x="3285674" y="3202639"/>
                  <a:pt x="3289074" y="3189098"/>
                </a:cubicBezTo>
                <a:cubicBezTo>
                  <a:pt x="3292481" y="3175557"/>
                  <a:pt x="3311189" y="3165393"/>
                  <a:pt x="3331584" y="3165393"/>
                </a:cubicBezTo>
                <a:close/>
                <a:moveTo>
                  <a:pt x="3224481" y="3165393"/>
                </a:moveTo>
                <a:cubicBezTo>
                  <a:pt x="3246573" y="3165393"/>
                  <a:pt x="3258474" y="3177240"/>
                  <a:pt x="3255077" y="3189098"/>
                </a:cubicBezTo>
                <a:cubicBezTo>
                  <a:pt x="3251680" y="3202639"/>
                  <a:pt x="3232973" y="3212791"/>
                  <a:pt x="3210882" y="3212791"/>
                </a:cubicBezTo>
                <a:cubicBezTo>
                  <a:pt x="3190476" y="3212791"/>
                  <a:pt x="3176877" y="3202639"/>
                  <a:pt x="3180270" y="3189098"/>
                </a:cubicBezTo>
                <a:cubicBezTo>
                  <a:pt x="3183668" y="3175557"/>
                  <a:pt x="3202376" y="3165393"/>
                  <a:pt x="3224481" y="3165393"/>
                </a:cubicBezTo>
                <a:close/>
                <a:moveTo>
                  <a:pt x="3117387" y="3165393"/>
                </a:moveTo>
                <a:cubicBezTo>
                  <a:pt x="3137781" y="3165393"/>
                  <a:pt x="3151383" y="3175557"/>
                  <a:pt x="3147983" y="3189098"/>
                </a:cubicBezTo>
                <a:cubicBezTo>
                  <a:pt x="3144589" y="3202639"/>
                  <a:pt x="3125880" y="3212791"/>
                  <a:pt x="3103785" y="3212791"/>
                </a:cubicBezTo>
                <a:cubicBezTo>
                  <a:pt x="3083376" y="3212791"/>
                  <a:pt x="3069785" y="3202639"/>
                  <a:pt x="3073182" y="3189098"/>
                </a:cubicBezTo>
                <a:cubicBezTo>
                  <a:pt x="3076578" y="3175557"/>
                  <a:pt x="3096978" y="3165393"/>
                  <a:pt x="3117387" y="3165393"/>
                </a:cubicBezTo>
                <a:close/>
                <a:moveTo>
                  <a:pt x="3011968" y="3165393"/>
                </a:moveTo>
                <a:cubicBezTo>
                  <a:pt x="3032377" y="3165393"/>
                  <a:pt x="3045980" y="3175557"/>
                  <a:pt x="3042570" y="3189098"/>
                </a:cubicBezTo>
                <a:cubicBezTo>
                  <a:pt x="3039172" y="3202639"/>
                  <a:pt x="3018774" y="3212791"/>
                  <a:pt x="2998364" y="3212791"/>
                </a:cubicBezTo>
                <a:cubicBezTo>
                  <a:pt x="2977968" y="3212791"/>
                  <a:pt x="2964369" y="3202639"/>
                  <a:pt x="2967765" y="3189098"/>
                </a:cubicBezTo>
                <a:cubicBezTo>
                  <a:pt x="2971162" y="3175557"/>
                  <a:pt x="2991570" y="3165393"/>
                  <a:pt x="3011968" y="3165393"/>
                </a:cubicBezTo>
                <a:close/>
                <a:moveTo>
                  <a:pt x="2904862" y="3165393"/>
                </a:moveTo>
                <a:cubicBezTo>
                  <a:pt x="2925266" y="3165393"/>
                  <a:pt x="2938868" y="3175557"/>
                  <a:pt x="2935457" y="3189098"/>
                </a:cubicBezTo>
                <a:cubicBezTo>
                  <a:pt x="2932062" y="3202639"/>
                  <a:pt x="2911667" y="3212791"/>
                  <a:pt x="2891260" y="3212791"/>
                </a:cubicBezTo>
                <a:cubicBezTo>
                  <a:pt x="2870867" y="3212791"/>
                  <a:pt x="2857267" y="3202639"/>
                  <a:pt x="2860665" y="3189098"/>
                </a:cubicBezTo>
                <a:cubicBezTo>
                  <a:pt x="2864061" y="3175557"/>
                  <a:pt x="2884468" y="3165393"/>
                  <a:pt x="2904862" y="3165393"/>
                </a:cubicBezTo>
                <a:close/>
                <a:moveTo>
                  <a:pt x="2799463" y="3163699"/>
                </a:moveTo>
                <a:cubicBezTo>
                  <a:pt x="2819863" y="3165393"/>
                  <a:pt x="2833464" y="3175545"/>
                  <a:pt x="2830065" y="3187404"/>
                </a:cubicBezTo>
                <a:cubicBezTo>
                  <a:pt x="2826670" y="3200944"/>
                  <a:pt x="2806259" y="3211097"/>
                  <a:pt x="2785819" y="3211097"/>
                </a:cubicBezTo>
                <a:cubicBezTo>
                  <a:pt x="2765414" y="3211097"/>
                  <a:pt x="2751813" y="3200944"/>
                  <a:pt x="2755221" y="3187404"/>
                </a:cubicBezTo>
                <a:cubicBezTo>
                  <a:pt x="2758620" y="3173863"/>
                  <a:pt x="2779013" y="3163699"/>
                  <a:pt x="2799463" y="3163699"/>
                </a:cubicBezTo>
                <a:close/>
                <a:moveTo>
                  <a:pt x="2690606" y="3163699"/>
                </a:moveTo>
                <a:cubicBezTo>
                  <a:pt x="2711013" y="3163699"/>
                  <a:pt x="2724614" y="3175545"/>
                  <a:pt x="2721216" y="3187404"/>
                </a:cubicBezTo>
                <a:cubicBezTo>
                  <a:pt x="2717818" y="3200944"/>
                  <a:pt x="2697411" y="3211097"/>
                  <a:pt x="2677005" y="3211097"/>
                </a:cubicBezTo>
                <a:cubicBezTo>
                  <a:pt x="2656611" y="3211097"/>
                  <a:pt x="2643010" y="3200944"/>
                  <a:pt x="2646407" y="3187404"/>
                </a:cubicBezTo>
                <a:cubicBezTo>
                  <a:pt x="2649804" y="3173863"/>
                  <a:pt x="2670210" y="3163699"/>
                  <a:pt x="2690606" y="3163699"/>
                </a:cubicBezTo>
                <a:close/>
                <a:moveTo>
                  <a:pt x="2583500" y="3163699"/>
                </a:moveTo>
                <a:cubicBezTo>
                  <a:pt x="2603907" y="3163699"/>
                  <a:pt x="2617508" y="3173863"/>
                  <a:pt x="2614110" y="3187404"/>
                </a:cubicBezTo>
                <a:cubicBezTo>
                  <a:pt x="2610712" y="3200944"/>
                  <a:pt x="2590307" y="3211097"/>
                  <a:pt x="2569899" y="3211097"/>
                </a:cubicBezTo>
                <a:cubicBezTo>
                  <a:pt x="2549505" y="3211097"/>
                  <a:pt x="2535904" y="3200944"/>
                  <a:pt x="2539302" y="3187404"/>
                </a:cubicBezTo>
                <a:cubicBezTo>
                  <a:pt x="2542698" y="3173863"/>
                  <a:pt x="2563105" y="3163699"/>
                  <a:pt x="2583500" y="3163699"/>
                </a:cubicBezTo>
                <a:close/>
                <a:moveTo>
                  <a:pt x="2476407" y="3163699"/>
                </a:moveTo>
                <a:cubicBezTo>
                  <a:pt x="2498501" y="3163699"/>
                  <a:pt x="2512100" y="3173863"/>
                  <a:pt x="2507005" y="3187404"/>
                </a:cubicBezTo>
                <a:cubicBezTo>
                  <a:pt x="2503607" y="3200944"/>
                  <a:pt x="2483200" y="3211097"/>
                  <a:pt x="2462793" y="3211097"/>
                </a:cubicBezTo>
                <a:cubicBezTo>
                  <a:pt x="2442399" y="3211097"/>
                  <a:pt x="2428798" y="3200944"/>
                  <a:pt x="2432196" y="3187404"/>
                </a:cubicBezTo>
                <a:cubicBezTo>
                  <a:pt x="2437292" y="3173863"/>
                  <a:pt x="2455999" y="3163699"/>
                  <a:pt x="2476407" y="3163699"/>
                </a:cubicBezTo>
                <a:close/>
                <a:moveTo>
                  <a:pt x="2370981" y="3162005"/>
                </a:moveTo>
                <a:cubicBezTo>
                  <a:pt x="2391388" y="3163699"/>
                  <a:pt x="2404988" y="3173852"/>
                  <a:pt x="2399892" y="3185710"/>
                </a:cubicBezTo>
                <a:cubicBezTo>
                  <a:pt x="2394797" y="3197557"/>
                  <a:pt x="2376076" y="3209403"/>
                  <a:pt x="2353983" y="3209403"/>
                </a:cubicBezTo>
                <a:cubicBezTo>
                  <a:pt x="2333589" y="3209403"/>
                  <a:pt x="2319987" y="3199251"/>
                  <a:pt x="2325083" y="3185710"/>
                </a:cubicBezTo>
                <a:cubicBezTo>
                  <a:pt x="2330180" y="3172169"/>
                  <a:pt x="2350586" y="3162005"/>
                  <a:pt x="2370981" y="3162005"/>
                </a:cubicBezTo>
                <a:close/>
                <a:moveTo>
                  <a:pt x="2265587" y="3162005"/>
                </a:moveTo>
                <a:cubicBezTo>
                  <a:pt x="2285993" y="3162005"/>
                  <a:pt x="2299593" y="3173852"/>
                  <a:pt x="2294485" y="3185710"/>
                </a:cubicBezTo>
                <a:cubicBezTo>
                  <a:pt x="2289390" y="3197557"/>
                  <a:pt x="2268995" y="3209403"/>
                  <a:pt x="2248589" y="3209403"/>
                </a:cubicBezTo>
                <a:cubicBezTo>
                  <a:pt x="2228182" y="3209403"/>
                  <a:pt x="2214581" y="3199251"/>
                  <a:pt x="2219677" y="3185710"/>
                </a:cubicBezTo>
                <a:cubicBezTo>
                  <a:pt x="2224785" y="3172169"/>
                  <a:pt x="2245190" y="3162005"/>
                  <a:pt x="2265587" y="3162005"/>
                </a:cubicBezTo>
                <a:close/>
                <a:moveTo>
                  <a:pt x="2156783" y="3162005"/>
                </a:moveTo>
                <a:cubicBezTo>
                  <a:pt x="2177177" y="3162005"/>
                  <a:pt x="2190778" y="3172169"/>
                  <a:pt x="2185682" y="3185710"/>
                </a:cubicBezTo>
                <a:cubicBezTo>
                  <a:pt x="2180574" y="3197557"/>
                  <a:pt x="2160179" y="3209403"/>
                  <a:pt x="2139784" y="3209403"/>
                </a:cubicBezTo>
                <a:cubicBezTo>
                  <a:pt x="2119366" y="3209403"/>
                  <a:pt x="2105766" y="3199251"/>
                  <a:pt x="2110873" y="3185710"/>
                </a:cubicBezTo>
                <a:cubicBezTo>
                  <a:pt x="2115969" y="3172169"/>
                  <a:pt x="2136376" y="3162005"/>
                  <a:pt x="2156783" y="3162005"/>
                </a:cubicBezTo>
                <a:close/>
                <a:moveTo>
                  <a:pt x="2049665" y="3162005"/>
                </a:moveTo>
                <a:cubicBezTo>
                  <a:pt x="2071759" y="3162005"/>
                  <a:pt x="2083660" y="3172169"/>
                  <a:pt x="2078565" y="3185710"/>
                </a:cubicBezTo>
                <a:cubicBezTo>
                  <a:pt x="2073456" y="3197557"/>
                  <a:pt x="2053062" y="3209403"/>
                  <a:pt x="2032667" y="3209403"/>
                </a:cubicBezTo>
                <a:cubicBezTo>
                  <a:pt x="2012260" y="3209403"/>
                  <a:pt x="1998661" y="3199251"/>
                  <a:pt x="2003768" y="3185710"/>
                </a:cubicBezTo>
                <a:cubicBezTo>
                  <a:pt x="2008863" y="3172169"/>
                  <a:pt x="2029258" y="3162005"/>
                  <a:pt x="2049665" y="3162005"/>
                </a:cubicBezTo>
                <a:close/>
                <a:moveTo>
                  <a:pt x="1944259" y="3160323"/>
                </a:moveTo>
                <a:cubicBezTo>
                  <a:pt x="1964666" y="3162017"/>
                  <a:pt x="1978266" y="3172170"/>
                  <a:pt x="1973160" y="3184016"/>
                </a:cubicBezTo>
                <a:cubicBezTo>
                  <a:pt x="1968064" y="3195863"/>
                  <a:pt x="1947657" y="3207710"/>
                  <a:pt x="1927262" y="3207710"/>
                </a:cubicBezTo>
                <a:cubicBezTo>
                  <a:pt x="1906867" y="3207710"/>
                  <a:pt x="1893266" y="3197557"/>
                  <a:pt x="1898362" y="3184016"/>
                </a:cubicBezTo>
                <a:cubicBezTo>
                  <a:pt x="1903470" y="3170476"/>
                  <a:pt x="1923865" y="3160323"/>
                  <a:pt x="1944259" y="3160323"/>
                </a:cubicBezTo>
                <a:close/>
                <a:moveTo>
                  <a:pt x="12369358" y="3136618"/>
                </a:moveTo>
                <a:cubicBezTo>
                  <a:pt x="12389765" y="3136618"/>
                  <a:pt x="12413593" y="3146782"/>
                  <a:pt x="12420316" y="3160323"/>
                </a:cubicBezTo>
                <a:cubicBezTo>
                  <a:pt x="12428928" y="3173863"/>
                  <a:pt x="12416896" y="3184016"/>
                  <a:pt x="12396489" y="3184016"/>
                </a:cubicBezTo>
                <a:cubicBezTo>
                  <a:pt x="12376081" y="3184016"/>
                  <a:pt x="12352373" y="3173863"/>
                  <a:pt x="12345530" y="3160323"/>
                </a:cubicBezTo>
                <a:cubicBezTo>
                  <a:pt x="12337038" y="3146782"/>
                  <a:pt x="12348952" y="3136618"/>
                  <a:pt x="12369358" y="3136618"/>
                </a:cubicBezTo>
                <a:close/>
                <a:moveTo>
                  <a:pt x="12265554" y="3134924"/>
                </a:moveTo>
                <a:cubicBezTo>
                  <a:pt x="12285962" y="3136606"/>
                  <a:pt x="12308138" y="3146782"/>
                  <a:pt x="12316749" y="3158629"/>
                </a:cubicBezTo>
                <a:cubicBezTo>
                  <a:pt x="12323472" y="3172170"/>
                  <a:pt x="12313327" y="3182322"/>
                  <a:pt x="12292921" y="3182322"/>
                </a:cubicBezTo>
                <a:cubicBezTo>
                  <a:pt x="12272396" y="3182322"/>
                  <a:pt x="12248568" y="3172170"/>
                  <a:pt x="12241727" y="3158629"/>
                </a:cubicBezTo>
                <a:cubicBezTo>
                  <a:pt x="12235003" y="3145088"/>
                  <a:pt x="12245147" y="3134924"/>
                  <a:pt x="12265554" y="3134924"/>
                </a:cubicBezTo>
                <a:close/>
                <a:moveTo>
                  <a:pt x="11939163" y="3134924"/>
                </a:moveTo>
                <a:cubicBezTo>
                  <a:pt x="11959569" y="3134924"/>
                  <a:pt x="11981746" y="3145088"/>
                  <a:pt x="11990120" y="3158629"/>
                </a:cubicBezTo>
                <a:cubicBezTo>
                  <a:pt x="11996962" y="3172170"/>
                  <a:pt x="11986818" y="3182322"/>
                  <a:pt x="11966411" y="3182322"/>
                </a:cubicBezTo>
                <a:cubicBezTo>
                  <a:pt x="11946004" y="3182322"/>
                  <a:pt x="11923945" y="3172170"/>
                  <a:pt x="11915335" y="3158629"/>
                </a:cubicBezTo>
                <a:cubicBezTo>
                  <a:pt x="11908611" y="3145088"/>
                  <a:pt x="11918755" y="3134924"/>
                  <a:pt x="11939163" y="3134924"/>
                </a:cubicBezTo>
                <a:close/>
                <a:moveTo>
                  <a:pt x="11832174" y="3134924"/>
                </a:moveTo>
                <a:cubicBezTo>
                  <a:pt x="11852581" y="3134924"/>
                  <a:pt x="11874521" y="3145088"/>
                  <a:pt x="11881363" y="3158629"/>
                </a:cubicBezTo>
                <a:cubicBezTo>
                  <a:pt x="11888204" y="3172170"/>
                  <a:pt x="11877942" y="3182322"/>
                  <a:pt x="11857535" y="3182322"/>
                </a:cubicBezTo>
                <a:cubicBezTo>
                  <a:pt x="11837128" y="3182322"/>
                  <a:pt x="11815188" y="3172170"/>
                  <a:pt x="11808346" y="3158629"/>
                </a:cubicBezTo>
                <a:cubicBezTo>
                  <a:pt x="11801504" y="3145088"/>
                  <a:pt x="11811767" y="3134924"/>
                  <a:pt x="11832174" y="3134924"/>
                </a:cubicBezTo>
                <a:close/>
                <a:moveTo>
                  <a:pt x="11726743" y="3133230"/>
                </a:moveTo>
                <a:cubicBezTo>
                  <a:pt x="11747149" y="3134924"/>
                  <a:pt x="11769196" y="3145088"/>
                  <a:pt x="11775990" y="3156935"/>
                </a:cubicBezTo>
                <a:cubicBezTo>
                  <a:pt x="11782785" y="3170475"/>
                  <a:pt x="11772593" y="3180628"/>
                  <a:pt x="11752186" y="3180628"/>
                </a:cubicBezTo>
                <a:cubicBezTo>
                  <a:pt x="11731791" y="3180628"/>
                  <a:pt x="11709639" y="3170475"/>
                  <a:pt x="11702832" y="3156935"/>
                </a:cubicBezTo>
                <a:cubicBezTo>
                  <a:pt x="11696038" y="3143394"/>
                  <a:pt x="11706229" y="3133230"/>
                  <a:pt x="11726743" y="3133230"/>
                </a:cubicBezTo>
                <a:close/>
                <a:moveTo>
                  <a:pt x="11621228" y="3133230"/>
                </a:moveTo>
                <a:cubicBezTo>
                  <a:pt x="11641635" y="3133230"/>
                  <a:pt x="11663787" y="3143394"/>
                  <a:pt x="11670581" y="3156935"/>
                </a:cubicBezTo>
                <a:cubicBezTo>
                  <a:pt x="11677388" y="3170475"/>
                  <a:pt x="11665427" y="3180628"/>
                  <a:pt x="11645032" y="3180628"/>
                </a:cubicBezTo>
                <a:cubicBezTo>
                  <a:pt x="11624637" y="3180628"/>
                  <a:pt x="11602590" y="3170475"/>
                  <a:pt x="11595784" y="3156935"/>
                </a:cubicBezTo>
                <a:cubicBezTo>
                  <a:pt x="11588989" y="3143394"/>
                  <a:pt x="11600833" y="3133230"/>
                  <a:pt x="11621228" y="3133230"/>
                </a:cubicBezTo>
                <a:close/>
                <a:moveTo>
                  <a:pt x="11515832" y="3133230"/>
                </a:moveTo>
                <a:cubicBezTo>
                  <a:pt x="11536228" y="3133230"/>
                  <a:pt x="11558380" y="3143394"/>
                  <a:pt x="11565186" y="3156935"/>
                </a:cubicBezTo>
                <a:cubicBezTo>
                  <a:pt x="11571980" y="3170475"/>
                  <a:pt x="11560031" y="3180628"/>
                  <a:pt x="11539624" y="3180628"/>
                </a:cubicBezTo>
                <a:cubicBezTo>
                  <a:pt x="11519229" y="3180628"/>
                  <a:pt x="11497183" y="3170475"/>
                  <a:pt x="11490388" y="3156935"/>
                </a:cubicBezTo>
                <a:cubicBezTo>
                  <a:pt x="11483582" y="3143394"/>
                  <a:pt x="11495425" y="3133230"/>
                  <a:pt x="11515832" y="3133230"/>
                </a:cubicBezTo>
                <a:close/>
                <a:moveTo>
                  <a:pt x="11403629" y="3133230"/>
                </a:moveTo>
                <a:cubicBezTo>
                  <a:pt x="11424036" y="3133230"/>
                  <a:pt x="11446188" y="3143394"/>
                  <a:pt x="11452983" y="3156935"/>
                </a:cubicBezTo>
                <a:cubicBezTo>
                  <a:pt x="11459789" y="3170475"/>
                  <a:pt x="11447828" y="3180628"/>
                  <a:pt x="11427433" y="3180628"/>
                </a:cubicBezTo>
                <a:cubicBezTo>
                  <a:pt x="11407026" y="3180628"/>
                  <a:pt x="11384980" y="3170475"/>
                  <a:pt x="11378185" y="3156935"/>
                </a:cubicBezTo>
                <a:cubicBezTo>
                  <a:pt x="11371379" y="3143394"/>
                  <a:pt x="11383234" y="3133230"/>
                  <a:pt x="11403629" y="3133230"/>
                </a:cubicBezTo>
                <a:close/>
                <a:moveTo>
                  <a:pt x="7695654" y="3121383"/>
                </a:moveTo>
                <a:cubicBezTo>
                  <a:pt x="7716048" y="3121383"/>
                  <a:pt x="7734757" y="3131536"/>
                  <a:pt x="7736468" y="3145076"/>
                </a:cubicBezTo>
                <a:cubicBezTo>
                  <a:pt x="7738165" y="3158629"/>
                  <a:pt x="7722867" y="3168781"/>
                  <a:pt x="7702448" y="3168781"/>
                </a:cubicBezTo>
                <a:cubicBezTo>
                  <a:pt x="7682054" y="3168781"/>
                  <a:pt x="7663356" y="3158629"/>
                  <a:pt x="7661658" y="3145076"/>
                </a:cubicBezTo>
                <a:cubicBezTo>
                  <a:pt x="7659959" y="3131536"/>
                  <a:pt x="7675259" y="3121383"/>
                  <a:pt x="7695654" y="3121383"/>
                </a:cubicBezTo>
                <a:close/>
                <a:moveTo>
                  <a:pt x="7588559" y="3121383"/>
                </a:moveTo>
                <a:cubicBezTo>
                  <a:pt x="7608955" y="3121383"/>
                  <a:pt x="7627653" y="3131536"/>
                  <a:pt x="7629361" y="3145076"/>
                </a:cubicBezTo>
                <a:cubicBezTo>
                  <a:pt x="7631061" y="3158629"/>
                  <a:pt x="7615761" y="3168781"/>
                  <a:pt x="7595354" y="3168781"/>
                </a:cubicBezTo>
                <a:cubicBezTo>
                  <a:pt x="7574957" y="3168781"/>
                  <a:pt x="7556252" y="3158629"/>
                  <a:pt x="7554559" y="3145076"/>
                </a:cubicBezTo>
                <a:cubicBezTo>
                  <a:pt x="7552850" y="3131536"/>
                  <a:pt x="7568163" y="3121383"/>
                  <a:pt x="7588559" y="3121383"/>
                </a:cubicBezTo>
                <a:close/>
                <a:moveTo>
                  <a:pt x="7265546" y="3119689"/>
                </a:moveTo>
                <a:cubicBezTo>
                  <a:pt x="7287654" y="3119689"/>
                  <a:pt x="7304650" y="3129842"/>
                  <a:pt x="7306350" y="3143394"/>
                </a:cubicBezTo>
                <a:cubicBezTo>
                  <a:pt x="7308048" y="3156934"/>
                  <a:pt x="7292750" y="3167087"/>
                  <a:pt x="7272353" y="3167087"/>
                </a:cubicBezTo>
                <a:cubicBezTo>
                  <a:pt x="7251946" y="3167087"/>
                  <a:pt x="7233247" y="3156934"/>
                  <a:pt x="7231550" y="3143394"/>
                </a:cubicBezTo>
                <a:cubicBezTo>
                  <a:pt x="7229851" y="3129842"/>
                  <a:pt x="7245150" y="3119689"/>
                  <a:pt x="7265546" y="3119689"/>
                </a:cubicBezTo>
                <a:close/>
                <a:moveTo>
                  <a:pt x="7165230" y="3119689"/>
                </a:moveTo>
                <a:cubicBezTo>
                  <a:pt x="7185640" y="3119689"/>
                  <a:pt x="7202637" y="3129842"/>
                  <a:pt x="7204336" y="3143394"/>
                </a:cubicBezTo>
                <a:cubicBezTo>
                  <a:pt x="7206035" y="3156934"/>
                  <a:pt x="7190734" y="3167087"/>
                  <a:pt x="7170337" y="3167087"/>
                </a:cubicBezTo>
                <a:cubicBezTo>
                  <a:pt x="7149932" y="3167087"/>
                  <a:pt x="7131235" y="3156934"/>
                  <a:pt x="7131235" y="3143394"/>
                </a:cubicBezTo>
                <a:cubicBezTo>
                  <a:pt x="7129537" y="3129842"/>
                  <a:pt x="7144835" y="3119689"/>
                  <a:pt x="7165230" y="3119689"/>
                </a:cubicBezTo>
                <a:close/>
                <a:moveTo>
                  <a:pt x="7058135" y="3117995"/>
                </a:moveTo>
                <a:cubicBezTo>
                  <a:pt x="7078541" y="3119689"/>
                  <a:pt x="7095537" y="3129842"/>
                  <a:pt x="7097237" y="3141688"/>
                </a:cubicBezTo>
                <a:cubicBezTo>
                  <a:pt x="7098935" y="3155241"/>
                  <a:pt x="7083640" y="3165393"/>
                  <a:pt x="7063232" y="3165393"/>
                </a:cubicBezTo>
                <a:cubicBezTo>
                  <a:pt x="7042840" y="3165393"/>
                  <a:pt x="7024149" y="3155241"/>
                  <a:pt x="7024149" y="3141688"/>
                </a:cubicBezTo>
                <a:cubicBezTo>
                  <a:pt x="7022448" y="3128148"/>
                  <a:pt x="7037746" y="3117995"/>
                  <a:pt x="7058135" y="3117995"/>
                </a:cubicBezTo>
                <a:close/>
                <a:moveTo>
                  <a:pt x="6952739" y="3117995"/>
                </a:moveTo>
                <a:cubicBezTo>
                  <a:pt x="6973142" y="3119689"/>
                  <a:pt x="6990135" y="3129842"/>
                  <a:pt x="6991846" y="3141688"/>
                </a:cubicBezTo>
                <a:cubicBezTo>
                  <a:pt x="6993542" y="3155241"/>
                  <a:pt x="6976538" y="3165393"/>
                  <a:pt x="6956135" y="3165393"/>
                </a:cubicBezTo>
                <a:cubicBezTo>
                  <a:pt x="6935743" y="3165393"/>
                  <a:pt x="6918750" y="3155241"/>
                  <a:pt x="6917054" y="3141688"/>
                </a:cubicBezTo>
                <a:cubicBezTo>
                  <a:pt x="6915354" y="3128148"/>
                  <a:pt x="6932347" y="3117995"/>
                  <a:pt x="6952739" y="3117995"/>
                </a:cubicBezTo>
                <a:close/>
                <a:moveTo>
                  <a:pt x="6845654" y="3117995"/>
                </a:moveTo>
                <a:cubicBezTo>
                  <a:pt x="6866058" y="3117995"/>
                  <a:pt x="6883050" y="3128148"/>
                  <a:pt x="6884750" y="3141688"/>
                </a:cubicBezTo>
                <a:cubicBezTo>
                  <a:pt x="6886445" y="3155241"/>
                  <a:pt x="6869452" y="3165393"/>
                  <a:pt x="6849049" y="3165393"/>
                </a:cubicBezTo>
                <a:cubicBezTo>
                  <a:pt x="6828661" y="3165393"/>
                  <a:pt x="6811667" y="3155241"/>
                  <a:pt x="6809966" y="3141688"/>
                </a:cubicBezTo>
                <a:cubicBezTo>
                  <a:pt x="6808265" y="3128148"/>
                  <a:pt x="6825258" y="3117995"/>
                  <a:pt x="6845654" y="3117995"/>
                </a:cubicBezTo>
                <a:close/>
                <a:moveTo>
                  <a:pt x="6738602" y="3117995"/>
                </a:moveTo>
                <a:cubicBezTo>
                  <a:pt x="6758992" y="3117995"/>
                  <a:pt x="6775994" y="3128148"/>
                  <a:pt x="6777706" y="3141688"/>
                </a:cubicBezTo>
                <a:cubicBezTo>
                  <a:pt x="6779402" y="3155241"/>
                  <a:pt x="6762398" y="3165393"/>
                  <a:pt x="6741999" y="3165393"/>
                </a:cubicBezTo>
                <a:cubicBezTo>
                  <a:pt x="6721601" y="3165393"/>
                  <a:pt x="6704606" y="3155241"/>
                  <a:pt x="6702908" y="3141688"/>
                </a:cubicBezTo>
                <a:cubicBezTo>
                  <a:pt x="6701202" y="3128148"/>
                  <a:pt x="6718207" y="3117995"/>
                  <a:pt x="6738602" y="3117995"/>
                </a:cubicBezTo>
                <a:close/>
                <a:moveTo>
                  <a:pt x="6633211" y="3117995"/>
                </a:moveTo>
                <a:cubicBezTo>
                  <a:pt x="6653615" y="3117995"/>
                  <a:pt x="6670624" y="3128148"/>
                  <a:pt x="6672318" y="3141688"/>
                </a:cubicBezTo>
                <a:cubicBezTo>
                  <a:pt x="6672318" y="3155241"/>
                  <a:pt x="6657023" y="3165393"/>
                  <a:pt x="6636619" y="3165393"/>
                </a:cubicBezTo>
                <a:cubicBezTo>
                  <a:pt x="6616217" y="3165393"/>
                  <a:pt x="6599218" y="3155241"/>
                  <a:pt x="6597523" y="3141688"/>
                </a:cubicBezTo>
                <a:cubicBezTo>
                  <a:pt x="6597523" y="3128148"/>
                  <a:pt x="6612822" y="3117995"/>
                  <a:pt x="6633211" y="3117995"/>
                </a:cubicBezTo>
                <a:close/>
                <a:moveTo>
                  <a:pt x="6522723" y="3116301"/>
                </a:moveTo>
                <a:cubicBezTo>
                  <a:pt x="6544815" y="3117995"/>
                  <a:pt x="6561819" y="3128147"/>
                  <a:pt x="6561819" y="3139994"/>
                </a:cubicBezTo>
                <a:cubicBezTo>
                  <a:pt x="6561819" y="3153546"/>
                  <a:pt x="6546524" y="3163699"/>
                  <a:pt x="6526122" y="3163699"/>
                </a:cubicBezTo>
                <a:cubicBezTo>
                  <a:pt x="6505715" y="3163699"/>
                  <a:pt x="6488723" y="3153546"/>
                  <a:pt x="6487026" y="3139994"/>
                </a:cubicBezTo>
                <a:cubicBezTo>
                  <a:pt x="6487026" y="3126453"/>
                  <a:pt x="6502321" y="3116301"/>
                  <a:pt x="6522723" y="3116301"/>
                </a:cubicBezTo>
                <a:close/>
                <a:moveTo>
                  <a:pt x="6419033" y="3116301"/>
                </a:moveTo>
                <a:cubicBezTo>
                  <a:pt x="6437729" y="3116301"/>
                  <a:pt x="6454728" y="3128147"/>
                  <a:pt x="6456439" y="3139994"/>
                </a:cubicBezTo>
                <a:cubicBezTo>
                  <a:pt x="6456439" y="3153546"/>
                  <a:pt x="6441129" y="3163699"/>
                  <a:pt x="6420729" y="3163699"/>
                </a:cubicBezTo>
                <a:cubicBezTo>
                  <a:pt x="6400335" y="3163699"/>
                  <a:pt x="6383343" y="3153546"/>
                  <a:pt x="6383343" y="3139994"/>
                </a:cubicBezTo>
                <a:cubicBezTo>
                  <a:pt x="6383343" y="3126453"/>
                  <a:pt x="6398636" y="3116301"/>
                  <a:pt x="6419033" y="3116301"/>
                </a:cubicBezTo>
                <a:close/>
                <a:moveTo>
                  <a:pt x="6311943" y="3116301"/>
                </a:moveTo>
                <a:cubicBezTo>
                  <a:pt x="6332341" y="3116301"/>
                  <a:pt x="6349347" y="3126453"/>
                  <a:pt x="6349347" y="3139994"/>
                </a:cubicBezTo>
                <a:cubicBezTo>
                  <a:pt x="6349347" y="3153546"/>
                  <a:pt x="6334045" y="3163699"/>
                  <a:pt x="6313638" y="3163699"/>
                </a:cubicBezTo>
                <a:cubicBezTo>
                  <a:pt x="6293251" y="3163699"/>
                  <a:pt x="6276257" y="3153546"/>
                  <a:pt x="6276257" y="3139994"/>
                </a:cubicBezTo>
                <a:cubicBezTo>
                  <a:pt x="6276257" y="3126453"/>
                  <a:pt x="6291548" y="3116301"/>
                  <a:pt x="6311943" y="3116301"/>
                </a:cubicBezTo>
                <a:close/>
                <a:moveTo>
                  <a:pt x="6208261" y="3116301"/>
                </a:moveTo>
                <a:cubicBezTo>
                  <a:pt x="6228658" y="3116301"/>
                  <a:pt x="6245653" y="3126453"/>
                  <a:pt x="6245653" y="3139994"/>
                </a:cubicBezTo>
                <a:cubicBezTo>
                  <a:pt x="6245653" y="3153546"/>
                  <a:pt x="6230352" y="3163699"/>
                  <a:pt x="6208261" y="3163699"/>
                </a:cubicBezTo>
                <a:cubicBezTo>
                  <a:pt x="6187863" y="3163699"/>
                  <a:pt x="6170866" y="3153546"/>
                  <a:pt x="6170866" y="3139994"/>
                </a:cubicBezTo>
                <a:cubicBezTo>
                  <a:pt x="6170866" y="3126453"/>
                  <a:pt x="6187863" y="3116301"/>
                  <a:pt x="6208261" y="3116301"/>
                </a:cubicBezTo>
                <a:close/>
                <a:moveTo>
                  <a:pt x="6101175" y="3114607"/>
                </a:moveTo>
                <a:cubicBezTo>
                  <a:pt x="6121568" y="3116301"/>
                  <a:pt x="6138558" y="3126453"/>
                  <a:pt x="6138558" y="3138300"/>
                </a:cubicBezTo>
                <a:cubicBezTo>
                  <a:pt x="6138558" y="3151852"/>
                  <a:pt x="6121568" y="3162005"/>
                  <a:pt x="6101175" y="3162005"/>
                </a:cubicBezTo>
                <a:cubicBezTo>
                  <a:pt x="6080768" y="3162005"/>
                  <a:pt x="6063772" y="3151852"/>
                  <a:pt x="6063772" y="3138300"/>
                </a:cubicBezTo>
                <a:cubicBezTo>
                  <a:pt x="6063772" y="3124760"/>
                  <a:pt x="6080768" y="3114607"/>
                  <a:pt x="6101175" y="3114607"/>
                </a:cubicBezTo>
                <a:close/>
                <a:moveTo>
                  <a:pt x="5995761" y="3114607"/>
                </a:moveTo>
                <a:cubicBezTo>
                  <a:pt x="6016150" y="3116301"/>
                  <a:pt x="6033158" y="3126453"/>
                  <a:pt x="6033158" y="3138300"/>
                </a:cubicBezTo>
                <a:cubicBezTo>
                  <a:pt x="6033158" y="3151852"/>
                  <a:pt x="6016150" y="3162005"/>
                  <a:pt x="5995761" y="3162005"/>
                </a:cubicBezTo>
                <a:cubicBezTo>
                  <a:pt x="5975371" y="3162005"/>
                  <a:pt x="5958366" y="3151852"/>
                  <a:pt x="5958366" y="3138300"/>
                </a:cubicBezTo>
                <a:cubicBezTo>
                  <a:pt x="5958366" y="3124760"/>
                  <a:pt x="5975371" y="3114607"/>
                  <a:pt x="5995761" y="3114607"/>
                </a:cubicBezTo>
                <a:close/>
                <a:moveTo>
                  <a:pt x="5895467" y="3114607"/>
                </a:moveTo>
                <a:cubicBezTo>
                  <a:pt x="5915875" y="3114607"/>
                  <a:pt x="5932883" y="3126453"/>
                  <a:pt x="5932883" y="3138300"/>
                </a:cubicBezTo>
                <a:cubicBezTo>
                  <a:pt x="5932883" y="3151852"/>
                  <a:pt x="5915875" y="3162005"/>
                  <a:pt x="5895467" y="3162005"/>
                </a:cubicBezTo>
                <a:cubicBezTo>
                  <a:pt x="5875069" y="3162005"/>
                  <a:pt x="5858054" y="3151852"/>
                  <a:pt x="5858054" y="3138300"/>
                </a:cubicBezTo>
                <a:cubicBezTo>
                  <a:pt x="5858054" y="3124760"/>
                  <a:pt x="5875069" y="3114607"/>
                  <a:pt x="5895467" y="3114607"/>
                </a:cubicBezTo>
                <a:close/>
                <a:moveTo>
                  <a:pt x="3350293" y="3099372"/>
                </a:moveTo>
                <a:cubicBezTo>
                  <a:pt x="3368988" y="3099372"/>
                  <a:pt x="3384298" y="3109525"/>
                  <a:pt x="3380889" y="3123065"/>
                </a:cubicBezTo>
                <a:cubicBezTo>
                  <a:pt x="3377492" y="3136606"/>
                  <a:pt x="3358797" y="3146759"/>
                  <a:pt x="3338388" y="3146759"/>
                </a:cubicBezTo>
                <a:cubicBezTo>
                  <a:pt x="3317996" y="3146759"/>
                  <a:pt x="3304383" y="3136606"/>
                  <a:pt x="3307781" y="3123065"/>
                </a:cubicBezTo>
                <a:cubicBezTo>
                  <a:pt x="3311201" y="3109525"/>
                  <a:pt x="3329900" y="3099372"/>
                  <a:pt x="3350293" y="3099372"/>
                </a:cubicBezTo>
                <a:close/>
                <a:moveTo>
                  <a:pt x="3243176" y="3099372"/>
                </a:moveTo>
                <a:cubicBezTo>
                  <a:pt x="3261872" y="3099372"/>
                  <a:pt x="3275473" y="3109525"/>
                  <a:pt x="3273774" y="3123065"/>
                </a:cubicBezTo>
                <a:cubicBezTo>
                  <a:pt x="3270378" y="3136606"/>
                  <a:pt x="3251680" y="3146759"/>
                  <a:pt x="3231274" y="3146759"/>
                </a:cubicBezTo>
                <a:cubicBezTo>
                  <a:pt x="3210882" y="3146759"/>
                  <a:pt x="3197280" y="3136606"/>
                  <a:pt x="3200680" y="3123065"/>
                </a:cubicBezTo>
                <a:cubicBezTo>
                  <a:pt x="3204086" y="3109525"/>
                  <a:pt x="3222780" y="3099372"/>
                  <a:pt x="3243176" y="3099372"/>
                </a:cubicBezTo>
                <a:close/>
                <a:moveTo>
                  <a:pt x="3136069" y="3099372"/>
                </a:moveTo>
                <a:cubicBezTo>
                  <a:pt x="3156465" y="3099372"/>
                  <a:pt x="3170070" y="3109525"/>
                  <a:pt x="3166670" y="3123065"/>
                </a:cubicBezTo>
                <a:cubicBezTo>
                  <a:pt x="3163272" y="3136606"/>
                  <a:pt x="3144564" y="3146759"/>
                  <a:pt x="3122471" y="3146759"/>
                </a:cubicBezTo>
                <a:cubicBezTo>
                  <a:pt x="3102063" y="3146759"/>
                  <a:pt x="3088472" y="3136606"/>
                  <a:pt x="3091869" y="3123065"/>
                </a:cubicBezTo>
                <a:cubicBezTo>
                  <a:pt x="3095266" y="3109525"/>
                  <a:pt x="3113964" y="3099372"/>
                  <a:pt x="3136069" y="3099372"/>
                </a:cubicBezTo>
                <a:close/>
                <a:moveTo>
                  <a:pt x="3030656" y="3097690"/>
                </a:moveTo>
                <a:cubicBezTo>
                  <a:pt x="3051065" y="3099372"/>
                  <a:pt x="3064666" y="3109536"/>
                  <a:pt x="3061255" y="3121383"/>
                </a:cubicBezTo>
                <a:cubicBezTo>
                  <a:pt x="3057858" y="3134924"/>
                  <a:pt x="3037462" y="3145088"/>
                  <a:pt x="3017052" y="3145088"/>
                </a:cubicBezTo>
                <a:cubicBezTo>
                  <a:pt x="2996656" y="3145088"/>
                  <a:pt x="2983052" y="3134924"/>
                  <a:pt x="2986452" y="3121383"/>
                </a:cubicBezTo>
                <a:cubicBezTo>
                  <a:pt x="2989847" y="3107842"/>
                  <a:pt x="3010257" y="3097690"/>
                  <a:pt x="3030656" y="3097690"/>
                </a:cubicBezTo>
                <a:close/>
                <a:moveTo>
                  <a:pt x="2923568" y="3097690"/>
                </a:moveTo>
                <a:cubicBezTo>
                  <a:pt x="2943972" y="3097690"/>
                  <a:pt x="2957560" y="3109536"/>
                  <a:pt x="2954163" y="3121383"/>
                </a:cubicBezTo>
                <a:cubicBezTo>
                  <a:pt x="2950766" y="3134924"/>
                  <a:pt x="2930375" y="3145088"/>
                  <a:pt x="2909968" y="3145088"/>
                </a:cubicBezTo>
                <a:cubicBezTo>
                  <a:pt x="2889574" y="3145088"/>
                  <a:pt x="2875974" y="3134924"/>
                  <a:pt x="2879372" y="3121383"/>
                </a:cubicBezTo>
                <a:cubicBezTo>
                  <a:pt x="2882769" y="3107842"/>
                  <a:pt x="2903174" y="3097690"/>
                  <a:pt x="2923568" y="3097690"/>
                </a:cubicBezTo>
                <a:close/>
                <a:moveTo>
                  <a:pt x="2818174" y="3097690"/>
                </a:moveTo>
                <a:cubicBezTo>
                  <a:pt x="2838584" y="3097690"/>
                  <a:pt x="2852184" y="3107842"/>
                  <a:pt x="2848787" y="3121383"/>
                </a:cubicBezTo>
                <a:cubicBezTo>
                  <a:pt x="2845377" y="3134924"/>
                  <a:pt x="2824984" y="3145088"/>
                  <a:pt x="2804576" y="3145088"/>
                </a:cubicBezTo>
                <a:cubicBezTo>
                  <a:pt x="2784122" y="3145088"/>
                  <a:pt x="2770521" y="3134924"/>
                  <a:pt x="2773930" y="3121383"/>
                </a:cubicBezTo>
                <a:cubicBezTo>
                  <a:pt x="2777327" y="3107842"/>
                  <a:pt x="2797769" y="3097690"/>
                  <a:pt x="2818174" y="3097690"/>
                </a:cubicBezTo>
                <a:close/>
                <a:moveTo>
                  <a:pt x="2711024" y="3097690"/>
                </a:moveTo>
                <a:cubicBezTo>
                  <a:pt x="2731429" y="3097690"/>
                  <a:pt x="2745030" y="3107842"/>
                  <a:pt x="2741633" y="3121383"/>
                </a:cubicBezTo>
                <a:cubicBezTo>
                  <a:pt x="2738224" y="3134924"/>
                  <a:pt x="2717830" y="3145088"/>
                  <a:pt x="2697423" y="3145088"/>
                </a:cubicBezTo>
                <a:cubicBezTo>
                  <a:pt x="2677015" y="3145088"/>
                  <a:pt x="2663416" y="3134924"/>
                  <a:pt x="2666813" y="3121383"/>
                </a:cubicBezTo>
                <a:cubicBezTo>
                  <a:pt x="2670221" y="3107842"/>
                  <a:pt x="2690617" y="3097690"/>
                  <a:pt x="2711024" y="3097690"/>
                </a:cubicBezTo>
                <a:close/>
                <a:moveTo>
                  <a:pt x="2603907" y="3095984"/>
                </a:moveTo>
                <a:cubicBezTo>
                  <a:pt x="2626024" y="3097678"/>
                  <a:pt x="2639625" y="3107842"/>
                  <a:pt x="2634516" y="3119689"/>
                </a:cubicBezTo>
                <a:cubicBezTo>
                  <a:pt x="2631120" y="3133230"/>
                  <a:pt x="2610725" y="3143382"/>
                  <a:pt x="2590317" y="3143382"/>
                </a:cubicBezTo>
                <a:cubicBezTo>
                  <a:pt x="2569911" y="3143382"/>
                  <a:pt x="2556311" y="3133230"/>
                  <a:pt x="2559708" y="3119689"/>
                </a:cubicBezTo>
                <a:cubicBezTo>
                  <a:pt x="2563116" y="3106148"/>
                  <a:pt x="2583512" y="3095984"/>
                  <a:pt x="2603907" y="3095984"/>
                </a:cubicBezTo>
                <a:close/>
                <a:moveTo>
                  <a:pt x="2500210" y="3095984"/>
                </a:moveTo>
                <a:cubicBezTo>
                  <a:pt x="2520605" y="3097678"/>
                  <a:pt x="2534206" y="3107842"/>
                  <a:pt x="2529098" y="3119689"/>
                </a:cubicBezTo>
                <a:cubicBezTo>
                  <a:pt x="2525700" y="3133230"/>
                  <a:pt x="2505306" y="3143382"/>
                  <a:pt x="2484899" y="3143382"/>
                </a:cubicBezTo>
                <a:cubicBezTo>
                  <a:pt x="2464493" y="3143382"/>
                  <a:pt x="2450893" y="3133230"/>
                  <a:pt x="2455999" y="3119689"/>
                </a:cubicBezTo>
                <a:cubicBezTo>
                  <a:pt x="2461095" y="3106148"/>
                  <a:pt x="2479803" y="3095984"/>
                  <a:pt x="2500210" y="3095984"/>
                </a:cubicBezTo>
                <a:close/>
                <a:moveTo>
                  <a:pt x="2393085" y="3095984"/>
                </a:moveTo>
                <a:cubicBezTo>
                  <a:pt x="2415191" y="3095984"/>
                  <a:pt x="2427092" y="3106148"/>
                  <a:pt x="2423696" y="3119689"/>
                </a:cubicBezTo>
                <a:cubicBezTo>
                  <a:pt x="2418587" y="3133230"/>
                  <a:pt x="2399892" y="3143382"/>
                  <a:pt x="2377786" y="3143382"/>
                </a:cubicBezTo>
                <a:cubicBezTo>
                  <a:pt x="2357379" y="3143382"/>
                  <a:pt x="2343779" y="3133230"/>
                  <a:pt x="2348886" y="3119689"/>
                </a:cubicBezTo>
                <a:cubicBezTo>
                  <a:pt x="2353982" y="3106148"/>
                  <a:pt x="2372690" y="3095984"/>
                  <a:pt x="2393085" y="3095984"/>
                </a:cubicBezTo>
                <a:close/>
                <a:moveTo>
                  <a:pt x="2289378" y="3095984"/>
                </a:moveTo>
                <a:cubicBezTo>
                  <a:pt x="2309784" y="3095984"/>
                  <a:pt x="2321686" y="3106148"/>
                  <a:pt x="2318277" y="3119689"/>
                </a:cubicBezTo>
                <a:cubicBezTo>
                  <a:pt x="2313181" y="3133230"/>
                  <a:pt x="2292788" y="3143382"/>
                  <a:pt x="2272381" y="3143382"/>
                </a:cubicBezTo>
                <a:cubicBezTo>
                  <a:pt x="2251986" y="3143382"/>
                  <a:pt x="2238373" y="3133230"/>
                  <a:pt x="2243481" y="3119689"/>
                </a:cubicBezTo>
                <a:cubicBezTo>
                  <a:pt x="2248588" y="3106148"/>
                  <a:pt x="2268982" y="3095984"/>
                  <a:pt x="2289378" y="3095984"/>
                </a:cubicBezTo>
                <a:close/>
                <a:moveTo>
                  <a:pt x="2180563" y="3095984"/>
                </a:moveTo>
                <a:cubicBezTo>
                  <a:pt x="2200970" y="3095984"/>
                  <a:pt x="2214570" y="3106148"/>
                  <a:pt x="2209462" y="3119689"/>
                </a:cubicBezTo>
                <a:cubicBezTo>
                  <a:pt x="2204366" y="3133230"/>
                  <a:pt x="2183972" y="3143382"/>
                  <a:pt x="2163566" y="3143382"/>
                </a:cubicBezTo>
                <a:cubicBezTo>
                  <a:pt x="2143171" y="3143382"/>
                  <a:pt x="2129569" y="3133230"/>
                  <a:pt x="2134665" y="3119689"/>
                </a:cubicBezTo>
                <a:cubicBezTo>
                  <a:pt x="2139774" y="3106148"/>
                  <a:pt x="2160169" y="3095984"/>
                  <a:pt x="2180563" y="3095984"/>
                </a:cubicBezTo>
                <a:close/>
                <a:moveTo>
                  <a:pt x="2075168" y="3094290"/>
                </a:moveTo>
                <a:cubicBezTo>
                  <a:pt x="2095562" y="3095984"/>
                  <a:pt x="2109163" y="3106148"/>
                  <a:pt x="2104068" y="3117995"/>
                </a:cubicBezTo>
                <a:cubicBezTo>
                  <a:pt x="2098972" y="3131535"/>
                  <a:pt x="2078565" y="3141700"/>
                  <a:pt x="2058170" y="3141700"/>
                </a:cubicBezTo>
                <a:cubicBezTo>
                  <a:pt x="2037764" y="3141700"/>
                  <a:pt x="2024164" y="3131535"/>
                  <a:pt x="2029270" y="3117995"/>
                </a:cubicBezTo>
                <a:cubicBezTo>
                  <a:pt x="2034366" y="3104454"/>
                  <a:pt x="2054773" y="3094290"/>
                  <a:pt x="2075168" y="3094290"/>
                </a:cubicBezTo>
                <a:close/>
                <a:moveTo>
                  <a:pt x="1969762" y="3094290"/>
                </a:moveTo>
                <a:cubicBezTo>
                  <a:pt x="1990168" y="3094290"/>
                  <a:pt x="2002082" y="3106148"/>
                  <a:pt x="1998662" y="3117995"/>
                </a:cubicBezTo>
                <a:cubicBezTo>
                  <a:pt x="1993566" y="3131535"/>
                  <a:pt x="1973171" y="3141700"/>
                  <a:pt x="1952765" y="3141700"/>
                </a:cubicBezTo>
                <a:cubicBezTo>
                  <a:pt x="1932370" y="3141700"/>
                  <a:pt x="1918769" y="3131535"/>
                  <a:pt x="1923865" y="3117995"/>
                </a:cubicBezTo>
                <a:cubicBezTo>
                  <a:pt x="1928973" y="3104454"/>
                  <a:pt x="1949368" y="3094290"/>
                  <a:pt x="1969762" y="3094290"/>
                </a:cubicBezTo>
                <a:close/>
                <a:moveTo>
                  <a:pt x="1859244" y="3094290"/>
                </a:moveTo>
                <a:cubicBezTo>
                  <a:pt x="1881361" y="3094290"/>
                  <a:pt x="1893263" y="3104454"/>
                  <a:pt x="1888155" y="3117995"/>
                </a:cubicBezTo>
                <a:cubicBezTo>
                  <a:pt x="1883060" y="3131535"/>
                  <a:pt x="1862641" y="3141700"/>
                  <a:pt x="1842247" y="3141700"/>
                </a:cubicBezTo>
                <a:cubicBezTo>
                  <a:pt x="1821851" y="3141700"/>
                  <a:pt x="1808250" y="3131535"/>
                  <a:pt x="1813347" y="3117995"/>
                </a:cubicBezTo>
                <a:cubicBezTo>
                  <a:pt x="1818442" y="3104454"/>
                  <a:pt x="1838849" y="3094290"/>
                  <a:pt x="1859244" y="3094290"/>
                </a:cubicBezTo>
                <a:close/>
                <a:moveTo>
                  <a:pt x="1755547" y="3094290"/>
                </a:moveTo>
                <a:cubicBezTo>
                  <a:pt x="1774244" y="3094290"/>
                  <a:pt x="1787845" y="3104454"/>
                  <a:pt x="1782749" y="3117995"/>
                </a:cubicBezTo>
                <a:cubicBezTo>
                  <a:pt x="1777653" y="3131535"/>
                  <a:pt x="1757246" y="3141700"/>
                  <a:pt x="1736840" y="3141700"/>
                </a:cubicBezTo>
                <a:cubicBezTo>
                  <a:pt x="1716433" y="3141700"/>
                  <a:pt x="1704543" y="3131535"/>
                  <a:pt x="1709639" y="3117995"/>
                </a:cubicBezTo>
                <a:cubicBezTo>
                  <a:pt x="1714735" y="3104454"/>
                  <a:pt x="1735142" y="3094290"/>
                  <a:pt x="1755547" y="3094290"/>
                </a:cubicBezTo>
                <a:close/>
                <a:moveTo>
                  <a:pt x="12325123" y="3065527"/>
                </a:moveTo>
                <a:cubicBezTo>
                  <a:pt x="12347300" y="3065527"/>
                  <a:pt x="12371128" y="3075680"/>
                  <a:pt x="12377851" y="3089220"/>
                </a:cubicBezTo>
                <a:cubicBezTo>
                  <a:pt x="12386345" y="3102761"/>
                  <a:pt x="12376081" y="3112913"/>
                  <a:pt x="12354141" y="3112913"/>
                </a:cubicBezTo>
                <a:cubicBezTo>
                  <a:pt x="12333734" y="3112913"/>
                  <a:pt x="12311558" y="3102761"/>
                  <a:pt x="12302947" y="3089220"/>
                </a:cubicBezTo>
                <a:cubicBezTo>
                  <a:pt x="12294572" y="3075680"/>
                  <a:pt x="12306368" y="3065527"/>
                  <a:pt x="12325123" y="3065527"/>
                </a:cubicBezTo>
                <a:close/>
                <a:moveTo>
                  <a:pt x="12223089" y="3065527"/>
                </a:moveTo>
                <a:cubicBezTo>
                  <a:pt x="12243495" y="3065527"/>
                  <a:pt x="12267323" y="3075680"/>
                  <a:pt x="12274166" y="3089220"/>
                </a:cubicBezTo>
                <a:cubicBezTo>
                  <a:pt x="12282541" y="3102761"/>
                  <a:pt x="12270745" y="3112913"/>
                  <a:pt x="12250338" y="3112913"/>
                </a:cubicBezTo>
                <a:cubicBezTo>
                  <a:pt x="12229931" y="3112913"/>
                  <a:pt x="12207755" y="3102761"/>
                  <a:pt x="12199379" y="3089220"/>
                </a:cubicBezTo>
                <a:cubicBezTo>
                  <a:pt x="12192538" y="3075680"/>
                  <a:pt x="12202682" y="3065527"/>
                  <a:pt x="12223089" y="3065527"/>
                </a:cubicBezTo>
                <a:close/>
                <a:moveTo>
                  <a:pt x="11794734" y="3063832"/>
                </a:moveTo>
                <a:cubicBezTo>
                  <a:pt x="11813419" y="3063832"/>
                  <a:pt x="11835595" y="3073985"/>
                  <a:pt x="11843970" y="3087525"/>
                </a:cubicBezTo>
                <a:cubicBezTo>
                  <a:pt x="11850811" y="3101066"/>
                  <a:pt x="11840549" y="3111230"/>
                  <a:pt x="11820142" y="3111230"/>
                </a:cubicBezTo>
                <a:cubicBezTo>
                  <a:pt x="11799736" y="3111230"/>
                  <a:pt x="11777737" y="3101066"/>
                  <a:pt x="11770942" y="3087525"/>
                </a:cubicBezTo>
                <a:cubicBezTo>
                  <a:pt x="11764136" y="3073985"/>
                  <a:pt x="11774339" y="3063832"/>
                  <a:pt x="11794734" y="3063832"/>
                </a:cubicBezTo>
                <a:close/>
                <a:moveTo>
                  <a:pt x="11687580" y="3063832"/>
                </a:moveTo>
                <a:cubicBezTo>
                  <a:pt x="11707987" y="3063832"/>
                  <a:pt x="11730139" y="3073985"/>
                  <a:pt x="11736946" y="3087525"/>
                </a:cubicBezTo>
                <a:cubicBezTo>
                  <a:pt x="11743740" y="3101066"/>
                  <a:pt x="11733537" y="3111230"/>
                  <a:pt x="11713035" y="3111230"/>
                </a:cubicBezTo>
                <a:cubicBezTo>
                  <a:pt x="11692629" y="3111230"/>
                  <a:pt x="11670582" y="3101066"/>
                  <a:pt x="11663788" y="3087525"/>
                </a:cubicBezTo>
                <a:cubicBezTo>
                  <a:pt x="11656982" y="3073985"/>
                  <a:pt x="11667185" y="3063832"/>
                  <a:pt x="11687580" y="3063832"/>
                </a:cubicBezTo>
                <a:close/>
                <a:moveTo>
                  <a:pt x="11478439" y="3062139"/>
                </a:moveTo>
                <a:cubicBezTo>
                  <a:pt x="11498834" y="3062139"/>
                  <a:pt x="11520987" y="3073985"/>
                  <a:pt x="11527793" y="3085832"/>
                </a:cubicBezTo>
                <a:cubicBezTo>
                  <a:pt x="11534587" y="3099373"/>
                  <a:pt x="11522638" y="3109537"/>
                  <a:pt x="11502232" y="3109537"/>
                </a:cubicBezTo>
                <a:cubicBezTo>
                  <a:pt x="11481836" y="3109537"/>
                  <a:pt x="11459790" y="3099373"/>
                  <a:pt x="11452995" y="3085832"/>
                </a:cubicBezTo>
                <a:cubicBezTo>
                  <a:pt x="11446189" y="3072292"/>
                  <a:pt x="11458032" y="3062139"/>
                  <a:pt x="11478439" y="3062139"/>
                </a:cubicBezTo>
                <a:close/>
                <a:moveTo>
                  <a:pt x="7685474" y="3053680"/>
                </a:moveTo>
                <a:cubicBezTo>
                  <a:pt x="7705870" y="3053680"/>
                  <a:pt x="7722879" y="3065526"/>
                  <a:pt x="7726276" y="3077373"/>
                </a:cubicBezTo>
                <a:cubicBezTo>
                  <a:pt x="7727987" y="3090914"/>
                  <a:pt x="7714374" y="3101066"/>
                  <a:pt x="7692268" y="3101066"/>
                </a:cubicBezTo>
                <a:cubicBezTo>
                  <a:pt x="7671873" y="3101066"/>
                  <a:pt x="7653165" y="3090914"/>
                  <a:pt x="7651466" y="3077373"/>
                </a:cubicBezTo>
                <a:cubicBezTo>
                  <a:pt x="7649768" y="3063832"/>
                  <a:pt x="7665067" y="3053680"/>
                  <a:pt x="7685474" y="3053680"/>
                </a:cubicBezTo>
                <a:close/>
                <a:moveTo>
                  <a:pt x="7260438" y="3051986"/>
                </a:moveTo>
                <a:cubicBezTo>
                  <a:pt x="7279146" y="3053680"/>
                  <a:pt x="7297844" y="3063832"/>
                  <a:pt x="7299543" y="3075679"/>
                </a:cubicBezTo>
                <a:cubicBezTo>
                  <a:pt x="7301241" y="3089220"/>
                  <a:pt x="7285941" y="3099372"/>
                  <a:pt x="7265546" y="3099372"/>
                </a:cubicBezTo>
                <a:cubicBezTo>
                  <a:pt x="7245137" y="3099372"/>
                  <a:pt x="7226431" y="3089220"/>
                  <a:pt x="7226431" y="3075679"/>
                </a:cubicBezTo>
                <a:cubicBezTo>
                  <a:pt x="7224731" y="3062139"/>
                  <a:pt x="7240030" y="3051986"/>
                  <a:pt x="7260438" y="3051986"/>
                </a:cubicBezTo>
                <a:close/>
                <a:moveTo>
                  <a:pt x="7158425" y="3051986"/>
                </a:moveTo>
                <a:cubicBezTo>
                  <a:pt x="7177120" y="3051986"/>
                  <a:pt x="7195817" y="3063832"/>
                  <a:pt x="7197528" y="3075679"/>
                </a:cubicBezTo>
                <a:cubicBezTo>
                  <a:pt x="7199227" y="3089220"/>
                  <a:pt x="7183926" y="3099372"/>
                  <a:pt x="7163521" y="3099372"/>
                </a:cubicBezTo>
                <a:cubicBezTo>
                  <a:pt x="7143114" y="3099372"/>
                  <a:pt x="7126117" y="3089220"/>
                  <a:pt x="7124421" y="3075679"/>
                </a:cubicBezTo>
                <a:cubicBezTo>
                  <a:pt x="7122722" y="3062139"/>
                  <a:pt x="7138018" y="3051986"/>
                  <a:pt x="7158425" y="3051986"/>
                </a:cubicBezTo>
                <a:close/>
                <a:moveTo>
                  <a:pt x="7051343" y="3051986"/>
                </a:moveTo>
                <a:cubicBezTo>
                  <a:pt x="7071736" y="3051986"/>
                  <a:pt x="7088734" y="3062139"/>
                  <a:pt x="7090440" y="3075679"/>
                </a:cubicBezTo>
                <a:cubicBezTo>
                  <a:pt x="7092138" y="3089220"/>
                  <a:pt x="7076840" y="3099372"/>
                  <a:pt x="7056440" y="3099372"/>
                </a:cubicBezTo>
                <a:cubicBezTo>
                  <a:pt x="7036051" y="3099372"/>
                  <a:pt x="7019052" y="3089220"/>
                  <a:pt x="7017354" y="3075679"/>
                </a:cubicBezTo>
                <a:cubicBezTo>
                  <a:pt x="7015645" y="3062139"/>
                  <a:pt x="7030954" y="3051986"/>
                  <a:pt x="7051343" y="3051986"/>
                </a:cubicBezTo>
                <a:close/>
                <a:moveTo>
                  <a:pt x="6947642" y="3051986"/>
                </a:moveTo>
                <a:cubicBezTo>
                  <a:pt x="6968045" y="3051986"/>
                  <a:pt x="6983343" y="3062139"/>
                  <a:pt x="6985041" y="3075679"/>
                </a:cubicBezTo>
                <a:cubicBezTo>
                  <a:pt x="6986742" y="3089220"/>
                  <a:pt x="6971444" y="3099372"/>
                  <a:pt x="6951052" y="3099372"/>
                </a:cubicBezTo>
                <a:cubicBezTo>
                  <a:pt x="6930649" y="3099372"/>
                  <a:pt x="6913653" y="3089220"/>
                  <a:pt x="6911955" y="3075679"/>
                </a:cubicBezTo>
                <a:cubicBezTo>
                  <a:pt x="6910254" y="3062139"/>
                  <a:pt x="6927256" y="3051986"/>
                  <a:pt x="6947642" y="3051986"/>
                </a:cubicBezTo>
                <a:close/>
                <a:moveTo>
                  <a:pt x="6838861" y="3050292"/>
                </a:moveTo>
                <a:cubicBezTo>
                  <a:pt x="6859248" y="3051986"/>
                  <a:pt x="6877943" y="3062139"/>
                  <a:pt x="6877943" y="3073985"/>
                </a:cubicBezTo>
                <a:cubicBezTo>
                  <a:pt x="6879653" y="3087526"/>
                  <a:pt x="6862644" y="3097690"/>
                  <a:pt x="6842256" y="3097690"/>
                </a:cubicBezTo>
                <a:cubicBezTo>
                  <a:pt x="6821862" y="3097690"/>
                  <a:pt x="6804871" y="3087526"/>
                  <a:pt x="6803162" y="3073985"/>
                </a:cubicBezTo>
                <a:cubicBezTo>
                  <a:pt x="6801458" y="3060445"/>
                  <a:pt x="6818457" y="3050292"/>
                  <a:pt x="6838861" y="3050292"/>
                </a:cubicBezTo>
                <a:close/>
                <a:moveTo>
                  <a:pt x="6733510" y="3050292"/>
                </a:moveTo>
                <a:cubicBezTo>
                  <a:pt x="6753909" y="3051986"/>
                  <a:pt x="6770899" y="3062139"/>
                  <a:pt x="6772598" y="3073985"/>
                </a:cubicBezTo>
                <a:cubicBezTo>
                  <a:pt x="6774298" y="3087526"/>
                  <a:pt x="6757305" y="3097690"/>
                  <a:pt x="6736903" y="3097690"/>
                </a:cubicBezTo>
                <a:cubicBezTo>
                  <a:pt x="6716506" y="3097690"/>
                  <a:pt x="6699520" y="3087526"/>
                  <a:pt x="6697816" y="3073985"/>
                </a:cubicBezTo>
                <a:cubicBezTo>
                  <a:pt x="6696117" y="3060445"/>
                  <a:pt x="6713111" y="3050292"/>
                  <a:pt x="6733510" y="3050292"/>
                </a:cubicBezTo>
                <a:close/>
                <a:moveTo>
                  <a:pt x="6628101" y="3050292"/>
                </a:moveTo>
                <a:cubicBezTo>
                  <a:pt x="6650206" y="3050292"/>
                  <a:pt x="6667200" y="3060445"/>
                  <a:pt x="6667200" y="3073985"/>
                </a:cubicBezTo>
                <a:cubicBezTo>
                  <a:pt x="6667200" y="3087526"/>
                  <a:pt x="6651898" y="3097690"/>
                  <a:pt x="6631501" y="3097690"/>
                </a:cubicBezTo>
                <a:cubicBezTo>
                  <a:pt x="6611104" y="3097690"/>
                  <a:pt x="6594097" y="3087526"/>
                  <a:pt x="6592405" y="3073985"/>
                </a:cubicBezTo>
                <a:cubicBezTo>
                  <a:pt x="6592405" y="3060445"/>
                  <a:pt x="6607698" y="3050292"/>
                  <a:pt x="6628101" y="3050292"/>
                </a:cubicBezTo>
                <a:close/>
                <a:moveTo>
                  <a:pt x="6521015" y="3050292"/>
                </a:moveTo>
                <a:cubicBezTo>
                  <a:pt x="6541420" y="3050292"/>
                  <a:pt x="6558414" y="3060445"/>
                  <a:pt x="6558414" y="3073985"/>
                </a:cubicBezTo>
                <a:cubicBezTo>
                  <a:pt x="6558414" y="3087526"/>
                  <a:pt x="6543116" y="3097690"/>
                  <a:pt x="6522715" y="3097690"/>
                </a:cubicBezTo>
                <a:cubicBezTo>
                  <a:pt x="6502313" y="3097690"/>
                  <a:pt x="6485312" y="3087526"/>
                  <a:pt x="6485312" y="3073985"/>
                </a:cubicBezTo>
                <a:cubicBezTo>
                  <a:pt x="6485312" y="3060445"/>
                  <a:pt x="6500610" y="3050292"/>
                  <a:pt x="6521015" y="3050292"/>
                </a:cubicBezTo>
                <a:close/>
                <a:moveTo>
                  <a:pt x="6415639" y="3050292"/>
                </a:moveTo>
                <a:cubicBezTo>
                  <a:pt x="6436023" y="3050292"/>
                  <a:pt x="6453023" y="3060445"/>
                  <a:pt x="6453023" y="3073985"/>
                </a:cubicBezTo>
                <a:cubicBezTo>
                  <a:pt x="6453023" y="3087526"/>
                  <a:pt x="6437719" y="3097690"/>
                  <a:pt x="6417336" y="3097690"/>
                </a:cubicBezTo>
                <a:cubicBezTo>
                  <a:pt x="6396928" y="3097690"/>
                  <a:pt x="6379934" y="3087526"/>
                  <a:pt x="6379934" y="3073985"/>
                </a:cubicBezTo>
                <a:cubicBezTo>
                  <a:pt x="6379934" y="3060445"/>
                  <a:pt x="6395231" y="3050292"/>
                  <a:pt x="6415639" y="3050292"/>
                </a:cubicBezTo>
                <a:close/>
                <a:moveTo>
                  <a:pt x="6310235" y="3048598"/>
                </a:moveTo>
                <a:cubicBezTo>
                  <a:pt x="6330652" y="3050292"/>
                  <a:pt x="6347644" y="3060444"/>
                  <a:pt x="6347644" y="3072291"/>
                </a:cubicBezTo>
                <a:cubicBezTo>
                  <a:pt x="6347644" y="3085832"/>
                  <a:pt x="6332349" y="3095996"/>
                  <a:pt x="6311952" y="3095996"/>
                </a:cubicBezTo>
                <a:cubicBezTo>
                  <a:pt x="6291540" y="3095996"/>
                  <a:pt x="6274548" y="3085832"/>
                  <a:pt x="6274548" y="3072291"/>
                </a:cubicBezTo>
                <a:cubicBezTo>
                  <a:pt x="6274548" y="3058751"/>
                  <a:pt x="6289839" y="3048598"/>
                  <a:pt x="6310235" y="3048598"/>
                </a:cubicBezTo>
                <a:close/>
                <a:moveTo>
                  <a:pt x="6206556" y="3048598"/>
                </a:moveTo>
                <a:cubicBezTo>
                  <a:pt x="6226963" y="3048598"/>
                  <a:pt x="6243955" y="3060444"/>
                  <a:pt x="6243955" y="3072291"/>
                </a:cubicBezTo>
                <a:cubicBezTo>
                  <a:pt x="6243955" y="3085832"/>
                  <a:pt x="6228658" y="3095996"/>
                  <a:pt x="6208261" y="3095996"/>
                </a:cubicBezTo>
                <a:cubicBezTo>
                  <a:pt x="6187863" y="3095996"/>
                  <a:pt x="6170866" y="3085832"/>
                  <a:pt x="6170866" y="3072291"/>
                </a:cubicBezTo>
                <a:cubicBezTo>
                  <a:pt x="6170866" y="3058751"/>
                  <a:pt x="6186156" y="3048598"/>
                  <a:pt x="6206556" y="3048598"/>
                </a:cubicBezTo>
                <a:close/>
                <a:moveTo>
                  <a:pt x="6101175" y="3048598"/>
                </a:moveTo>
                <a:cubicBezTo>
                  <a:pt x="6121568" y="3048598"/>
                  <a:pt x="6136862" y="3058751"/>
                  <a:pt x="6138558" y="3072291"/>
                </a:cubicBezTo>
                <a:cubicBezTo>
                  <a:pt x="6138558" y="3085832"/>
                  <a:pt x="6121568" y="3095996"/>
                  <a:pt x="6101175" y="3095996"/>
                </a:cubicBezTo>
                <a:cubicBezTo>
                  <a:pt x="6080768" y="3095996"/>
                  <a:pt x="6063772" y="3085832"/>
                  <a:pt x="6063772" y="3072291"/>
                </a:cubicBezTo>
                <a:cubicBezTo>
                  <a:pt x="6063772" y="3058751"/>
                  <a:pt x="6080768" y="3048598"/>
                  <a:pt x="6101175" y="3048598"/>
                </a:cubicBezTo>
                <a:close/>
                <a:moveTo>
                  <a:pt x="5995761" y="3048598"/>
                </a:moveTo>
                <a:cubicBezTo>
                  <a:pt x="6016150" y="3048598"/>
                  <a:pt x="6033158" y="3058751"/>
                  <a:pt x="6033158" y="3072291"/>
                </a:cubicBezTo>
                <a:cubicBezTo>
                  <a:pt x="6033158" y="3085832"/>
                  <a:pt x="6016150" y="3095996"/>
                  <a:pt x="5995761" y="3095996"/>
                </a:cubicBezTo>
                <a:cubicBezTo>
                  <a:pt x="5975371" y="3095996"/>
                  <a:pt x="5958366" y="3085832"/>
                  <a:pt x="5958366" y="3072291"/>
                </a:cubicBezTo>
                <a:cubicBezTo>
                  <a:pt x="5958366" y="3058751"/>
                  <a:pt x="5975371" y="3048598"/>
                  <a:pt x="5995761" y="3048598"/>
                </a:cubicBezTo>
                <a:close/>
                <a:moveTo>
                  <a:pt x="3365591" y="3036751"/>
                </a:moveTo>
                <a:cubicBezTo>
                  <a:pt x="3385999" y="3036751"/>
                  <a:pt x="3399587" y="3046904"/>
                  <a:pt x="3396189" y="3060444"/>
                </a:cubicBezTo>
                <a:cubicBezTo>
                  <a:pt x="3392792" y="3073985"/>
                  <a:pt x="3374095" y="3084138"/>
                  <a:pt x="3353689" y="3084138"/>
                </a:cubicBezTo>
                <a:cubicBezTo>
                  <a:pt x="3333285" y="3084138"/>
                  <a:pt x="3319683" y="3073985"/>
                  <a:pt x="3323082" y="3060444"/>
                </a:cubicBezTo>
                <a:cubicBezTo>
                  <a:pt x="3326490" y="3046904"/>
                  <a:pt x="3345197" y="3036751"/>
                  <a:pt x="3365591" y="3036751"/>
                </a:cubicBezTo>
                <a:close/>
                <a:moveTo>
                  <a:pt x="3258476" y="3035057"/>
                </a:moveTo>
                <a:cubicBezTo>
                  <a:pt x="3278884" y="3036751"/>
                  <a:pt x="3292481" y="3046903"/>
                  <a:pt x="3289074" y="3058750"/>
                </a:cubicBezTo>
                <a:cubicBezTo>
                  <a:pt x="3285677" y="3072291"/>
                  <a:pt x="3266979" y="3082455"/>
                  <a:pt x="3246573" y="3082455"/>
                </a:cubicBezTo>
                <a:cubicBezTo>
                  <a:pt x="3226182" y="3082455"/>
                  <a:pt x="3212581" y="3072291"/>
                  <a:pt x="3215979" y="3058750"/>
                </a:cubicBezTo>
                <a:cubicBezTo>
                  <a:pt x="3219373" y="3045221"/>
                  <a:pt x="3238079" y="3035057"/>
                  <a:pt x="3258476" y="3035057"/>
                </a:cubicBezTo>
                <a:close/>
                <a:moveTo>
                  <a:pt x="3153079" y="3035057"/>
                </a:moveTo>
                <a:cubicBezTo>
                  <a:pt x="3173478" y="3036751"/>
                  <a:pt x="3187083" y="3046903"/>
                  <a:pt x="3183685" y="3058750"/>
                </a:cubicBezTo>
                <a:cubicBezTo>
                  <a:pt x="3180270" y="3072291"/>
                  <a:pt x="3161577" y="3082455"/>
                  <a:pt x="3141181" y="3082455"/>
                </a:cubicBezTo>
                <a:cubicBezTo>
                  <a:pt x="3120774" y="3082455"/>
                  <a:pt x="3107171" y="3072291"/>
                  <a:pt x="3110581" y="3058750"/>
                </a:cubicBezTo>
                <a:cubicBezTo>
                  <a:pt x="3113977" y="3045221"/>
                  <a:pt x="3132677" y="3035057"/>
                  <a:pt x="3153079" y="3035057"/>
                </a:cubicBezTo>
                <a:close/>
                <a:moveTo>
                  <a:pt x="3047666" y="3035057"/>
                </a:moveTo>
                <a:cubicBezTo>
                  <a:pt x="3068076" y="3035057"/>
                  <a:pt x="3081679" y="3045221"/>
                  <a:pt x="3078281" y="3058750"/>
                </a:cubicBezTo>
                <a:cubicBezTo>
                  <a:pt x="3074873" y="3072291"/>
                  <a:pt x="3056159" y="3082455"/>
                  <a:pt x="3034066" y="3082455"/>
                </a:cubicBezTo>
                <a:cubicBezTo>
                  <a:pt x="3013655" y="3082455"/>
                  <a:pt x="3000053" y="3072291"/>
                  <a:pt x="3003462" y="3058750"/>
                </a:cubicBezTo>
                <a:cubicBezTo>
                  <a:pt x="3006859" y="3045221"/>
                  <a:pt x="3027258" y="3035057"/>
                  <a:pt x="3047666" y="3035057"/>
                </a:cubicBezTo>
                <a:close/>
                <a:moveTo>
                  <a:pt x="2942277" y="3035057"/>
                </a:moveTo>
                <a:cubicBezTo>
                  <a:pt x="2962679" y="3035057"/>
                  <a:pt x="2976281" y="3045221"/>
                  <a:pt x="2972884" y="3058750"/>
                </a:cubicBezTo>
                <a:cubicBezTo>
                  <a:pt x="2969485" y="3072291"/>
                  <a:pt x="2949082" y="3082455"/>
                  <a:pt x="2928677" y="3082455"/>
                </a:cubicBezTo>
                <a:cubicBezTo>
                  <a:pt x="2908283" y="3082455"/>
                  <a:pt x="2894683" y="3072291"/>
                  <a:pt x="2898079" y="3058750"/>
                </a:cubicBezTo>
                <a:cubicBezTo>
                  <a:pt x="2901477" y="3045221"/>
                  <a:pt x="2921882" y="3035057"/>
                  <a:pt x="2942277" y="3035057"/>
                </a:cubicBezTo>
                <a:close/>
                <a:moveTo>
                  <a:pt x="2836886" y="3035057"/>
                </a:moveTo>
                <a:cubicBezTo>
                  <a:pt x="2858989" y="3035057"/>
                  <a:pt x="2870892" y="3045221"/>
                  <a:pt x="2867494" y="3058750"/>
                </a:cubicBezTo>
                <a:cubicBezTo>
                  <a:pt x="2864087" y="3072291"/>
                  <a:pt x="2843690" y="3082455"/>
                  <a:pt x="2823284" y="3082455"/>
                </a:cubicBezTo>
                <a:cubicBezTo>
                  <a:pt x="2802876" y="3082455"/>
                  <a:pt x="2789231" y="3072291"/>
                  <a:pt x="2792640" y="3058750"/>
                </a:cubicBezTo>
                <a:cubicBezTo>
                  <a:pt x="2796081" y="3045221"/>
                  <a:pt x="2816476" y="3035057"/>
                  <a:pt x="2836886" y="3035057"/>
                </a:cubicBezTo>
                <a:close/>
                <a:moveTo>
                  <a:pt x="2729697" y="3033363"/>
                </a:moveTo>
                <a:cubicBezTo>
                  <a:pt x="2751814" y="3035057"/>
                  <a:pt x="2765416" y="3045210"/>
                  <a:pt x="2760306" y="3057056"/>
                </a:cubicBezTo>
                <a:cubicBezTo>
                  <a:pt x="2756909" y="3070597"/>
                  <a:pt x="2736516" y="3080761"/>
                  <a:pt x="2716109" y="3080761"/>
                </a:cubicBezTo>
                <a:cubicBezTo>
                  <a:pt x="2695702" y="3080761"/>
                  <a:pt x="2682103" y="3070597"/>
                  <a:pt x="2685499" y="3057056"/>
                </a:cubicBezTo>
                <a:cubicBezTo>
                  <a:pt x="2688907" y="3043516"/>
                  <a:pt x="2709303" y="3033363"/>
                  <a:pt x="2729697" y="3033363"/>
                </a:cubicBezTo>
                <a:close/>
                <a:moveTo>
                  <a:pt x="2626024" y="3033363"/>
                </a:moveTo>
                <a:cubicBezTo>
                  <a:pt x="2646420" y="3033363"/>
                  <a:pt x="2660022" y="3045210"/>
                  <a:pt x="2654925" y="3057056"/>
                </a:cubicBezTo>
                <a:cubicBezTo>
                  <a:pt x="2651516" y="3070597"/>
                  <a:pt x="2631121" y="3080761"/>
                  <a:pt x="2610726" y="3080761"/>
                </a:cubicBezTo>
                <a:cubicBezTo>
                  <a:pt x="2590308" y="3080761"/>
                  <a:pt x="2576708" y="3070597"/>
                  <a:pt x="2581814" y="3057056"/>
                </a:cubicBezTo>
                <a:cubicBezTo>
                  <a:pt x="2585211" y="3043516"/>
                  <a:pt x="2605618" y="3033363"/>
                  <a:pt x="2626024" y="3033363"/>
                </a:cubicBezTo>
                <a:close/>
                <a:moveTo>
                  <a:pt x="2520596" y="3033363"/>
                </a:moveTo>
                <a:cubicBezTo>
                  <a:pt x="2541003" y="3033363"/>
                  <a:pt x="2554591" y="3043516"/>
                  <a:pt x="2549495" y="3057056"/>
                </a:cubicBezTo>
                <a:cubicBezTo>
                  <a:pt x="2546098" y="3070597"/>
                  <a:pt x="2525691" y="3080761"/>
                  <a:pt x="2505297" y="3080761"/>
                </a:cubicBezTo>
                <a:cubicBezTo>
                  <a:pt x="2484890" y="3080761"/>
                  <a:pt x="2471289" y="3070597"/>
                  <a:pt x="2476385" y="3057056"/>
                </a:cubicBezTo>
                <a:cubicBezTo>
                  <a:pt x="2481480" y="3043516"/>
                  <a:pt x="2500200" y="3033363"/>
                  <a:pt x="2520596" y="3033363"/>
                </a:cubicBezTo>
                <a:close/>
                <a:moveTo>
                  <a:pt x="2415204" y="3033363"/>
                </a:moveTo>
                <a:cubicBezTo>
                  <a:pt x="2435600" y="3033363"/>
                  <a:pt x="2449200" y="3043516"/>
                  <a:pt x="2444104" y="3057056"/>
                </a:cubicBezTo>
                <a:cubicBezTo>
                  <a:pt x="2438997" y="3070597"/>
                  <a:pt x="2420301" y="3080761"/>
                  <a:pt x="2399893" y="3080761"/>
                </a:cubicBezTo>
                <a:cubicBezTo>
                  <a:pt x="2379499" y="3080761"/>
                  <a:pt x="2365898" y="3070597"/>
                  <a:pt x="2371006" y="3057056"/>
                </a:cubicBezTo>
                <a:cubicBezTo>
                  <a:pt x="2376101" y="3043516"/>
                  <a:pt x="2394798" y="3033363"/>
                  <a:pt x="2415204" y="3033363"/>
                </a:cubicBezTo>
                <a:close/>
                <a:moveTo>
                  <a:pt x="2311473" y="3031669"/>
                </a:moveTo>
                <a:cubicBezTo>
                  <a:pt x="2331879" y="3033363"/>
                  <a:pt x="2343769" y="3043516"/>
                  <a:pt x="2340372" y="3055362"/>
                </a:cubicBezTo>
                <a:cubicBezTo>
                  <a:pt x="2335277" y="3068903"/>
                  <a:pt x="2316580" y="3079067"/>
                  <a:pt x="2294475" y="3079067"/>
                </a:cubicBezTo>
                <a:cubicBezTo>
                  <a:pt x="2274080" y="3079067"/>
                  <a:pt x="2260479" y="3068903"/>
                  <a:pt x="2265575" y="3055362"/>
                </a:cubicBezTo>
                <a:cubicBezTo>
                  <a:pt x="2270671" y="3041821"/>
                  <a:pt x="2291078" y="3031669"/>
                  <a:pt x="2311473" y="3031669"/>
                </a:cubicBezTo>
                <a:close/>
                <a:moveTo>
                  <a:pt x="2204368" y="3031669"/>
                </a:moveTo>
                <a:cubicBezTo>
                  <a:pt x="2224775" y="3033363"/>
                  <a:pt x="2236677" y="3043516"/>
                  <a:pt x="2233279" y="3055362"/>
                </a:cubicBezTo>
                <a:cubicBezTo>
                  <a:pt x="2228184" y="3068903"/>
                  <a:pt x="2207766" y="3079067"/>
                  <a:pt x="2187370" y="3079067"/>
                </a:cubicBezTo>
                <a:cubicBezTo>
                  <a:pt x="2166976" y="3079067"/>
                  <a:pt x="2153375" y="3068903"/>
                  <a:pt x="2158471" y="3055362"/>
                </a:cubicBezTo>
                <a:cubicBezTo>
                  <a:pt x="2163567" y="3041821"/>
                  <a:pt x="2183974" y="3031669"/>
                  <a:pt x="2204368" y="3031669"/>
                </a:cubicBezTo>
                <a:close/>
                <a:moveTo>
                  <a:pt x="2097263" y="3031669"/>
                </a:moveTo>
                <a:cubicBezTo>
                  <a:pt x="2119357" y="3031669"/>
                  <a:pt x="2131270" y="3041821"/>
                  <a:pt x="2126175" y="3055362"/>
                </a:cubicBezTo>
                <a:cubicBezTo>
                  <a:pt x="2121067" y="3068903"/>
                  <a:pt x="2100661" y="3079067"/>
                  <a:pt x="2080265" y="3079067"/>
                </a:cubicBezTo>
                <a:cubicBezTo>
                  <a:pt x="2059860" y="3079067"/>
                  <a:pt x="2046271" y="3068903"/>
                  <a:pt x="2051366" y="3055362"/>
                </a:cubicBezTo>
                <a:cubicBezTo>
                  <a:pt x="2056461" y="3041821"/>
                  <a:pt x="2076869" y="3031669"/>
                  <a:pt x="2097263" y="3031669"/>
                </a:cubicBezTo>
                <a:close/>
                <a:moveTo>
                  <a:pt x="1993568" y="3031669"/>
                </a:moveTo>
                <a:cubicBezTo>
                  <a:pt x="2013963" y="3031669"/>
                  <a:pt x="2027562" y="3041821"/>
                  <a:pt x="2022466" y="3055362"/>
                </a:cubicBezTo>
                <a:cubicBezTo>
                  <a:pt x="2017359" y="3068903"/>
                  <a:pt x="1996965" y="3079067"/>
                  <a:pt x="1976558" y="3079067"/>
                </a:cubicBezTo>
                <a:cubicBezTo>
                  <a:pt x="1956151" y="3079067"/>
                  <a:pt x="1944249" y="3068903"/>
                  <a:pt x="1947659" y="3055362"/>
                </a:cubicBezTo>
                <a:cubicBezTo>
                  <a:pt x="1952754" y="3041821"/>
                  <a:pt x="1973149" y="3031669"/>
                  <a:pt x="1993568" y="3031669"/>
                </a:cubicBezTo>
                <a:close/>
                <a:moveTo>
                  <a:pt x="1886444" y="3031669"/>
                </a:moveTo>
                <a:cubicBezTo>
                  <a:pt x="1905153" y="3031669"/>
                  <a:pt x="1918753" y="3041821"/>
                  <a:pt x="1913658" y="3055362"/>
                </a:cubicBezTo>
                <a:cubicBezTo>
                  <a:pt x="1908550" y="3068903"/>
                  <a:pt x="1888143" y="3079067"/>
                  <a:pt x="1867748" y="3079067"/>
                </a:cubicBezTo>
                <a:cubicBezTo>
                  <a:pt x="1847342" y="3079067"/>
                  <a:pt x="1835439" y="3068903"/>
                  <a:pt x="1840548" y="3055362"/>
                </a:cubicBezTo>
                <a:cubicBezTo>
                  <a:pt x="1845644" y="3041821"/>
                  <a:pt x="1866038" y="3031669"/>
                  <a:pt x="1886444" y="3031669"/>
                </a:cubicBezTo>
                <a:close/>
                <a:moveTo>
                  <a:pt x="1779351" y="3029975"/>
                </a:moveTo>
                <a:cubicBezTo>
                  <a:pt x="1799747" y="3031669"/>
                  <a:pt x="1811648" y="3041833"/>
                  <a:pt x="1806541" y="3053680"/>
                </a:cubicBezTo>
                <a:cubicBezTo>
                  <a:pt x="1801445" y="3067220"/>
                  <a:pt x="1781050" y="3077373"/>
                  <a:pt x="1760643" y="3077373"/>
                </a:cubicBezTo>
                <a:cubicBezTo>
                  <a:pt x="1740248" y="3077373"/>
                  <a:pt x="1728334" y="3067220"/>
                  <a:pt x="1733443" y="3053680"/>
                </a:cubicBezTo>
                <a:cubicBezTo>
                  <a:pt x="1738551" y="3040139"/>
                  <a:pt x="1758945" y="3029975"/>
                  <a:pt x="1779351" y="3029975"/>
                </a:cubicBezTo>
                <a:close/>
                <a:moveTo>
                  <a:pt x="1675656" y="3029975"/>
                </a:moveTo>
                <a:cubicBezTo>
                  <a:pt x="1694352" y="3029975"/>
                  <a:pt x="1707953" y="3041833"/>
                  <a:pt x="1702857" y="3053680"/>
                </a:cubicBezTo>
                <a:cubicBezTo>
                  <a:pt x="1697749" y="3067220"/>
                  <a:pt x="1677354" y="3077373"/>
                  <a:pt x="1656948" y="3077373"/>
                </a:cubicBezTo>
                <a:cubicBezTo>
                  <a:pt x="1636541" y="3077373"/>
                  <a:pt x="1624639" y="3067220"/>
                  <a:pt x="1629747" y="3053680"/>
                </a:cubicBezTo>
                <a:cubicBezTo>
                  <a:pt x="1634843" y="3040139"/>
                  <a:pt x="1655250" y="3029975"/>
                  <a:pt x="1675656" y="3029975"/>
                </a:cubicBezTo>
                <a:close/>
                <a:moveTo>
                  <a:pt x="12185697" y="2997812"/>
                </a:moveTo>
                <a:cubicBezTo>
                  <a:pt x="12204334" y="2997812"/>
                  <a:pt x="12226510" y="3007964"/>
                  <a:pt x="12235003" y="3021505"/>
                </a:cubicBezTo>
                <a:cubicBezTo>
                  <a:pt x="12241727" y="3035058"/>
                  <a:pt x="12231581" y="3045210"/>
                  <a:pt x="12212944" y="3045210"/>
                </a:cubicBezTo>
                <a:cubicBezTo>
                  <a:pt x="12192538" y="3045210"/>
                  <a:pt x="12170361" y="3035058"/>
                  <a:pt x="12161987" y="3021505"/>
                </a:cubicBezTo>
                <a:cubicBezTo>
                  <a:pt x="12155144" y="3007964"/>
                  <a:pt x="12165288" y="2997812"/>
                  <a:pt x="12185697" y="2997812"/>
                </a:cubicBezTo>
                <a:close/>
                <a:moveTo>
                  <a:pt x="11862725" y="2996117"/>
                </a:moveTo>
                <a:cubicBezTo>
                  <a:pt x="11883132" y="2997811"/>
                  <a:pt x="11905191" y="3007964"/>
                  <a:pt x="11911914" y="3019810"/>
                </a:cubicBezTo>
                <a:cubicBezTo>
                  <a:pt x="11918755" y="3033363"/>
                  <a:pt x="11908611" y="3043527"/>
                  <a:pt x="11888204" y="3043527"/>
                </a:cubicBezTo>
                <a:cubicBezTo>
                  <a:pt x="11867797" y="3043527"/>
                  <a:pt x="11845739" y="3033363"/>
                  <a:pt x="11838898" y="3019810"/>
                </a:cubicBezTo>
                <a:cubicBezTo>
                  <a:pt x="11832174" y="3006270"/>
                  <a:pt x="11842318" y="2996117"/>
                  <a:pt x="11862725" y="2996117"/>
                </a:cubicBezTo>
                <a:close/>
                <a:moveTo>
                  <a:pt x="11757329" y="2996117"/>
                </a:moveTo>
                <a:cubicBezTo>
                  <a:pt x="11775978" y="2996117"/>
                  <a:pt x="11798084" y="3007964"/>
                  <a:pt x="11806577" y="3019810"/>
                </a:cubicBezTo>
                <a:cubicBezTo>
                  <a:pt x="11813418" y="3033363"/>
                  <a:pt x="11803156" y="3043527"/>
                  <a:pt x="11782773" y="3043527"/>
                </a:cubicBezTo>
                <a:cubicBezTo>
                  <a:pt x="11762378" y="3043527"/>
                  <a:pt x="11740331" y="3033363"/>
                  <a:pt x="11733419" y="3019810"/>
                </a:cubicBezTo>
                <a:cubicBezTo>
                  <a:pt x="11726625" y="3006270"/>
                  <a:pt x="11736934" y="2996117"/>
                  <a:pt x="11757329" y="2996117"/>
                </a:cubicBezTo>
                <a:close/>
                <a:moveTo>
                  <a:pt x="7251946" y="2989353"/>
                </a:moveTo>
                <a:cubicBezTo>
                  <a:pt x="7272340" y="2989353"/>
                  <a:pt x="7289339" y="2999506"/>
                  <a:pt x="7291048" y="3013046"/>
                </a:cubicBezTo>
                <a:cubicBezTo>
                  <a:pt x="7292750" y="3026587"/>
                  <a:pt x="7277451" y="3036751"/>
                  <a:pt x="7257041" y="3036751"/>
                </a:cubicBezTo>
                <a:cubicBezTo>
                  <a:pt x="7236635" y="3036751"/>
                  <a:pt x="7219635" y="3026587"/>
                  <a:pt x="7217924" y="3013046"/>
                </a:cubicBezTo>
                <a:cubicBezTo>
                  <a:pt x="7216226" y="2999506"/>
                  <a:pt x="7231527" y="2989353"/>
                  <a:pt x="7251946" y="2989353"/>
                </a:cubicBezTo>
                <a:close/>
                <a:moveTo>
                  <a:pt x="7149921" y="2989353"/>
                </a:moveTo>
                <a:cubicBezTo>
                  <a:pt x="7170327" y="2989353"/>
                  <a:pt x="7187327" y="2999506"/>
                  <a:pt x="7189025" y="3013046"/>
                </a:cubicBezTo>
                <a:cubicBezTo>
                  <a:pt x="7190724" y="3026587"/>
                  <a:pt x="7175424" y="3036751"/>
                  <a:pt x="7155026" y="3036751"/>
                </a:cubicBezTo>
                <a:cubicBezTo>
                  <a:pt x="7134607" y="3036751"/>
                  <a:pt x="7117613" y="3026587"/>
                  <a:pt x="7115915" y="3013046"/>
                </a:cubicBezTo>
                <a:cubicBezTo>
                  <a:pt x="7114216" y="2999506"/>
                  <a:pt x="7129512" y="2989353"/>
                  <a:pt x="7149921" y="2989353"/>
                </a:cubicBezTo>
                <a:close/>
                <a:moveTo>
                  <a:pt x="7044527" y="2987647"/>
                </a:moveTo>
                <a:cubicBezTo>
                  <a:pt x="7064919" y="2989341"/>
                  <a:pt x="7081915" y="2999505"/>
                  <a:pt x="7083613" y="3011352"/>
                </a:cubicBezTo>
                <a:cubicBezTo>
                  <a:pt x="7085325" y="3024893"/>
                  <a:pt x="7070027" y="3035057"/>
                  <a:pt x="7049624" y="3035057"/>
                </a:cubicBezTo>
                <a:cubicBezTo>
                  <a:pt x="7029232" y="3035057"/>
                  <a:pt x="7012236" y="3024893"/>
                  <a:pt x="7010527" y="3011352"/>
                </a:cubicBezTo>
                <a:cubicBezTo>
                  <a:pt x="7008826" y="2997811"/>
                  <a:pt x="7024124" y="2987647"/>
                  <a:pt x="7044527" y="2987647"/>
                </a:cubicBezTo>
                <a:close/>
                <a:moveTo>
                  <a:pt x="6940850" y="2987647"/>
                </a:moveTo>
                <a:cubicBezTo>
                  <a:pt x="6961242" y="2987647"/>
                  <a:pt x="6978236" y="2999505"/>
                  <a:pt x="6979934" y="3011352"/>
                </a:cubicBezTo>
                <a:cubicBezTo>
                  <a:pt x="6981645" y="3024893"/>
                  <a:pt x="6966350" y="3035057"/>
                  <a:pt x="6945947" y="3035057"/>
                </a:cubicBezTo>
                <a:cubicBezTo>
                  <a:pt x="6925555" y="3035057"/>
                  <a:pt x="6908559" y="3024893"/>
                  <a:pt x="6906850" y="3011352"/>
                </a:cubicBezTo>
                <a:cubicBezTo>
                  <a:pt x="6905152" y="2997811"/>
                  <a:pt x="6920445" y="2987647"/>
                  <a:pt x="6940850" y="2987647"/>
                </a:cubicBezTo>
                <a:close/>
                <a:moveTo>
                  <a:pt x="6832044" y="2987647"/>
                </a:moveTo>
                <a:cubicBezTo>
                  <a:pt x="6854145" y="2987647"/>
                  <a:pt x="6872835" y="2997811"/>
                  <a:pt x="6872835" y="3011352"/>
                </a:cubicBezTo>
                <a:cubicBezTo>
                  <a:pt x="6874535" y="3024893"/>
                  <a:pt x="6857540" y="3035057"/>
                  <a:pt x="6837150" y="3035057"/>
                </a:cubicBezTo>
                <a:cubicBezTo>
                  <a:pt x="6816745" y="3035057"/>
                  <a:pt x="6799751" y="3024893"/>
                  <a:pt x="6798055" y="3011352"/>
                </a:cubicBezTo>
                <a:cubicBezTo>
                  <a:pt x="6796357" y="2997811"/>
                  <a:pt x="6813351" y="2987647"/>
                  <a:pt x="6832044" y="2987647"/>
                </a:cubicBezTo>
                <a:close/>
                <a:moveTo>
                  <a:pt x="6728399" y="2987647"/>
                </a:moveTo>
                <a:cubicBezTo>
                  <a:pt x="6750488" y="2987647"/>
                  <a:pt x="6767492" y="2997811"/>
                  <a:pt x="6767492" y="3011352"/>
                </a:cubicBezTo>
                <a:cubicBezTo>
                  <a:pt x="6769193" y="3024893"/>
                  <a:pt x="6752197" y="3035057"/>
                  <a:pt x="6731793" y="3035057"/>
                </a:cubicBezTo>
                <a:cubicBezTo>
                  <a:pt x="6711401" y="3035057"/>
                  <a:pt x="6694396" y="3024893"/>
                  <a:pt x="6692695" y="3011352"/>
                </a:cubicBezTo>
                <a:cubicBezTo>
                  <a:pt x="6690998" y="2997811"/>
                  <a:pt x="6707998" y="2987647"/>
                  <a:pt x="6728399" y="2987647"/>
                </a:cubicBezTo>
                <a:close/>
                <a:moveTo>
                  <a:pt x="6626416" y="2987647"/>
                </a:moveTo>
                <a:cubicBezTo>
                  <a:pt x="6645108" y="2987647"/>
                  <a:pt x="6662119" y="2997811"/>
                  <a:pt x="6663826" y="3011352"/>
                </a:cubicBezTo>
                <a:cubicBezTo>
                  <a:pt x="6663826" y="3024893"/>
                  <a:pt x="6648517" y="3035057"/>
                  <a:pt x="6628113" y="3035057"/>
                </a:cubicBezTo>
                <a:cubicBezTo>
                  <a:pt x="6607729" y="3035057"/>
                  <a:pt x="6590732" y="3024893"/>
                  <a:pt x="6590732" y="3011352"/>
                </a:cubicBezTo>
                <a:cubicBezTo>
                  <a:pt x="6590732" y="2997811"/>
                  <a:pt x="6606027" y="2987647"/>
                  <a:pt x="6626416" y="2987647"/>
                </a:cubicBezTo>
                <a:close/>
                <a:moveTo>
                  <a:pt x="6517628" y="2985965"/>
                </a:moveTo>
                <a:cubicBezTo>
                  <a:pt x="6538032" y="2987659"/>
                  <a:pt x="6555031" y="2997812"/>
                  <a:pt x="6555031" y="3009658"/>
                </a:cubicBezTo>
                <a:cubicBezTo>
                  <a:pt x="6555031" y="3023211"/>
                  <a:pt x="6539733" y="3033363"/>
                  <a:pt x="6519326" y="3033363"/>
                </a:cubicBezTo>
                <a:cubicBezTo>
                  <a:pt x="6498924" y="3033363"/>
                  <a:pt x="6481926" y="3023211"/>
                  <a:pt x="6481926" y="3009658"/>
                </a:cubicBezTo>
                <a:cubicBezTo>
                  <a:pt x="6481926" y="2996117"/>
                  <a:pt x="6497223" y="2985965"/>
                  <a:pt x="6517628" y="2985965"/>
                </a:cubicBezTo>
                <a:close/>
                <a:moveTo>
                  <a:pt x="6412214" y="2985965"/>
                </a:moveTo>
                <a:cubicBezTo>
                  <a:pt x="6432613" y="2985965"/>
                  <a:pt x="6449612" y="2997812"/>
                  <a:pt x="6449612" y="3009658"/>
                </a:cubicBezTo>
                <a:cubicBezTo>
                  <a:pt x="6449612" y="3023211"/>
                  <a:pt x="6434308" y="3033363"/>
                  <a:pt x="6413918" y="3033363"/>
                </a:cubicBezTo>
                <a:cubicBezTo>
                  <a:pt x="6393517" y="3033363"/>
                  <a:pt x="6376525" y="3023211"/>
                  <a:pt x="6376525" y="3009658"/>
                </a:cubicBezTo>
                <a:cubicBezTo>
                  <a:pt x="6376525" y="2996117"/>
                  <a:pt x="6391822" y="2985965"/>
                  <a:pt x="6412214" y="2985965"/>
                </a:cubicBezTo>
                <a:close/>
                <a:moveTo>
                  <a:pt x="6308547" y="2985965"/>
                </a:moveTo>
                <a:cubicBezTo>
                  <a:pt x="6328934" y="2985965"/>
                  <a:pt x="6345932" y="2996117"/>
                  <a:pt x="6345932" y="3009658"/>
                </a:cubicBezTo>
                <a:cubicBezTo>
                  <a:pt x="6345932" y="3023211"/>
                  <a:pt x="6330639" y="3033363"/>
                  <a:pt x="6310247" y="3033363"/>
                </a:cubicBezTo>
                <a:cubicBezTo>
                  <a:pt x="6289843" y="3033363"/>
                  <a:pt x="6272847" y="3023211"/>
                  <a:pt x="6272847" y="3009658"/>
                </a:cubicBezTo>
                <a:cubicBezTo>
                  <a:pt x="6272847" y="2996117"/>
                  <a:pt x="6288143" y="2985965"/>
                  <a:pt x="6308547" y="2985965"/>
                </a:cubicBezTo>
                <a:close/>
                <a:moveTo>
                  <a:pt x="6204852" y="2985965"/>
                </a:moveTo>
                <a:cubicBezTo>
                  <a:pt x="6225250" y="2985965"/>
                  <a:pt x="6242256" y="2996117"/>
                  <a:pt x="6242256" y="3009658"/>
                </a:cubicBezTo>
                <a:cubicBezTo>
                  <a:pt x="6242256" y="3023211"/>
                  <a:pt x="6226963" y="3033363"/>
                  <a:pt x="6206556" y="3033363"/>
                </a:cubicBezTo>
                <a:cubicBezTo>
                  <a:pt x="6186156" y="3033363"/>
                  <a:pt x="6169161" y="3023211"/>
                  <a:pt x="6169161" y="3009658"/>
                </a:cubicBezTo>
                <a:cubicBezTo>
                  <a:pt x="6169161" y="2996117"/>
                  <a:pt x="6184461" y="2985965"/>
                  <a:pt x="6204852" y="2985965"/>
                </a:cubicBezTo>
                <a:close/>
                <a:moveTo>
                  <a:pt x="6099463" y="2984271"/>
                </a:moveTo>
                <a:cubicBezTo>
                  <a:pt x="6119865" y="2985965"/>
                  <a:pt x="6136862" y="2996117"/>
                  <a:pt x="6136862" y="3007964"/>
                </a:cubicBezTo>
                <a:cubicBezTo>
                  <a:pt x="6136862" y="3021505"/>
                  <a:pt x="6119865" y="3031669"/>
                  <a:pt x="6101175" y="3031669"/>
                </a:cubicBezTo>
                <a:cubicBezTo>
                  <a:pt x="6080768" y="3031669"/>
                  <a:pt x="6063772" y="3021505"/>
                  <a:pt x="6063772" y="3007964"/>
                </a:cubicBezTo>
                <a:cubicBezTo>
                  <a:pt x="6063772" y="2994423"/>
                  <a:pt x="6080768" y="2984271"/>
                  <a:pt x="6099463" y="2984271"/>
                </a:cubicBezTo>
                <a:close/>
                <a:moveTo>
                  <a:pt x="5995761" y="2984271"/>
                </a:moveTo>
                <a:cubicBezTo>
                  <a:pt x="6016150" y="2985965"/>
                  <a:pt x="6033158" y="2996117"/>
                  <a:pt x="6033158" y="3007964"/>
                </a:cubicBezTo>
                <a:cubicBezTo>
                  <a:pt x="6033158" y="3021505"/>
                  <a:pt x="6016150" y="3031669"/>
                  <a:pt x="5995761" y="3031669"/>
                </a:cubicBezTo>
                <a:cubicBezTo>
                  <a:pt x="5975371" y="3031669"/>
                  <a:pt x="5958366" y="3021505"/>
                  <a:pt x="5958366" y="3007964"/>
                </a:cubicBezTo>
                <a:cubicBezTo>
                  <a:pt x="5958366" y="2994423"/>
                  <a:pt x="5975371" y="2984271"/>
                  <a:pt x="5995761" y="2984271"/>
                </a:cubicBezTo>
                <a:close/>
                <a:moveTo>
                  <a:pt x="3476081" y="2969036"/>
                </a:moveTo>
                <a:cubicBezTo>
                  <a:pt x="3496488" y="2970730"/>
                  <a:pt x="3510088" y="2980882"/>
                  <a:pt x="3506679" y="2992729"/>
                </a:cubicBezTo>
                <a:cubicBezTo>
                  <a:pt x="3503283" y="3006270"/>
                  <a:pt x="3484585" y="3016422"/>
                  <a:pt x="3464190" y="3016422"/>
                </a:cubicBezTo>
                <a:cubicBezTo>
                  <a:pt x="3443784" y="3016422"/>
                  <a:pt x="3430183" y="3006270"/>
                  <a:pt x="3433582" y="2992729"/>
                </a:cubicBezTo>
                <a:cubicBezTo>
                  <a:pt x="3436991" y="2979188"/>
                  <a:pt x="3455686" y="2969036"/>
                  <a:pt x="3476081" y="2969036"/>
                </a:cubicBezTo>
                <a:close/>
                <a:moveTo>
                  <a:pt x="3382589" y="2969036"/>
                </a:moveTo>
                <a:cubicBezTo>
                  <a:pt x="3402984" y="2969036"/>
                  <a:pt x="3414887" y="2980882"/>
                  <a:pt x="3413187" y="2992729"/>
                </a:cubicBezTo>
                <a:cubicBezTo>
                  <a:pt x="3409778" y="3006270"/>
                  <a:pt x="3391083" y="3016422"/>
                  <a:pt x="3370689" y="3016422"/>
                </a:cubicBezTo>
                <a:cubicBezTo>
                  <a:pt x="3350280" y="3016422"/>
                  <a:pt x="3336681" y="3006270"/>
                  <a:pt x="3340089" y="2992729"/>
                </a:cubicBezTo>
                <a:cubicBezTo>
                  <a:pt x="3343485" y="2979188"/>
                  <a:pt x="3362183" y="2969036"/>
                  <a:pt x="3382589" y="2969036"/>
                </a:cubicBezTo>
                <a:close/>
                <a:moveTo>
                  <a:pt x="3275486" y="2969036"/>
                </a:moveTo>
                <a:cubicBezTo>
                  <a:pt x="3295891" y="2969036"/>
                  <a:pt x="3309491" y="2979188"/>
                  <a:pt x="3306095" y="2992729"/>
                </a:cubicBezTo>
                <a:cubicBezTo>
                  <a:pt x="3302688" y="3006270"/>
                  <a:pt x="3283978" y="3016422"/>
                  <a:pt x="3263583" y="3016422"/>
                </a:cubicBezTo>
                <a:cubicBezTo>
                  <a:pt x="3243177" y="3016422"/>
                  <a:pt x="3229579" y="3006270"/>
                  <a:pt x="3232986" y="2992729"/>
                </a:cubicBezTo>
                <a:cubicBezTo>
                  <a:pt x="3236384" y="2979188"/>
                  <a:pt x="3255079" y="2969036"/>
                  <a:pt x="3275486" y="2969036"/>
                </a:cubicBezTo>
                <a:close/>
                <a:moveTo>
                  <a:pt x="3170079" y="2969036"/>
                </a:moveTo>
                <a:cubicBezTo>
                  <a:pt x="3190479" y="2969036"/>
                  <a:pt x="3204091" y="2979188"/>
                  <a:pt x="3200691" y="2992729"/>
                </a:cubicBezTo>
                <a:cubicBezTo>
                  <a:pt x="3197297" y="3006270"/>
                  <a:pt x="3178587" y="3016422"/>
                  <a:pt x="3158176" y="3016422"/>
                </a:cubicBezTo>
                <a:cubicBezTo>
                  <a:pt x="3137782" y="3016422"/>
                  <a:pt x="3124184" y="3006270"/>
                  <a:pt x="3127579" y="2992729"/>
                </a:cubicBezTo>
                <a:cubicBezTo>
                  <a:pt x="3130977" y="2979188"/>
                  <a:pt x="3149686" y="2969036"/>
                  <a:pt x="3170079" y="2969036"/>
                </a:cubicBezTo>
                <a:close/>
                <a:moveTo>
                  <a:pt x="3066377" y="2969036"/>
                </a:moveTo>
                <a:cubicBezTo>
                  <a:pt x="3086786" y="2969036"/>
                  <a:pt x="3100389" y="2979188"/>
                  <a:pt x="3096990" y="2992729"/>
                </a:cubicBezTo>
                <a:cubicBezTo>
                  <a:pt x="3093594" y="3006270"/>
                  <a:pt x="3074870" y="3016422"/>
                  <a:pt x="3054474" y="3016422"/>
                </a:cubicBezTo>
                <a:cubicBezTo>
                  <a:pt x="3034078" y="3016422"/>
                  <a:pt x="3020474" y="3006270"/>
                  <a:pt x="3023873" y="2992729"/>
                </a:cubicBezTo>
                <a:cubicBezTo>
                  <a:pt x="3027269" y="2979188"/>
                  <a:pt x="3047679" y="2969036"/>
                  <a:pt x="3066377" y="2969036"/>
                </a:cubicBezTo>
                <a:close/>
                <a:moveTo>
                  <a:pt x="2960971" y="2967342"/>
                </a:moveTo>
                <a:cubicBezTo>
                  <a:pt x="2981368" y="2969036"/>
                  <a:pt x="2994966" y="2979200"/>
                  <a:pt x="2991570" y="2991047"/>
                </a:cubicBezTo>
                <a:cubicBezTo>
                  <a:pt x="2988176" y="3004588"/>
                  <a:pt x="2967765" y="3014740"/>
                  <a:pt x="2947371" y="3014740"/>
                </a:cubicBezTo>
                <a:cubicBezTo>
                  <a:pt x="2926964" y="3014740"/>
                  <a:pt x="2913366" y="3004588"/>
                  <a:pt x="2916763" y="2991047"/>
                </a:cubicBezTo>
                <a:cubicBezTo>
                  <a:pt x="2920160" y="2977506"/>
                  <a:pt x="2940565" y="2967342"/>
                  <a:pt x="2960971" y="2967342"/>
                </a:cubicBezTo>
                <a:close/>
                <a:moveTo>
                  <a:pt x="2857281" y="2967342"/>
                </a:moveTo>
                <a:cubicBezTo>
                  <a:pt x="2877674" y="2967342"/>
                  <a:pt x="2891275" y="2979200"/>
                  <a:pt x="2887877" y="2991047"/>
                </a:cubicBezTo>
                <a:cubicBezTo>
                  <a:pt x="2884481" y="3004588"/>
                  <a:pt x="2864074" y="3014740"/>
                  <a:pt x="2843667" y="3014740"/>
                </a:cubicBezTo>
                <a:cubicBezTo>
                  <a:pt x="2823273" y="3014740"/>
                  <a:pt x="2809671" y="3004588"/>
                  <a:pt x="2813070" y="2991047"/>
                </a:cubicBezTo>
                <a:cubicBezTo>
                  <a:pt x="2816465" y="2977506"/>
                  <a:pt x="2836873" y="2967342"/>
                  <a:pt x="2857281" y="2967342"/>
                </a:cubicBezTo>
                <a:close/>
                <a:moveTo>
                  <a:pt x="2751838" y="2967342"/>
                </a:moveTo>
                <a:cubicBezTo>
                  <a:pt x="2772232" y="2967342"/>
                  <a:pt x="2785834" y="2977506"/>
                  <a:pt x="2780737" y="2991047"/>
                </a:cubicBezTo>
                <a:cubicBezTo>
                  <a:pt x="2777328" y="3004588"/>
                  <a:pt x="2756934" y="3014740"/>
                  <a:pt x="2736539" y="3014740"/>
                </a:cubicBezTo>
                <a:cubicBezTo>
                  <a:pt x="2716121" y="3014740"/>
                  <a:pt x="2702521" y="3004588"/>
                  <a:pt x="2707627" y="2991047"/>
                </a:cubicBezTo>
                <a:cubicBezTo>
                  <a:pt x="2711025" y="2977506"/>
                  <a:pt x="2731431" y="2967342"/>
                  <a:pt x="2751838" y="2967342"/>
                </a:cubicBezTo>
                <a:close/>
                <a:moveTo>
                  <a:pt x="2648120" y="2967342"/>
                </a:moveTo>
                <a:cubicBezTo>
                  <a:pt x="2666815" y="2967342"/>
                  <a:pt x="2680415" y="2977506"/>
                  <a:pt x="2677006" y="2991047"/>
                </a:cubicBezTo>
                <a:cubicBezTo>
                  <a:pt x="2673609" y="3004588"/>
                  <a:pt x="2653214" y="3014740"/>
                  <a:pt x="2632808" y="3014740"/>
                </a:cubicBezTo>
                <a:cubicBezTo>
                  <a:pt x="2612412" y="3014740"/>
                  <a:pt x="2598800" y="3004588"/>
                  <a:pt x="2603908" y="2991047"/>
                </a:cubicBezTo>
                <a:cubicBezTo>
                  <a:pt x="2607317" y="2977506"/>
                  <a:pt x="2627713" y="2967342"/>
                  <a:pt x="2648120" y="2967342"/>
                </a:cubicBezTo>
                <a:close/>
                <a:moveTo>
                  <a:pt x="2542700" y="2967342"/>
                </a:moveTo>
                <a:cubicBezTo>
                  <a:pt x="2563107" y="2967342"/>
                  <a:pt x="2576696" y="2977506"/>
                  <a:pt x="2571600" y="2991047"/>
                </a:cubicBezTo>
                <a:cubicBezTo>
                  <a:pt x="2568203" y="3004588"/>
                  <a:pt x="2547796" y="3014740"/>
                  <a:pt x="2527401" y="3014740"/>
                </a:cubicBezTo>
                <a:cubicBezTo>
                  <a:pt x="2507007" y="3014740"/>
                  <a:pt x="2493406" y="3004588"/>
                  <a:pt x="2498502" y="2991047"/>
                </a:cubicBezTo>
                <a:cubicBezTo>
                  <a:pt x="2503598" y="2977506"/>
                  <a:pt x="2522306" y="2967342"/>
                  <a:pt x="2542700" y="2967342"/>
                </a:cubicBezTo>
                <a:close/>
                <a:moveTo>
                  <a:pt x="2437297" y="2965648"/>
                </a:moveTo>
                <a:cubicBezTo>
                  <a:pt x="2457692" y="2967342"/>
                  <a:pt x="2471293" y="2977495"/>
                  <a:pt x="2466196" y="2989353"/>
                </a:cubicBezTo>
                <a:cubicBezTo>
                  <a:pt x="2461090" y="3002894"/>
                  <a:pt x="2442393" y="3013046"/>
                  <a:pt x="2421998" y="3013046"/>
                </a:cubicBezTo>
                <a:cubicBezTo>
                  <a:pt x="2401592" y="3013046"/>
                  <a:pt x="2387992" y="3002894"/>
                  <a:pt x="2393099" y="2989353"/>
                </a:cubicBezTo>
                <a:cubicBezTo>
                  <a:pt x="2398194" y="2975812"/>
                  <a:pt x="2416892" y="2965648"/>
                  <a:pt x="2437297" y="2965648"/>
                </a:cubicBezTo>
                <a:close/>
                <a:moveTo>
                  <a:pt x="2333577" y="2965648"/>
                </a:moveTo>
                <a:cubicBezTo>
                  <a:pt x="2353972" y="2965648"/>
                  <a:pt x="2367573" y="2977495"/>
                  <a:pt x="2362477" y="2989353"/>
                </a:cubicBezTo>
                <a:cubicBezTo>
                  <a:pt x="2357370" y="3002894"/>
                  <a:pt x="2338673" y="3013046"/>
                  <a:pt x="2318279" y="3013046"/>
                </a:cubicBezTo>
                <a:cubicBezTo>
                  <a:pt x="2297872" y="3013046"/>
                  <a:pt x="2284272" y="3002894"/>
                  <a:pt x="2289379" y="2989353"/>
                </a:cubicBezTo>
                <a:cubicBezTo>
                  <a:pt x="2294475" y="2975812"/>
                  <a:pt x="2313172" y="2965648"/>
                  <a:pt x="2333577" y="2965648"/>
                </a:cubicBezTo>
                <a:close/>
                <a:moveTo>
                  <a:pt x="2226473" y="2965648"/>
                </a:moveTo>
                <a:cubicBezTo>
                  <a:pt x="2248590" y="2965648"/>
                  <a:pt x="2260480" y="2975812"/>
                  <a:pt x="2257083" y="2989353"/>
                </a:cubicBezTo>
                <a:cubicBezTo>
                  <a:pt x="2251987" y="3002894"/>
                  <a:pt x="2231581" y="3013046"/>
                  <a:pt x="2211173" y="3013046"/>
                </a:cubicBezTo>
                <a:cubicBezTo>
                  <a:pt x="2190779" y="3013046"/>
                  <a:pt x="2178877" y="3002894"/>
                  <a:pt x="2182274" y="2989353"/>
                </a:cubicBezTo>
                <a:cubicBezTo>
                  <a:pt x="2187382" y="2975812"/>
                  <a:pt x="2207776" y="2965648"/>
                  <a:pt x="2226473" y="2965648"/>
                </a:cubicBezTo>
                <a:close/>
                <a:moveTo>
                  <a:pt x="2122778" y="2965648"/>
                </a:moveTo>
                <a:cubicBezTo>
                  <a:pt x="2143185" y="2965648"/>
                  <a:pt x="2156784" y="2975812"/>
                  <a:pt x="2151689" y="2989353"/>
                </a:cubicBezTo>
                <a:cubicBezTo>
                  <a:pt x="2146582" y="3002894"/>
                  <a:pt x="2126187" y="3013046"/>
                  <a:pt x="2105780" y="3013046"/>
                </a:cubicBezTo>
                <a:cubicBezTo>
                  <a:pt x="2085374" y="3013046"/>
                  <a:pt x="2073472" y="3002894"/>
                  <a:pt x="2076880" y="2989353"/>
                </a:cubicBezTo>
                <a:cubicBezTo>
                  <a:pt x="2081976" y="2975812"/>
                  <a:pt x="2102371" y="2965648"/>
                  <a:pt x="2122778" y="2965648"/>
                </a:cubicBezTo>
                <a:close/>
                <a:moveTo>
                  <a:pt x="2020768" y="2963954"/>
                </a:moveTo>
                <a:cubicBezTo>
                  <a:pt x="2039476" y="2965648"/>
                  <a:pt x="2051378" y="2975801"/>
                  <a:pt x="2047969" y="2987659"/>
                </a:cubicBezTo>
                <a:cubicBezTo>
                  <a:pt x="2042873" y="3001200"/>
                  <a:pt x="2022478" y="3011352"/>
                  <a:pt x="2002060" y="3011352"/>
                </a:cubicBezTo>
                <a:cubicBezTo>
                  <a:pt x="1981665" y="3011352"/>
                  <a:pt x="1969763" y="3001200"/>
                  <a:pt x="1974859" y="2987659"/>
                </a:cubicBezTo>
                <a:cubicBezTo>
                  <a:pt x="1979967" y="2974118"/>
                  <a:pt x="2000362" y="2963954"/>
                  <a:pt x="2020768" y="2963954"/>
                </a:cubicBezTo>
                <a:close/>
                <a:moveTo>
                  <a:pt x="1911959" y="2963954"/>
                </a:moveTo>
                <a:cubicBezTo>
                  <a:pt x="1930655" y="2965648"/>
                  <a:pt x="1944256" y="2975801"/>
                  <a:pt x="1939161" y="2987659"/>
                </a:cubicBezTo>
                <a:cubicBezTo>
                  <a:pt x="1934052" y="3001200"/>
                  <a:pt x="1913658" y="3011352"/>
                  <a:pt x="1893263" y="3011352"/>
                </a:cubicBezTo>
                <a:cubicBezTo>
                  <a:pt x="1872845" y="3011352"/>
                  <a:pt x="1860943" y="3001200"/>
                  <a:pt x="1866051" y="2987659"/>
                </a:cubicBezTo>
                <a:cubicBezTo>
                  <a:pt x="1871146" y="2974118"/>
                  <a:pt x="1891553" y="2963954"/>
                  <a:pt x="1911959" y="2963954"/>
                </a:cubicBezTo>
                <a:close/>
                <a:moveTo>
                  <a:pt x="1806553" y="2963954"/>
                </a:moveTo>
                <a:cubicBezTo>
                  <a:pt x="1826948" y="2963954"/>
                  <a:pt x="1838850" y="2975801"/>
                  <a:pt x="1833754" y="2987659"/>
                </a:cubicBezTo>
                <a:cubicBezTo>
                  <a:pt x="1828646" y="3001200"/>
                  <a:pt x="1808252" y="3011352"/>
                  <a:pt x="1787845" y="3011352"/>
                </a:cubicBezTo>
                <a:cubicBezTo>
                  <a:pt x="1767450" y="3011352"/>
                  <a:pt x="1755536" y="3001200"/>
                  <a:pt x="1760656" y="2987659"/>
                </a:cubicBezTo>
                <a:cubicBezTo>
                  <a:pt x="1765752" y="2974118"/>
                  <a:pt x="1786147" y="2963954"/>
                  <a:pt x="1806553" y="2963954"/>
                </a:cubicBezTo>
                <a:close/>
                <a:moveTo>
                  <a:pt x="1702845" y="2963954"/>
                </a:moveTo>
                <a:cubicBezTo>
                  <a:pt x="1721553" y="2963954"/>
                  <a:pt x="1735154" y="2974118"/>
                  <a:pt x="1730046" y="2987659"/>
                </a:cubicBezTo>
                <a:cubicBezTo>
                  <a:pt x="1724950" y="3001200"/>
                  <a:pt x="1704555" y="3011352"/>
                  <a:pt x="1684149" y="3011352"/>
                </a:cubicBezTo>
                <a:cubicBezTo>
                  <a:pt x="1663753" y="3011352"/>
                  <a:pt x="1651852" y="3001200"/>
                  <a:pt x="1656948" y="2987659"/>
                </a:cubicBezTo>
                <a:cubicBezTo>
                  <a:pt x="1662055" y="2974118"/>
                  <a:pt x="1682451" y="2963954"/>
                  <a:pt x="1702845" y="2963954"/>
                </a:cubicBezTo>
                <a:close/>
                <a:moveTo>
                  <a:pt x="12561513" y="2935190"/>
                </a:moveTo>
                <a:cubicBezTo>
                  <a:pt x="12581920" y="2935190"/>
                  <a:pt x="12603978" y="2945343"/>
                  <a:pt x="12612471" y="2958883"/>
                </a:cubicBezTo>
                <a:cubicBezTo>
                  <a:pt x="12620963" y="2972424"/>
                  <a:pt x="12610701" y="2982576"/>
                  <a:pt x="12590294" y="2982576"/>
                </a:cubicBezTo>
                <a:cubicBezTo>
                  <a:pt x="12569888" y="2982576"/>
                  <a:pt x="12547830" y="2972424"/>
                  <a:pt x="12539337" y="2958883"/>
                </a:cubicBezTo>
                <a:cubicBezTo>
                  <a:pt x="12530844" y="2945343"/>
                  <a:pt x="12541107" y="2935190"/>
                  <a:pt x="12561513" y="2935190"/>
                </a:cubicBezTo>
                <a:close/>
                <a:moveTo>
                  <a:pt x="12456057" y="2935190"/>
                </a:moveTo>
                <a:cubicBezTo>
                  <a:pt x="12476464" y="2935190"/>
                  <a:pt x="12500292" y="2945343"/>
                  <a:pt x="12507134" y="2958883"/>
                </a:cubicBezTo>
                <a:cubicBezTo>
                  <a:pt x="12515509" y="2972424"/>
                  <a:pt x="12505365" y="2982576"/>
                  <a:pt x="12484958" y="2982576"/>
                </a:cubicBezTo>
                <a:cubicBezTo>
                  <a:pt x="12464550" y="2982576"/>
                  <a:pt x="12442492" y="2972424"/>
                  <a:pt x="12433881" y="2958883"/>
                </a:cubicBezTo>
                <a:cubicBezTo>
                  <a:pt x="12425506" y="2945343"/>
                  <a:pt x="12435651" y="2935190"/>
                  <a:pt x="12456057" y="2935190"/>
                </a:cubicBezTo>
                <a:close/>
                <a:moveTo>
                  <a:pt x="11301630" y="2931802"/>
                </a:moveTo>
                <a:cubicBezTo>
                  <a:pt x="11320385" y="2931802"/>
                  <a:pt x="11342432" y="2941955"/>
                  <a:pt x="11349227" y="2955495"/>
                </a:cubicBezTo>
                <a:cubicBezTo>
                  <a:pt x="11356033" y="2969036"/>
                  <a:pt x="11344190" y="2979188"/>
                  <a:pt x="11325434" y="2979188"/>
                </a:cubicBezTo>
                <a:cubicBezTo>
                  <a:pt x="11305027" y="2979188"/>
                  <a:pt x="11282981" y="2969036"/>
                  <a:pt x="11277826" y="2955495"/>
                </a:cubicBezTo>
                <a:cubicBezTo>
                  <a:pt x="11271031" y="2941955"/>
                  <a:pt x="11282981" y="2931802"/>
                  <a:pt x="11301630" y="2931802"/>
                </a:cubicBezTo>
                <a:close/>
                <a:moveTo>
                  <a:pt x="7243427" y="2921650"/>
                </a:moveTo>
                <a:cubicBezTo>
                  <a:pt x="7263837" y="2921650"/>
                  <a:pt x="7280834" y="2933496"/>
                  <a:pt x="7282544" y="2945343"/>
                </a:cubicBezTo>
                <a:cubicBezTo>
                  <a:pt x="7284243" y="2958884"/>
                  <a:pt x="7268943" y="2969036"/>
                  <a:pt x="7248524" y="2969036"/>
                </a:cubicBezTo>
                <a:cubicBezTo>
                  <a:pt x="7228129" y="2969036"/>
                  <a:pt x="7211130" y="2958884"/>
                  <a:pt x="7209431" y="2945343"/>
                </a:cubicBezTo>
                <a:cubicBezTo>
                  <a:pt x="7207733" y="2931802"/>
                  <a:pt x="7223033" y="2921650"/>
                  <a:pt x="7243427" y="2921650"/>
                </a:cubicBezTo>
                <a:close/>
                <a:moveTo>
                  <a:pt x="7143114" y="2921650"/>
                </a:moveTo>
                <a:cubicBezTo>
                  <a:pt x="7163531" y="2921650"/>
                  <a:pt x="7180530" y="2931802"/>
                  <a:pt x="7182230" y="2945343"/>
                </a:cubicBezTo>
                <a:cubicBezTo>
                  <a:pt x="7183926" y="2958884"/>
                  <a:pt x="7168630" y="2969036"/>
                  <a:pt x="7148235" y="2969036"/>
                </a:cubicBezTo>
                <a:cubicBezTo>
                  <a:pt x="7127816" y="2969036"/>
                  <a:pt x="7110819" y="2958884"/>
                  <a:pt x="7109123" y="2945343"/>
                </a:cubicBezTo>
                <a:cubicBezTo>
                  <a:pt x="7107425" y="2931802"/>
                  <a:pt x="7122722" y="2921650"/>
                  <a:pt x="7143114" y="2921650"/>
                </a:cubicBezTo>
                <a:close/>
                <a:moveTo>
                  <a:pt x="7037732" y="2921650"/>
                </a:moveTo>
                <a:cubicBezTo>
                  <a:pt x="7058141" y="2921650"/>
                  <a:pt x="7075134" y="2931802"/>
                  <a:pt x="7076832" y="2945343"/>
                </a:cubicBezTo>
                <a:cubicBezTo>
                  <a:pt x="7078530" y="2958884"/>
                  <a:pt x="7063235" y="2969036"/>
                  <a:pt x="7042843" y="2969036"/>
                </a:cubicBezTo>
                <a:cubicBezTo>
                  <a:pt x="7022437" y="2969036"/>
                  <a:pt x="7005444" y="2958884"/>
                  <a:pt x="7003735" y="2945343"/>
                </a:cubicBezTo>
                <a:cubicBezTo>
                  <a:pt x="7002034" y="2931802"/>
                  <a:pt x="7017343" y="2921650"/>
                  <a:pt x="7037732" y="2921650"/>
                </a:cubicBezTo>
                <a:close/>
                <a:moveTo>
                  <a:pt x="6934056" y="2921650"/>
                </a:moveTo>
                <a:cubicBezTo>
                  <a:pt x="6954448" y="2921650"/>
                  <a:pt x="6971444" y="2931802"/>
                  <a:pt x="6973142" y="2945343"/>
                </a:cubicBezTo>
                <a:cubicBezTo>
                  <a:pt x="6974840" y="2958884"/>
                  <a:pt x="6959542" y="2969036"/>
                  <a:pt x="6939152" y="2969036"/>
                </a:cubicBezTo>
                <a:cubicBezTo>
                  <a:pt x="6918760" y="2969036"/>
                  <a:pt x="6901754" y="2958884"/>
                  <a:pt x="6900053" y="2945343"/>
                </a:cubicBezTo>
                <a:cubicBezTo>
                  <a:pt x="6898358" y="2931802"/>
                  <a:pt x="6913653" y="2921650"/>
                  <a:pt x="6934056" y="2921650"/>
                </a:cubicBezTo>
                <a:close/>
                <a:moveTo>
                  <a:pt x="6828661" y="2919956"/>
                </a:moveTo>
                <a:cubicBezTo>
                  <a:pt x="6849049" y="2921638"/>
                  <a:pt x="6866058" y="2931803"/>
                  <a:pt x="6867755" y="2943649"/>
                </a:cubicBezTo>
                <a:cubicBezTo>
                  <a:pt x="6869452" y="2957190"/>
                  <a:pt x="6854158" y="2967342"/>
                  <a:pt x="6833752" y="2967342"/>
                </a:cubicBezTo>
                <a:cubicBezTo>
                  <a:pt x="6813362" y="2967342"/>
                  <a:pt x="6796369" y="2957190"/>
                  <a:pt x="6794669" y="2943649"/>
                </a:cubicBezTo>
                <a:cubicBezTo>
                  <a:pt x="6792971" y="2930109"/>
                  <a:pt x="6809966" y="2919956"/>
                  <a:pt x="6828661" y="2919956"/>
                </a:cubicBezTo>
                <a:close/>
                <a:moveTo>
                  <a:pt x="6724990" y="2919956"/>
                </a:moveTo>
                <a:cubicBezTo>
                  <a:pt x="6745393" y="2919956"/>
                  <a:pt x="6762385" y="2931803"/>
                  <a:pt x="6762385" y="2943649"/>
                </a:cubicBezTo>
                <a:cubicBezTo>
                  <a:pt x="6764084" y="2957190"/>
                  <a:pt x="6747093" y="2967342"/>
                  <a:pt x="6728384" y="2967342"/>
                </a:cubicBezTo>
                <a:cubicBezTo>
                  <a:pt x="6707998" y="2967342"/>
                  <a:pt x="6690998" y="2957190"/>
                  <a:pt x="6690998" y="2943649"/>
                </a:cubicBezTo>
                <a:cubicBezTo>
                  <a:pt x="6689303" y="2930109"/>
                  <a:pt x="6706293" y="2919956"/>
                  <a:pt x="6724990" y="2919956"/>
                </a:cubicBezTo>
                <a:close/>
                <a:moveTo>
                  <a:pt x="6621298" y="2919956"/>
                </a:moveTo>
                <a:cubicBezTo>
                  <a:pt x="6641703" y="2919956"/>
                  <a:pt x="6658711" y="2930109"/>
                  <a:pt x="6658711" y="2943649"/>
                </a:cubicBezTo>
                <a:cubicBezTo>
                  <a:pt x="6658711" y="2957190"/>
                  <a:pt x="6643402" y="2967342"/>
                  <a:pt x="6623008" y="2967342"/>
                </a:cubicBezTo>
                <a:cubicBezTo>
                  <a:pt x="6602602" y="2967342"/>
                  <a:pt x="6585611" y="2957190"/>
                  <a:pt x="6585611" y="2943649"/>
                </a:cubicBezTo>
                <a:cubicBezTo>
                  <a:pt x="6585611" y="2930109"/>
                  <a:pt x="6600902" y="2919956"/>
                  <a:pt x="6621298" y="2919956"/>
                </a:cubicBezTo>
                <a:close/>
                <a:moveTo>
                  <a:pt x="6514211" y="2919956"/>
                </a:moveTo>
                <a:cubicBezTo>
                  <a:pt x="6534614" y="2919956"/>
                  <a:pt x="6551623" y="2930109"/>
                  <a:pt x="6551623" y="2943649"/>
                </a:cubicBezTo>
                <a:cubicBezTo>
                  <a:pt x="6551623" y="2957190"/>
                  <a:pt x="6536314" y="2967342"/>
                  <a:pt x="6515919" y="2967342"/>
                </a:cubicBezTo>
                <a:cubicBezTo>
                  <a:pt x="6495520" y="2967342"/>
                  <a:pt x="6478521" y="2957190"/>
                  <a:pt x="6478521" y="2943649"/>
                </a:cubicBezTo>
                <a:cubicBezTo>
                  <a:pt x="6478521" y="2930109"/>
                  <a:pt x="6493818" y="2919956"/>
                  <a:pt x="6514211" y="2919956"/>
                </a:cubicBezTo>
                <a:close/>
                <a:moveTo>
                  <a:pt x="6408845" y="2919956"/>
                </a:moveTo>
                <a:cubicBezTo>
                  <a:pt x="6429223" y="2919956"/>
                  <a:pt x="6446225" y="2930109"/>
                  <a:pt x="6446225" y="2943649"/>
                </a:cubicBezTo>
                <a:cubicBezTo>
                  <a:pt x="6446225" y="2957190"/>
                  <a:pt x="6430927" y="2967342"/>
                  <a:pt x="6410543" y="2967342"/>
                </a:cubicBezTo>
                <a:cubicBezTo>
                  <a:pt x="6390135" y="2967342"/>
                  <a:pt x="6373132" y="2957190"/>
                  <a:pt x="6373132" y="2943649"/>
                </a:cubicBezTo>
                <a:cubicBezTo>
                  <a:pt x="6373132" y="2930109"/>
                  <a:pt x="6388424" y="2919956"/>
                  <a:pt x="6408845" y="2919956"/>
                </a:cubicBezTo>
                <a:close/>
                <a:moveTo>
                  <a:pt x="6305135" y="2918262"/>
                </a:moveTo>
                <a:cubicBezTo>
                  <a:pt x="6325527" y="2919956"/>
                  <a:pt x="6342530" y="2930109"/>
                  <a:pt x="6342530" y="2941955"/>
                </a:cubicBezTo>
                <a:cubicBezTo>
                  <a:pt x="6342530" y="2955496"/>
                  <a:pt x="6327234" y="2965660"/>
                  <a:pt x="6306836" y="2965660"/>
                </a:cubicBezTo>
                <a:cubicBezTo>
                  <a:pt x="6286446" y="2965660"/>
                  <a:pt x="6269428" y="2955496"/>
                  <a:pt x="6269428" y="2941955"/>
                </a:cubicBezTo>
                <a:cubicBezTo>
                  <a:pt x="6269428" y="2928415"/>
                  <a:pt x="6284731" y="2918262"/>
                  <a:pt x="6305135" y="2918262"/>
                </a:cubicBezTo>
                <a:close/>
                <a:moveTo>
                  <a:pt x="6203156" y="2918262"/>
                </a:moveTo>
                <a:cubicBezTo>
                  <a:pt x="6223557" y="2918262"/>
                  <a:pt x="6240555" y="2930109"/>
                  <a:pt x="6240555" y="2941955"/>
                </a:cubicBezTo>
                <a:cubicBezTo>
                  <a:pt x="6240555" y="2955496"/>
                  <a:pt x="6225259" y="2965660"/>
                  <a:pt x="6204852" y="2965660"/>
                </a:cubicBezTo>
                <a:cubicBezTo>
                  <a:pt x="6184461" y="2965660"/>
                  <a:pt x="6167457" y="2955496"/>
                  <a:pt x="6167457" y="2941955"/>
                </a:cubicBezTo>
                <a:cubicBezTo>
                  <a:pt x="6167457" y="2928415"/>
                  <a:pt x="6182759" y="2918262"/>
                  <a:pt x="6203156" y="2918262"/>
                </a:cubicBezTo>
                <a:close/>
                <a:moveTo>
                  <a:pt x="6097767" y="2918262"/>
                </a:moveTo>
                <a:cubicBezTo>
                  <a:pt x="6119853" y="2918262"/>
                  <a:pt x="6135152" y="2928415"/>
                  <a:pt x="6135152" y="2941955"/>
                </a:cubicBezTo>
                <a:cubicBezTo>
                  <a:pt x="6135152" y="2955496"/>
                  <a:pt x="6119853" y="2965660"/>
                  <a:pt x="6099463" y="2965660"/>
                </a:cubicBezTo>
                <a:cubicBezTo>
                  <a:pt x="6079068" y="2965660"/>
                  <a:pt x="6062061" y="2955496"/>
                  <a:pt x="6062061" y="2941955"/>
                </a:cubicBezTo>
                <a:cubicBezTo>
                  <a:pt x="6062061" y="2928415"/>
                  <a:pt x="6079068" y="2918262"/>
                  <a:pt x="6097767" y="2918262"/>
                </a:cubicBezTo>
                <a:close/>
                <a:moveTo>
                  <a:pt x="5995778" y="2918262"/>
                </a:moveTo>
                <a:cubicBezTo>
                  <a:pt x="6016170" y="2918262"/>
                  <a:pt x="6031462" y="2928415"/>
                  <a:pt x="6031462" y="2941955"/>
                </a:cubicBezTo>
                <a:cubicBezTo>
                  <a:pt x="6031462" y="2955496"/>
                  <a:pt x="6014468" y="2965660"/>
                  <a:pt x="5995778" y="2965660"/>
                </a:cubicBezTo>
                <a:cubicBezTo>
                  <a:pt x="5975371" y="2965660"/>
                  <a:pt x="5958376" y="2955496"/>
                  <a:pt x="5960078" y="2941955"/>
                </a:cubicBezTo>
                <a:cubicBezTo>
                  <a:pt x="5960078" y="2928415"/>
                  <a:pt x="5977070" y="2918262"/>
                  <a:pt x="5995778" y="2918262"/>
                </a:cubicBezTo>
                <a:close/>
                <a:moveTo>
                  <a:pt x="3605303" y="2903015"/>
                </a:moveTo>
                <a:cubicBezTo>
                  <a:pt x="3625710" y="2904709"/>
                  <a:pt x="3639310" y="2914873"/>
                  <a:pt x="3635913" y="2926720"/>
                </a:cubicBezTo>
                <a:cubicBezTo>
                  <a:pt x="3632504" y="2940260"/>
                  <a:pt x="3613808" y="2950425"/>
                  <a:pt x="3593413" y="2950425"/>
                </a:cubicBezTo>
                <a:cubicBezTo>
                  <a:pt x="3573005" y="2950425"/>
                  <a:pt x="3559405" y="2940260"/>
                  <a:pt x="3562814" y="2926720"/>
                </a:cubicBezTo>
                <a:cubicBezTo>
                  <a:pt x="3566211" y="2913179"/>
                  <a:pt x="3584908" y="2903015"/>
                  <a:pt x="3605303" y="2903015"/>
                </a:cubicBezTo>
                <a:close/>
                <a:moveTo>
                  <a:pt x="3493092" y="2903015"/>
                </a:moveTo>
                <a:cubicBezTo>
                  <a:pt x="3511787" y="2903015"/>
                  <a:pt x="3525388" y="2913179"/>
                  <a:pt x="3523690" y="2926720"/>
                </a:cubicBezTo>
                <a:cubicBezTo>
                  <a:pt x="3520292" y="2940260"/>
                  <a:pt x="3501585" y="2950425"/>
                  <a:pt x="3481189" y="2950425"/>
                </a:cubicBezTo>
                <a:cubicBezTo>
                  <a:pt x="3460793" y="2950425"/>
                  <a:pt x="3447193" y="2940260"/>
                  <a:pt x="3450592" y="2926720"/>
                </a:cubicBezTo>
                <a:cubicBezTo>
                  <a:pt x="3453987" y="2913179"/>
                  <a:pt x="3472683" y="2903015"/>
                  <a:pt x="3493092" y="2903015"/>
                </a:cubicBezTo>
                <a:close/>
                <a:moveTo>
                  <a:pt x="3397889" y="2903015"/>
                </a:moveTo>
                <a:cubicBezTo>
                  <a:pt x="3418284" y="2903015"/>
                  <a:pt x="3431884" y="2913179"/>
                  <a:pt x="3428487" y="2926720"/>
                </a:cubicBezTo>
                <a:cubicBezTo>
                  <a:pt x="3425077" y="2940260"/>
                  <a:pt x="3406382" y="2950425"/>
                  <a:pt x="3385987" y="2950425"/>
                </a:cubicBezTo>
                <a:cubicBezTo>
                  <a:pt x="3365580" y="2950425"/>
                  <a:pt x="3351980" y="2940260"/>
                  <a:pt x="3355389" y="2926720"/>
                </a:cubicBezTo>
                <a:cubicBezTo>
                  <a:pt x="3358787" y="2913179"/>
                  <a:pt x="3377482" y="2903015"/>
                  <a:pt x="3397889" y="2903015"/>
                </a:cubicBezTo>
                <a:close/>
                <a:moveTo>
                  <a:pt x="3292485" y="2903015"/>
                </a:moveTo>
                <a:cubicBezTo>
                  <a:pt x="3312890" y="2903015"/>
                  <a:pt x="3326490" y="2913179"/>
                  <a:pt x="3323095" y="2926720"/>
                </a:cubicBezTo>
                <a:cubicBezTo>
                  <a:pt x="3319696" y="2940260"/>
                  <a:pt x="3300987" y="2950425"/>
                  <a:pt x="3280584" y="2950425"/>
                </a:cubicBezTo>
                <a:cubicBezTo>
                  <a:pt x="3260189" y="2950425"/>
                  <a:pt x="3246587" y="2940260"/>
                  <a:pt x="3249983" y="2926720"/>
                </a:cubicBezTo>
                <a:cubicBezTo>
                  <a:pt x="3253382" y="2913179"/>
                  <a:pt x="3272091" y="2903015"/>
                  <a:pt x="3292485" y="2903015"/>
                </a:cubicBezTo>
                <a:close/>
                <a:moveTo>
                  <a:pt x="3188803" y="2901321"/>
                </a:moveTo>
                <a:cubicBezTo>
                  <a:pt x="3209197" y="2903015"/>
                  <a:pt x="3222800" y="2913179"/>
                  <a:pt x="3219402" y="2925026"/>
                </a:cubicBezTo>
                <a:cubicBezTo>
                  <a:pt x="3216004" y="2938567"/>
                  <a:pt x="3197296" y="2948731"/>
                  <a:pt x="3176889" y="2948731"/>
                </a:cubicBezTo>
                <a:cubicBezTo>
                  <a:pt x="3156490" y="2948731"/>
                  <a:pt x="3142890" y="2938567"/>
                  <a:pt x="3146288" y="2925026"/>
                </a:cubicBezTo>
                <a:cubicBezTo>
                  <a:pt x="3149686" y="2911485"/>
                  <a:pt x="3168395" y="2901321"/>
                  <a:pt x="3188803" y="2901321"/>
                </a:cubicBezTo>
                <a:close/>
                <a:moveTo>
                  <a:pt x="3085078" y="2901321"/>
                </a:moveTo>
                <a:cubicBezTo>
                  <a:pt x="3105473" y="2903015"/>
                  <a:pt x="3119074" y="2913179"/>
                  <a:pt x="3115680" y="2925026"/>
                </a:cubicBezTo>
                <a:cubicBezTo>
                  <a:pt x="3112281" y="2938567"/>
                  <a:pt x="3093571" y="2948731"/>
                  <a:pt x="3073161" y="2948731"/>
                </a:cubicBezTo>
                <a:cubicBezTo>
                  <a:pt x="3052765" y="2948731"/>
                  <a:pt x="3039164" y="2938567"/>
                  <a:pt x="3042561" y="2925026"/>
                </a:cubicBezTo>
                <a:cubicBezTo>
                  <a:pt x="3045959" y="2911485"/>
                  <a:pt x="3064668" y="2901321"/>
                  <a:pt x="3085078" y="2901321"/>
                </a:cubicBezTo>
                <a:close/>
                <a:moveTo>
                  <a:pt x="2979681" y="2901321"/>
                </a:moveTo>
                <a:cubicBezTo>
                  <a:pt x="3001788" y="2901321"/>
                  <a:pt x="3015389" y="2911485"/>
                  <a:pt x="3010281" y="2925026"/>
                </a:cubicBezTo>
                <a:cubicBezTo>
                  <a:pt x="3006885" y="2938567"/>
                  <a:pt x="2986487" y="2948731"/>
                  <a:pt x="2967790" y="2948731"/>
                </a:cubicBezTo>
                <a:cubicBezTo>
                  <a:pt x="2947384" y="2948731"/>
                  <a:pt x="2933772" y="2938567"/>
                  <a:pt x="2937171" y="2925026"/>
                </a:cubicBezTo>
                <a:cubicBezTo>
                  <a:pt x="2940581" y="2911485"/>
                  <a:pt x="2960981" y="2901321"/>
                  <a:pt x="2979681" y="2901321"/>
                </a:cubicBezTo>
                <a:close/>
                <a:moveTo>
                  <a:pt x="2877674" y="2901321"/>
                </a:moveTo>
                <a:cubicBezTo>
                  <a:pt x="2898069" y="2901321"/>
                  <a:pt x="2911671" y="2911485"/>
                  <a:pt x="2906575" y="2925026"/>
                </a:cubicBezTo>
                <a:cubicBezTo>
                  <a:pt x="2903167" y="2938567"/>
                  <a:pt x="2882773" y="2948731"/>
                  <a:pt x="2862380" y="2948731"/>
                </a:cubicBezTo>
                <a:cubicBezTo>
                  <a:pt x="2841961" y="2948731"/>
                  <a:pt x="2828360" y="2938567"/>
                  <a:pt x="2833465" y="2925026"/>
                </a:cubicBezTo>
                <a:cubicBezTo>
                  <a:pt x="2836862" y="2911485"/>
                  <a:pt x="2857268" y="2901321"/>
                  <a:pt x="2877674" y="2901321"/>
                </a:cubicBezTo>
                <a:close/>
                <a:moveTo>
                  <a:pt x="2772210" y="2901321"/>
                </a:moveTo>
                <a:cubicBezTo>
                  <a:pt x="2792617" y="2901321"/>
                  <a:pt x="2806250" y="2911485"/>
                  <a:pt x="2801155" y="2925026"/>
                </a:cubicBezTo>
                <a:cubicBezTo>
                  <a:pt x="2797756" y="2938567"/>
                  <a:pt x="2777318" y="2948731"/>
                  <a:pt x="2756911" y="2948731"/>
                </a:cubicBezTo>
                <a:cubicBezTo>
                  <a:pt x="2736517" y="2948731"/>
                  <a:pt x="2722916" y="2938567"/>
                  <a:pt x="2728012" y="2925026"/>
                </a:cubicBezTo>
                <a:cubicBezTo>
                  <a:pt x="2731409" y="2911485"/>
                  <a:pt x="2751816" y="2901321"/>
                  <a:pt x="2772210" y="2901321"/>
                </a:cubicBezTo>
                <a:close/>
                <a:moveTo>
                  <a:pt x="2668515" y="2899639"/>
                </a:moveTo>
                <a:cubicBezTo>
                  <a:pt x="2688909" y="2901321"/>
                  <a:pt x="2700812" y="2911497"/>
                  <a:pt x="2697415" y="2923344"/>
                </a:cubicBezTo>
                <a:cubicBezTo>
                  <a:pt x="2694018" y="2936885"/>
                  <a:pt x="2673610" y="2947037"/>
                  <a:pt x="2653217" y="2947037"/>
                </a:cubicBezTo>
                <a:cubicBezTo>
                  <a:pt x="2632821" y="2947037"/>
                  <a:pt x="2619220" y="2936885"/>
                  <a:pt x="2624316" y="2923344"/>
                </a:cubicBezTo>
                <a:cubicBezTo>
                  <a:pt x="2627713" y="2909803"/>
                  <a:pt x="2648121" y="2899639"/>
                  <a:pt x="2668515" y="2899639"/>
                </a:cubicBezTo>
                <a:close/>
                <a:moveTo>
                  <a:pt x="2564807" y="2899639"/>
                </a:moveTo>
                <a:cubicBezTo>
                  <a:pt x="2585201" y="2899639"/>
                  <a:pt x="2597103" y="2911497"/>
                  <a:pt x="2593706" y="2923344"/>
                </a:cubicBezTo>
                <a:cubicBezTo>
                  <a:pt x="2590309" y="2936885"/>
                  <a:pt x="2569902" y="2947037"/>
                  <a:pt x="2549508" y="2947037"/>
                </a:cubicBezTo>
                <a:cubicBezTo>
                  <a:pt x="2529101" y="2947037"/>
                  <a:pt x="2517211" y="2936885"/>
                  <a:pt x="2520608" y="2923344"/>
                </a:cubicBezTo>
                <a:cubicBezTo>
                  <a:pt x="2525704" y="2909803"/>
                  <a:pt x="2544400" y="2899639"/>
                  <a:pt x="2564807" y="2899639"/>
                </a:cubicBezTo>
                <a:close/>
                <a:moveTo>
                  <a:pt x="2461103" y="2899639"/>
                </a:moveTo>
                <a:cubicBezTo>
                  <a:pt x="2481510" y="2899639"/>
                  <a:pt x="2493412" y="2909803"/>
                  <a:pt x="2490015" y="2923344"/>
                </a:cubicBezTo>
                <a:cubicBezTo>
                  <a:pt x="2484907" y="2936885"/>
                  <a:pt x="2466199" y="2947037"/>
                  <a:pt x="2445804" y="2947037"/>
                </a:cubicBezTo>
                <a:cubicBezTo>
                  <a:pt x="2425397" y="2947037"/>
                  <a:pt x="2413508" y="2936885"/>
                  <a:pt x="2416905" y="2923344"/>
                </a:cubicBezTo>
                <a:cubicBezTo>
                  <a:pt x="2422001" y="2909803"/>
                  <a:pt x="2440696" y="2899639"/>
                  <a:pt x="2461103" y="2899639"/>
                </a:cubicBezTo>
                <a:close/>
                <a:moveTo>
                  <a:pt x="2357396" y="2899639"/>
                </a:moveTo>
                <a:cubicBezTo>
                  <a:pt x="2377790" y="2899639"/>
                  <a:pt x="2389693" y="2909803"/>
                  <a:pt x="2386295" y="2923344"/>
                </a:cubicBezTo>
                <a:cubicBezTo>
                  <a:pt x="2381188" y="2936885"/>
                  <a:pt x="2362492" y="2947037"/>
                  <a:pt x="2342085" y="2947037"/>
                </a:cubicBezTo>
                <a:cubicBezTo>
                  <a:pt x="2321678" y="2947037"/>
                  <a:pt x="2309788" y="2936885"/>
                  <a:pt x="2313185" y="2923344"/>
                </a:cubicBezTo>
                <a:cubicBezTo>
                  <a:pt x="2318281" y="2909803"/>
                  <a:pt x="2336977" y="2899639"/>
                  <a:pt x="2357396" y="2899639"/>
                </a:cubicBezTo>
                <a:close/>
                <a:moveTo>
                  <a:pt x="2251988" y="2899639"/>
                </a:moveTo>
                <a:cubicBezTo>
                  <a:pt x="2272395" y="2899639"/>
                  <a:pt x="2284285" y="2909803"/>
                  <a:pt x="2280888" y="2923344"/>
                </a:cubicBezTo>
                <a:cubicBezTo>
                  <a:pt x="2275792" y="2936885"/>
                  <a:pt x="2257096" y="2947037"/>
                  <a:pt x="2236689" y="2947037"/>
                </a:cubicBezTo>
                <a:cubicBezTo>
                  <a:pt x="2216283" y="2947037"/>
                  <a:pt x="2204381" y="2936885"/>
                  <a:pt x="2207778" y="2923344"/>
                </a:cubicBezTo>
                <a:cubicBezTo>
                  <a:pt x="2212886" y="2909803"/>
                  <a:pt x="2233281" y="2899639"/>
                  <a:pt x="2251988" y="2899639"/>
                </a:cubicBezTo>
                <a:close/>
                <a:moveTo>
                  <a:pt x="2149979" y="2897945"/>
                </a:moveTo>
                <a:cubicBezTo>
                  <a:pt x="2168676" y="2899627"/>
                  <a:pt x="2180577" y="2909803"/>
                  <a:pt x="2175470" y="2921650"/>
                </a:cubicBezTo>
                <a:cubicBezTo>
                  <a:pt x="2170374" y="2935191"/>
                  <a:pt x="2149979" y="2945343"/>
                  <a:pt x="2131271" y="2945343"/>
                </a:cubicBezTo>
                <a:cubicBezTo>
                  <a:pt x="2110864" y="2945343"/>
                  <a:pt x="2098962" y="2935191"/>
                  <a:pt x="2104071" y="2921650"/>
                </a:cubicBezTo>
                <a:cubicBezTo>
                  <a:pt x="2109166" y="2908109"/>
                  <a:pt x="2129573" y="2897945"/>
                  <a:pt x="2149979" y="2897945"/>
                </a:cubicBezTo>
                <a:close/>
                <a:moveTo>
                  <a:pt x="2044561" y="2897945"/>
                </a:moveTo>
                <a:cubicBezTo>
                  <a:pt x="2064956" y="2897945"/>
                  <a:pt x="2076858" y="2909803"/>
                  <a:pt x="2071762" y="2921650"/>
                </a:cubicBezTo>
                <a:cubicBezTo>
                  <a:pt x="2066666" y="2935191"/>
                  <a:pt x="2046259" y="2945343"/>
                  <a:pt x="2025864" y="2945343"/>
                </a:cubicBezTo>
                <a:cubicBezTo>
                  <a:pt x="2005458" y="2945343"/>
                  <a:pt x="1993568" y="2935191"/>
                  <a:pt x="1998664" y="2921650"/>
                </a:cubicBezTo>
                <a:cubicBezTo>
                  <a:pt x="2003760" y="2908109"/>
                  <a:pt x="2024167" y="2897945"/>
                  <a:pt x="2044561" y="2897945"/>
                </a:cubicBezTo>
                <a:close/>
                <a:moveTo>
                  <a:pt x="1937464" y="2897945"/>
                </a:moveTo>
                <a:cubicBezTo>
                  <a:pt x="1957858" y="2897945"/>
                  <a:pt x="1969760" y="2908109"/>
                  <a:pt x="1964664" y="2921650"/>
                </a:cubicBezTo>
                <a:cubicBezTo>
                  <a:pt x="1959556" y="2935191"/>
                  <a:pt x="1939161" y="2945343"/>
                  <a:pt x="1918767" y="2945343"/>
                </a:cubicBezTo>
                <a:cubicBezTo>
                  <a:pt x="1898360" y="2945343"/>
                  <a:pt x="1886446" y="2935191"/>
                  <a:pt x="1891554" y="2921650"/>
                </a:cubicBezTo>
                <a:cubicBezTo>
                  <a:pt x="1896650" y="2908109"/>
                  <a:pt x="1917069" y="2897945"/>
                  <a:pt x="1937464" y="2897945"/>
                </a:cubicBezTo>
                <a:close/>
                <a:moveTo>
                  <a:pt x="1833755" y="2897945"/>
                </a:moveTo>
                <a:cubicBezTo>
                  <a:pt x="1852451" y="2897945"/>
                  <a:pt x="1866052" y="2908109"/>
                  <a:pt x="1860956" y="2921650"/>
                </a:cubicBezTo>
                <a:cubicBezTo>
                  <a:pt x="1855859" y="2935191"/>
                  <a:pt x="1835453" y="2945343"/>
                  <a:pt x="1815058" y="2945343"/>
                </a:cubicBezTo>
                <a:cubicBezTo>
                  <a:pt x="1794651" y="2945343"/>
                  <a:pt x="1782761" y="2935191"/>
                  <a:pt x="1787858" y="2921650"/>
                </a:cubicBezTo>
                <a:cubicBezTo>
                  <a:pt x="1792954" y="2908109"/>
                  <a:pt x="1813359" y="2897945"/>
                  <a:pt x="1833755" y="2897945"/>
                </a:cubicBezTo>
                <a:close/>
                <a:moveTo>
                  <a:pt x="1730036" y="2896239"/>
                </a:moveTo>
                <a:cubicBezTo>
                  <a:pt x="1750430" y="2896239"/>
                  <a:pt x="1762343" y="2908097"/>
                  <a:pt x="1757236" y="2919956"/>
                </a:cubicBezTo>
                <a:cubicBezTo>
                  <a:pt x="1752141" y="2933496"/>
                  <a:pt x="1731734" y="2943649"/>
                  <a:pt x="1711339" y="2943649"/>
                </a:cubicBezTo>
                <a:cubicBezTo>
                  <a:pt x="1690932" y="2943649"/>
                  <a:pt x="1679042" y="2933496"/>
                  <a:pt x="1684138" y="2919956"/>
                </a:cubicBezTo>
                <a:cubicBezTo>
                  <a:pt x="1689234" y="2906403"/>
                  <a:pt x="1709640" y="2896239"/>
                  <a:pt x="1730036" y="2896239"/>
                </a:cubicBezTo>
                <a:close/>
                <a:moveTo>
                  <a:pt x="1624639" y="2896239"/>
                </a:moveTo>
                <a:cubicBezTo>
                  <a:pt x="1645033" y="2897933"/>
                  <a:pt x="1656947" y="2908097"/>
                  <a:pt x="1651827" y="2919956"/>
                </a:cubicBezTo>
                <a:cubicBezTo>
                  <a:pt x="1646731" y="2933496"/>
                  <a:pt x="1626336" y="2943649"/>
                  <a:pt x="1605930" y="2943649"/>
                </a:cubicBezTo>
                <a:cubicBezTo>
                  <a:pt x="1585535" y="2943649"/>
                  <a:pt x="1573633" y="2933496"/>
                  <a:pt x="1578729" y="2919956"/>
                </a:cubicBezTo>
                <a:cubicBezTo>
                  <a:pt x="1583837" y="2906403"/>
                  <a:pt x="1604232" y="2896239"/>
                  <a:pt x="1624639" y="2896239"/>
                </a:cubicBezTo>
                <a:close/>
                <a:moveTo>
                  <a:pt x="12401679" y="2859005"/>
                </a:moveTo>
                <a:cubicBezTo>
                  <a:pt x="12422086" y="2859005"/>
                  <a:pt x="12444144" y="2870863"/>
                  <a:pt x="12452638" y="2882710"/>
                </a:cubicBezTo>
                <a:cubicBezTo>
                  <a:pt x="12461131" y="2896251"/>
                  <a:pt x="12450987" y="2906403"/>
                  <a:pt x="12430580" y="2906403"/>
                </a:cubicBezTo>
                <a:cubicBezTo>
                  <a:pt x="12410172" y="2906403"/>
                  <a:pt x="12388114" y="2896251"/>
                  <a:pt x="12379503" y="2882710"/>
                </a:cubicBezTo>
                <a:cubicBezTo>
                  <a:pt x="12371128" y="2869169"/>
                  <a:pt x="12381273" y="2859005"/>
                  <a:pt x="12401679" y="2859005"/>
                </a:cubicBezTo>
                <a:close/>
                <a:moveTo>
                  <a:pt x="12299526" y="2859005"/>
                </a:moveTo>
                <a:cubicBezTo>
                  <a:pt x="12320051" y="2859005"/>
                  <a:pt x="12343879" y="2869169"/>
                  <a:pt x="12350721" y="2882710"/>
                </a:cubicBezTo>
                <a:cubicBezTo>
                  <a:pt x="12359096" y="2896251"/>
                  <a:pt x="12348952" y="2906403"/>
                  <a:pt x="12328545" y="2906403"/>
                </a:cubicBezTo>
                <a:cubicBezTo>
                  <a:pt x="12308138" y="2906403"/>
                  <a:pt x="12285962" y="2896251"/>
                  <a:pt x="12277586" y="2882710"/>
                </a:cubicBezTo>
                <a:cubicBezTo>
                  <a:pt x="12268975" y="2869169"/>
                  <a:pt x="12279238" y="2859005"/>
                  <a:pt x="12299526" y="2859005"/>
                </a:cubicBezTo>
                <a:close/>
                <a:moveTo>
                  <a:pt x="12195959" y="2859005"/>
                </a:moveTo>
                <a:cubicBezTo>
                  <a:pt x="12216366" y="2859005"/>
                  <a:pt x="12238424" y="2869169"/>
                  <a:pt x="12246917" y="2882710"/>
                </a:cubicBezTo>
                <a:cubicBezTo>
                  <a:pt x="12255409" y="2896251"/>
                  <a:pt x="12245147" y="2906403"/>
                  <a:pt x="12224740" y="2906403"/>
                </a:cubicBezTo>
                <a:cubicBezTo>
                  <a:pt x="12204334" y="2906403"/>
                  <a:pt x="12182275" y="2896251"/>
                  <a:pt x="12173783" y="2882710"/>
                </a:cubicBezTo>
                <a:cubicBezTo>
                  <a:pt x="12165289" y="2869169"/>
                  <a:pt x="12175551" y="2859005"/>
                  <a:pt x="12195959" y="2859005"/>
                </a:cubicBezTo>
                <a:close/>
                <a:moveTo>
                  <a:pt x="12092155" y="2859005"/>
                </a:moveTo>
                <a:cubicBezTo>
                  <a:pt x="12112562" y="2859005"/>
                  <a:pt x="12134738" y="2869169"/>
                  <a:pt x="12141580" y="2882710"/>
                </a:cubicBezTo>
                <a:cubicBezTo>
                  <a:pt x="12148303" y="2896251"/>
                  <a:pt x="12139811" y="2906403"/>
                  <a:pt x="12119404" y="2906403"/>
                </a:cubicBezTo>
                <a:cubicBezTo>
                  <a:pt x="12098996" y="2906403"/>
                  <a:pt x="12076938" y="2896251"/>
                  <a:pt x="12070097" y="2882710"/>
                </a:cubicBezTo>
                <a:cubicBezTo>
                  <a:pt x="12063373" y="2869169"/>
                  <a:pt x="12071748" y="2859005"/>
                  <a:pt x="12092155" y="2859005"/>
                </a:cubicBezTo>
                <a:close/>
                <a:moveTo>
                  <a:pt x="10747413" y="2859005"/>
                </a:moveTo>
                <a:cubicBezTo>
                  <a:pt x="10767808" y="2859005"/>
                  <a:pt x="10788203" y="2869169"/>
                  <a:pt x="10795009" y="2882710"/>
                </a:cubicBezTo>
                <a:cubicBezTo>
                  <a:pt x="10801804" y="2896251"/>
                  <a:pt x="10789902" y="2906403"/>
                  <a:pt x="10769507" y="2906403"/>
                </a:cubicBezTo>
                <a:cubicBezTo>
                  <a:pt x="10749112" y="2906403"/>
                  <a:pt x="10728693" y="2896251"/>
                  <a:pt x="10721898" y="2882710"/>
                </a:cubicBezTo>
                <a:cubicBezTo>
                  <a:pt x="10716803" y="2869169"/>
                  <a:pt x="10726994" y="2859005"/>
                  <a:pt x="10747413" y="2859005"/>
                </a:cubicBezTo>
                <a:close/>
                <a:moveTo>
                  <a:pt x="10645402" y="2859005"/>
                </a:moveTo>
                <a:cubicBezTo>
                  <a:pt x="10665797" y="2859005"/>
                  <a:pt x="10686204" y="2869169"/>
                  <a:pt x="10692998" y="2882710"/>
                </a:cubicBezTo>
                <a:cubicBezTo>
                  <a:pt x="10698094" y="2896251"/>
                  <a:pt x="10687902" y="2906403"/>
                  <a:pt x="10667496" y="2906403"/>
                </a:cubicBezTo>
                <a:cubicBezTo>
                  <a:pt x="10647101" y="2906403"/>
                  <a:pt x="10626705" y="2896251"/>
                  <a:pt x="10619900" y="2882710"/>
                </a:cubicBezTo>
                <a:cubicBezTo>
                  <a:pt x="10614804" y="2869169"/>
                  <a:pt x="10625007" y="2859005"/>
                  <a:pt x="10645402" y="2859005"/>
                </a:cubicBezTo>
                <a:close/>
                <a:moveTo>
                  <a:pt x="11991890" y="2857311"/>
                </a:moveTo>
                <a:cubicBezTo>
                  <a:pt x="12012297" y="2859005"/>
                  <a:pt x="12034355" y="2869169"/>
                  <a:pt x="12041197" y="2881016"/>
                </a:cubicBezTo>
                <a:cubicBezTo>
                  <a:pt x="12047921" y="2894557"/>
                  <a:pt x="12037776" y="2904709"/>
                  <a:pt x="12019139" y="2904709"/>
                </a:cubicBezTo>
                <a:cubicBezTo>
                  <a:pt x="11998732" y="2904709"/>
                  <a:pt x="11976556" y="2894557"/>
                  <a:pt x="11969832" y="2881016"/>
                </a:cubicBezTo>
                <a:cubicBezTo>
                  <a:pt x="11962990" y="2867475"/>
                  <a:pt x="11973135" y="2857311"/>
                  <a:pt x="11991890" y="2857311"/>
                </a:cubicBezTo>
                <a:close/>
                <a:moveTo>
                  <a:pt x="7134619" y="2853935"/>
                </a:moveTo>
                <a:cubicBezTo>
                  <a:pt x="7155026" y="2855629"/>
                  <a:pt x="7172025" y="2865782"/>
                  <a:pt x="7173724" y="2877628"/>
                </a:cubicBezTo>
                <a:cubicBezTo>
                  <a:pt x="7175424" y="2891169"/>
                  <a:pt x="7160123" y="2901321"/>
                  <a:pt x="7139728" y="2901321"/>
                </a:cubicBezTo>
                <a:cubicBezTo>
                  <a:pt x="7119312" y="2901321"/>
                  <a:pt x="7102318" y="2891169"/>
                  <a:pt x="7100623" y="2877628"/>
                </a:cubicBezTo>
                <a:cubicBezTo>
                  <a:pt x="7098922" y="2864088"/>
                  <a:pt x="7114216" y="2853935"/>
                  <a:pt x="7134619" y="2853935"/>
                </a:cubicBezTo>
                <a:close/>
                <a:moveTo>
                  <a:pt x="7030940" y="2853935"/>
                </a:moveTo>
                <a:cubicBezTo>
                  <a:pt x="7051343" y="2855629"/>
                  <a:pt x="7068337" y="2865782"/>
                  <a:pt x="7070037" y="2877628"/>
                </a:cubicBezTo>
                <a:cubicBezTo>
                  <a:pt x="7071736" y="2891169"/>
                  <a:pt x="7056440" y="2901321"/>
                  <a:pt x="7036051" y="2901321"/>
                </a:cubicBezTo>
                <a:cubicBezTo>
                  <a:pt x="7015645" y="2901321"/>
                  <a:pt x="6998636" y="2891169"/>
                  <a:pt x="6996938" y="2877628"/>
                </a:cubicBezTo>
                <a:cubicBezTo>
                  <a:pt x="6995242" y="2864088"/>
                  <a:pt x="7010540" y="2853935"/>
                  <a:pt x="7030940" y="2853935"/>
                </a:cubicBezTo>
                <a:close/>
                <a:moveTo>
                  <a:pt x="6927250" y="2853935"/>
                </a:moveTo>
                <a:cubicBezTo>
                  <a:pt x="6947656" y="2853935"/>
                  <a:pt x="6964646" y="2864088"/>
                  <a:pt x="6966350" y="2877628"/>
                </a:cubicBezTo>
                <a:cubicBezTo>
                  <a:pt x="6968045" y="2891169"/>
                  <a:pt x="6952750" y="2901321"/>
                  <a:pt x="6932360" y="2901321"/>
                </a:cubicBezTo>
                <a:cubicBezTo>
                  <a:pt x="6911955" y="2901321"/>
                  <a:pt x="6894959" y="2891169"/>
                  <a:pt x="6893261" y="2877628"/>
                </a:cubicBezTo>
                <a:cubicBezTo>
                  <a:pt x="6891563" y="2864088"/>
                  <a:pt x="6906858" y="2853935"/>
                  <a:pt x="6927250" y="2853935"/>
                </a:cubicBezTo>
                <a:close/>
                <a:moveTo>
                  <a:pt x="6823560" y="2853935"/>
                </a:moveTo>
                <a:cubicBezTo>
                  <a:pt x="6843965" y="2853935"/>
                  <a:pt x="6860957" y="2864088"/>
                  <a:pt x="6860957" y="2877628"/>
                </a:cubicBezTo>
                <a:cubicBezTo>
                  <a:pt x="6862659" y="2891169"/>
                  <a:pt x="6847362" y="2901321"/>
                  <a:pt x="6826957" y="2901321"/>
                </a:cubicBezTo>
                <a:cubicBezTo>
                  <a:pt x="6806568" y="2901321"/>
                  <a:pt x="6789605" y="2891169"/>
                  <a:pt x="6789605" y="2877628"/>
                </a:cubicBezTo>
                <a:cubicBezTo>
                  <a:pt x="6789605" y="2864088"/>
                  <a:pt x="6803173" y="2853935"/>
                  <a:pt x="6823560" y="2853935"/>
                </a:cubicBezTo>
                <a:close/>
                <a:moveTo>
                  <a:pt x="6719894" y="2853935"/>
                </a:moveTo>
                <a:cubicBezTo>
                  <a:pt x="6740303" y="2853935"/>
                  <a:pt x="6757296" y="2864088"/>
                  <a:pt x="6757296" y="2877628"/>
                </a:cubicBezTo>
                <a:cubicBezTo>
                  <a:pt x="6758992" y="2891169"/>
                  <a:pt x="6741993" y="2901321"/>
                  <a:pt x="6723288" y="2901321"/>
                </a:cubicBezTo>
                <a:cubicBezTo>
                  <a:pt x="6702898" y="2901321"/>
                  <a:pt x="6685910" y="2891169"/>
                  <a:pt x="6685910" y="2877628"/>
                </a:cubicBezTo>
                <a:cubicBezTo>
                  <a:pt x="6685910" y="2864088"/>
                  <a:pt x="6701201" y="2853935"/>
                  <a:pt x="6719894" y="2853935"/>
                </a:cubicBezTo>
                <a:close/>
                <a:moveTo>
                  <a:pt x="6617912" y="2852241"/>
                </a:moveTo>
                <a:cubicBezTo>
                  <a:pt x="6636627" y="2853935"/>
                  <a:pt x="6653625" y="2864088"/>
                  <a:pt x="6655324" y="2875934"/>
                </a:cubicBezTo>
                <a:cubicBezTo>
                  <a:pt x="6655324" y="2889475"/>
                  <a:pt x="6640026" y="2899627"/>
                  <a:pt x="6619624" y="2899627"/>
                </a:cubicBezTo>
                <a:cubicBezTo>
                  <a:pt x="6599218" y="2899627"/>
                  <a:pt x="6582220" y="2889475"/>
                  <a:pt x="6582220" y="2875934"/>
                </a:cubicBezTo>
                <a:cubicBezTo>
                  <a:pt x="6582220" y="2862394"/>
                  <a:pt x="6597523" y="2852241"/>
                  <a:pt x="6617912" y="2852241"/>
                </a:cubicBezTo>
                <a:close/>
                <a:moveTo>
                  <a:pt x="6510826" y="2852241"/>
                </a:moveTo>
                <a:cubicBezTo>
                  <a:pt x="6531232" y="2852241"/>
                  <a:pt x="6546524" y="2864088"/>
                  <a:pt x="6548235" y="2875934"/>
                </a:cubicBezTo>
                <a:cubicBezTo>
                  <a:pt x="6548235" y="2889475"/>
                  <a:pt x="6532928" y="2899627"/>
                  <a:pt x="6512524" y="2899627"/>
                </a:cubicBezTo>
                <a:cubicBezTo>
                  <a:pt x="6492127" y="2899627"/>
                  <a:pt x="6475137" y="2889475"/>
                  <a:pt x="6475137" y="2875934"/>
                </a:cubicBezTo>
                <a:cubicBezTo>
                  <a:pt x="6475137" y="2862394"/>
                  <a:pt x="6490433" y="2852241"/>
                  <a:pt x="6510826" y="2852241"/>
                </a:cubicBezTo>
                <a:close/>
                <a:moveTo>
                  <a:pt x="6407135" y="2852241"/>
                </a:moveTo>
                <a:cubicBezTo>
                  <a:pt x="6427529" y="2852241"/>
                  <a:pt x="6442832" y="2862394"/>
                  <a:pt x="6444527" y="2875934"/>
                </a:cubicBezTo>
                <a:cubicBezTo>
                  <a:pt x="6444527" y="2889475"/>
                  <a:pt x="6429223" y="2899627"/>
                  <a:pt x="6408828" y="2899627"/>
                </a:cubicBezTo>
                <a:cubicBezTo>
                  <a:pt x="6388424" y="2899627"/>
                  <a:pt x="6371432" y="2889475"/>
                  <a:pt x="6371432" y="2875934"/>
                </a:cubicBezTo>
                <a:cubicBezTo>
                  <a:pt x="6371432" y="2862394"/>
                  <a:pt x="6386726" y="2852241"/>
                  <a:pt x="6407135" y="2852241"/>
                </a:cubicBezTo>
                <a:close/>
                <a:moveTo>
                  <a:pt x="6303451" y="2852241"/>
                </a:moveTo>
                <a:cubicBezTo>
                  <a:pt x="6323860" y="2852241"/>
                  <a:pt x="6340852" y="2862394"/>
                  <a:pt x="6340852" y="2875934"/>
                </a:cubicBezTo>
                <a:cubicBezTo>
                  <a:pt x="6340852" y="2889475"/>
                  <a:pt x="6325556" y="2899627"/>
                  <a:pt x="6305144" y="2899627"/>
                </a:cubicBezTo>
                <a:cubicBezTo>
                  <a:pt x="6284748" y="2899627"/>
                  <a:pt x="6267756" y="2889475"/>
                  <a:pt x="6267756" y="2875934"/>
                </a:cubicBezTo>
                <a:cubicBezTo>
                  <a:pt x="6267756" y="2862394"/>
                  <a:pt x="6283044" y="2852241"/>
                  <a:pt x="6303451" y="2852241"/>
                </a:cubicBezTo>
                <a:close/>
                <a:moveTo>
                  <a:pt x="6201449" y="2852241"/>
                </a:moveTo>
                <a:cubicBezTo>
                  <a:pt x="6221853" y="2852241"/>
                  <a:pt x="6238845" y="2862394"/>
                  <a:pt x="6238845" y="2875934"/>
                </a:cubicBezTo>
                <a:cubicBezTo>
                  <a:pt x="6238845" y="2889475"/>
                  <a:pt x="6223547" y="2899627"/>
                  <a:pt x="6203147" y="2899627"/>
                </a:cubicBezTo>
                <a:cubicBezTo>
                  <a:pt x="6182751" y="2899627"/>
                  <a:pt x="6167457" y="2889475"/>
                  <a:pt x="6165754" y="2875934"/>
                </a:cubicBezTo>
                <a:cubicBezTo>
                  <a:pt x="6164065" y="2862394"/>
                  <a:pt x="6181056" y="2852241"/>
                  <a:pt x="6201449" y="2852241"/>
                </a:cubicBezTo>
                <a:close/>
                <a:moveTo>
                  <a:pt x="6097767" y="2850547"/>
                </a:moveTo>
                <a:cubicBezTo>
                  <a:pt x="6118159" y="2852241"/>
                  <a:pt x="6135152" y="2862394"/>
                  <a:pt x="6135152" y="2874240"/>
                </a:cubicBezTo>
                <a:cubicBezTo>
                  <a:pt x="6135152" y="2887781"/>
                  <a:pt x="6119853" y="2897945"/>
                  <a:pt x="6099463" y="2897945"/>
                </a:cubicBezTo>
                <a:cubicBezTo>
                  <a:pt x="6079068" y="2897945"/>
                  <a:pt x="6063772" y="2887781"/>
                  <a:pt x="6062061" y="2874240"/>
                </a:cubicBezTo>
                <a:cubicBezTo>
                  <a:pt x="6062061" y="2860700"/>
                  <a:pt x="6077361" y="2850547"/>
                  <a:pt x="6097767" y="2850547"/>
                </a:cubicBezTo>
                <a:close/>
                <a:moveTo>
                  <a:pt x="5995761" y="2850547"/>
                </a:moveTo>
                <a:cubicBezTo>
                  <a:pt x="6016162" y="2850547"/>
                  <a:pt x="6031462" y="2862394"/>
                  <a:pt x="6031462" y="2874240"/>
                </a:cubicBezTo>
                <a:cubicBezTo>
                  <a:pt x="6031462" y="2887781"/>
                  <a:pt x="6014468" y="2897945"/>
                  <a:pt x="5995761" y="2897945"/>
                </a:cubicBezTo>
                <a:cubicBezTo>
                  <a:pt x="5975371" y="2897945"/>
                  <a:pt x="5960078" y="2887781"/>
                  <a:pt x="5960078" y="2874240"/>
                </a:cubicBezTo>
                <a:cubicBezTo>
                  <a:pt x="5960078" y="2860700"/>
                  <a:pt x="5977070" y="2850547"/>
                  <a:pt x="5995761" y="2850547"/>
                </a:cubicBezTo>
                <a:close/>
                <a:moveTo>
                  <a:pt x="3620589" y="2837006"/>
                </a:moveTo>
                <a:cubicBezTo>
                  <a:pt x="3640984" y="2837006"/>
                  <a:pt x="3654585" y="2847159"/>
                  <a:pt x="3651188" y="2860699"/>
                </a:cubicBezTo>
                <a:cubicBezTo>
                  <a:pt x="3647790" y="2874240"/>
                  <a:pt x="3629083" y="2884392"/>
                  <a:pt x="3610386" y="2884392"/>
                </a:cubicBezTo>
                <a:cubicBezTo>
                  <a:pt x="3589992" y="2884392"/>
                  <a:pt x="3576392" y="2874240"/>
                  <a:pt x="3579788" y="2860699"/>
                </a:cubicBezTo>
                <a:cubicBezTo>
                  <a:pt x="3583186" y="2847159"/>
                  <a:pt x="3601893" y="2837006"/>
                  <a:pt x="3620589" y="2837006"/>
                </a:cubicBezTo>
                <a:close/>
                <a:moveTo>
                  <a:pt x="3508391" y="2837006"/>
                </a:moveTo>
                <a:cubicBezTo>
                  <a:pt x="3528786" y="2837006"/>
                  <a:pt x="3542386" y="2847159"/>
                  <a:pt x="3538988" y="2860699"/>
                </a:cubicBezTo>
                <a:cubicBezTo>
                  <a:pt x="3535579" y="2874240"/>
                  <a:pt x="3516883" y="2884392"/>
                  <a:pt x="3496489" y="2884392"/>
                </a:cubicBezTo>
                <a:cubicBezTo>
                  <a:pt x="3476082" y="2884392"/>
                  <a:pt x="3462481" y="2874240"/>
                  <a:pt x="3465890" y="2860699"/>
                </a:cubicBezTo>
                <a:cubicBezTo>
                  <a:pt x="3469288" y="2847159"/>
                  <a:pt x="3487984" y="2837006"/>
                  <a:pt x="3508391" y="2837006"/>
                </a:cubicBezTo>
                <a:close/>
                <a:moveTo>
                  <a:pt x="3414887" y="2835312"/>
                </a:moveTo>
                <a:cubicBezTo>
                  <a:pt x="3435292" y="2837006"/>
                  <a:pt x="3448894" y="2847159"/>
                  <a:pt x="3445498" y="2859017"/>
                </a:cubicBezTo>
                <a:cubicBezTo>
                  <a:pt x="3442100" y="2872558"/>
                  <a:pt x="3423378" y="2882710"/>
                  <a:pt x="3402985" y="2882710"/>
                </a:cubicBezTo>
                <a:cubicBezTo>
                  <a:pt x="3382590" y="2882710"/>
                  <a:pt x="3368990" y="2872558"/>
                  <a:pt x="3372388" y="2859017"/>
                </a:cubicBezTo>
                <a:cubicBezTo>
                  <a:pt x="3375784" y="2845476"/>
                  <a:pt x="3394480" y="2835312"/>
                  <a:pt x="3414887" y="2835312"/>
                </a:cubicBezTo>
                <a:close/>
                <a:moveTo>
                  <a:pt x="3309494" y="2835312"/>
                </a:moveTo>
                <a:cubicBezTo>
                  <a:pt x="3329900" y="2837006"/>
                  <a:pt x="3343501" y="2847159"/>
                  <a:pt x="3340092" y="2859017"/>
                </a:cubicBezTo>
                <a:cubicBezTo>
                  <a:pt x="3336696" y="2872558"/>
                  <a:pt x="3317999" y="2882710"/>
                  <a:pt x="3297594" y="2882710"/>
                </a:cubicBezTo>
                <a:cubicBezTo>
                  <a:pt x="3277186" y="2882710"/>
                  <a:pt x="3263586" y="2872558"/>
                  <a:pt x="3266985" y="2859017"/>
                </a:cubicBezTo>
                <a:cubicBezTo>
                  <a:pt x="3270392" y="2845476"/>
                  <a:pt x="3289086" y="2835312"/>
                  <a:pt x="3309494" y="2835312"/>
                </a:cubicBezTo>
                <a:close/>
                <a:moveTo>
                  <a:pt x="3205802" y="2835312"/>
                </a:moveTo>
                <a:cubicBezTo>
                  <a:pt x="3226205" y="2835312"/>
                  <a:pt x="3239804" y="2845476"/>
                  <a:pt x="3236397" y="2859017"/>
                </a:cubicBezTo>
                <a:cubicBezTo>
                  <a:pt x="3232999" y="2872558"/>
                  <a:pt x="3214306" y="2882710"/>
                  <a:pt x="3193900" y="2882710"/>
                </a:cubicBezTo>
                <a:cubicBezTo>
                  <a:pt x="3173491" y="2882710"/>
                  <a:pt x="3159889" y="2872558"/>
                  <a:pt x="3163288" y="2859017"/>
                </a:cubicBezTo>
                <a:cubicBezTo>
                  <a:pt x="3166697" y="2845476"/>
                  <a:pt x="3185407" y="2835312"/>
                  <a:pt x="3205802" y="2835312"/>
                </a:cubicBezTo>
                <a:close/>
                <a:moveTo>
                  <a:pt x="3103774" y="2835312"/>
                </a:moveTo>
                <a:cubicBezTo>
                  <a:pt x="3124185" y="2835312"/>
                  <a:pt x="3137773" y="2845476"/>
                  <a:pt x="3134376" y="2859017"/>
                </a:cubicBezTo>
                <a:cubicBezTo>
                  <a:pt x="3130980" y="2872558"/>
                  <a:pt x="3112281" y="2882710"/>
                  <a:pt x="3091873" y="2882710"/>
                </a:cubicBezTo>
                <a:cubicBezTo>
                  <a:pt x="3071475" y="2882710"/>
                  <a:pt x="3057861" y="2872558"/>
                  <a:pt x="3061272" y="2859017"/>
                </a:cubicBezTo>
                <a:cubicBezTo>
                  <a:pt x="3064668" y="2845476"/>
                  <a:pt x="3083379" y="2835312"/>
                  <a:pt x="3103774" y="2835312"/>
                </a:cubicBezTo>
                <a:close/>
                <a:moveTo>
                  <a:pt x="3001778" y="2835312"/>
                </a:moveTo>
                <a:cubicBezTo>
                  <a:pt x="3020474" y="2835312"/>
                  <a:pt x="3034077" y="2845476"/>
                  <a:pt x="3030682" y="2859017"/>
                </a:cubicBezTo>
                <a:cubicBezTo>
                  <a:pt x="3027285" y="2872558"/>
                  <a:pt x="3008569" y="2882710"/>
                  <a:pt x="2988177" y="2882710"/>
                </a:cubicBezTo>
                <a:cubicBezTo>
                  <a:pt x="2967782" y="2882710"/>
                  <a:pt x="2954167" y="2872558"/>
                  <a:pt x="2959274" y="2859017"/>
                </a:cubicBezTo>
                <a:cubicBezTo>
                  <a:pt x="2962670" y="2845476"/>
                  <a:pt x="2983078" y="2835312"/>
                  <a:pt x="3001778" y="2835312"/>
                </a:cubicBezTo>
                <a:close/>
                <a:moveTo>
                  <a:pt x="2898081" y="2833618"/>
                </a:moveTo>
                <a:cubicBezTo>
                  <a:pt x="2918476" y="2835312"/>
                  <a:pt x="2930378" y="2845464"/>
                  <a:pt x="2926981" y="2857311"/>
                </a:cubicBezTo>
                <a:cubicBezTo>
                  <a:pt x="2923572" y="2870852"/>
                  <a:pt x="2903177" y="2881016"/>
                  <a:pt x="2884481" y="2881016"/>
                </a:cubicBezTo>
                <a:cubicBezTo>
                  <a:pt x="2864074" y="2881016"/>
                  <a:pt x="2850474" y="2870852"/>
                  <a:pt x="2855580" y="2857311"/>
                </a:cubicBezTo>
                <a:cubicBezTo>
                  <a:pt x="2858979" y="2843770"/>
                  <a:pt x="2879375" y="2833618"/>
                  <a:pt x="2898081" y="2833618"/>
                </a:cubicBezTo>
                <a:close/>
                <a:moveTo>
                  <a:pt x="2794317" y="2833618"/>
                </a:moveTo>
                <a:cubicBezTo>
                  <a:pt x="2813056" y="2835312"/>
                  <a:pt x="2826673" y="2845464"/>
                  <a:pt x="2823266" y="2857311"/>
                </a:cubicBezTo>
                <a:cubicBezTo>
                  <a:pt x="2819868" y="2870852"/>
                  <a:pt x="2799458" y="2881016"/>
                  <a:pt x="2779017" y="2881016"/>
                </a:cubicBezTo>
                <a:cubicBezTo>
                  <a:pt x="2758611" y="2881016"/>
                  <a:pt x="2746721" y="2870852"/>
                  <a:pt x="2750118" y="2857311"/>
                </a:cubicBezTo>
                <a:cubicBezTo>
                  <a:pt x="2753514" y="2843770"/>
                  <a:pt x="2773910" y="2833618"/>
                  <a:pt x="2794317" y="2833618"/>
                </a:cubicBezTo>
                <a:close/>
                <a:moveTo>
                  <a:pt x="2688909" y="2833618"/>
                </a:moveTo>
                <a:cubicBezTo>
                  <a:pt x="2709316" y="2833618"/>
                  <a:pt x="2722928" y="2843770"/>
                  <a:pt x="2717821" y="2857311"/>
                </a:cubicBezTo>
                <a:cubicBezTo>
                  <a:pt x="2714411" y="2870852"/>
                  <a:pt x="2694017" y="2881016"/>
                  <a:pt x="2673610" y="2881016"/>
                </a:cubicBezTo>
                <a:cubicBezTo>
                  <a:pt x="2653216" y="2881016"/>
                  <a:pt x="2641314" y="2870852"/>
                  <a:pt x="2644710" y="2857311"/>
                </a:cubicBezTo>
                <a:cubicBezTo>
                  <a:pt x="2648120" y="2843770"/>
                  <a:pt x="2668514" y="2833618"/>
                  <a:pt x="2688909" y="2833618"/>
                </a:cubicBezTo>
                <a:close/>
                <a:moveTo>
                  <a:pt x="2586901" y="2833618"/>
                </a:moveTo>
                <a:cubicBezTo>
                  <a:pt x="2607306" y="2833618"/>
                  <a:pt x="2619208" y="2843770"/>
                  <a:pt x="2615812" y="2857311"/>
                </a:cubicBezTo>
                <a:cubicBezTo>
                  <a:pt x="2612415" y="2870852"/>
                  <a:pt x="2591996" y="2881016"/>
                  <a:pt x="2571602" y="2881016"/>
                </a:cubicBezTo>
                <a:cubicBezTo>
                  <a:pt x="2551195" y="2881016"/>
                  <a:pt x="2539304" y="2870852"/>
                  <a:pt x="2542702" y="2857311"/>
                </a:cubicBezTo>
                <a:cubicBezTo>
                  <a:pt x="2547797" y="2843770"/>
                  <a:pt x="2566494" y="2833618"/>
                  <a:pt x="2586901" y="2833618"/>
                </a:cubicBezTo>
                <a:close/>
                <a:moveTo>
                  <a:pt x="2483197" y="2833618"/>
                </a:moveTo>
                <a:cubicBezTo>
                  <a:pt x="2503604" y="2833618"/>
                  <a:pt x="2515505" y="2843770"/>
                  <a:pt x="2512109" y="2857311"/>
                </a:cubicBezTo>
                <a:cubicBezTo>
                  <a:pt x="2507001" y="2870852"/>
                  <a:pt x="2488306" y="2881016"/>
                  <a:pt x="2467898" y="2881016"/>
                </a:cubicBezTo>
                <a:cubicBezTo>
                  <a:pt x="2447492" y="2881016"/>
                  <a:pt x="2435601" y="2870852"/>
                  <a:pt x="2438999" y="2857311"/>
                </a:cubicBezTo>
                <a:cubicBezTo>
                  <a:pt x="2444095" y="2843770"/>
                  <a:pt x="2462791" y="2833618"/>
                  <a:pt x="2483197" y="2833618"/>
                </a:cubicBezTo>
                <a:close/>
                <a:moveTo>
                  <a:pt x="2379489" y="2831924"/>
                </a:moveTo>
                <a:cubicBezTo>
                  <a:pt x="2401583" y="2833618"/>
                  <a:pt x="2413484" y="2843771"/>
                  <a:pt x="2408388" y="2855617"/>
                </a:cubicBezTo>
                <a:cubicBezTo>
                  <a:pt x="2403280" y="2869158"/>
                  <a:pt x="2384584" y="2879322"/>
                  <a:pt x="2364178" y="2879322"/>
                </a:cubicBezTo>
                <a:cubicBezTo>
                  <a:pt x="2343771" y="2879322"/>
                  <a:pt x="2331881" y="2869158"/>
                  <a:pt x="2335278" y="2855617"/>
                </a:cubicBezTo>
                <a:cubicBezTo>
                  <a:pt x="2340374" y="2842077"/>
                  <a:pt x="2359070" y="2831924"/>
                  <a:pt x="2379489" y="2831924"/>
                </a:cubicBezTo>
                <a:close/>
                <a:moveTo>
                  <a:pt x="2277480" y="2831924"/>
                </a:moveTo>
                <a:cubicBezTo>
                  <a:pt x="2296176" y="2833618"/>
                  <a:pt x="2308078" y="2843771"/>
                  <a:pt x="2304668" y="2855617"/>
                </a:cubicBezTo>
                <a:cubicBezTo>
                  <a:pt x="2299573" y="2869158"/>
                  <a:pt x="2280877" y="2879322"/>
                  <a:pt x="2260471" y="2879322"/>
                </a:cubicBezTo>
                <a:cubicBezTo>
                  <a:pt x="2240063" y="2879322"/>
                  <a:pt x="2228161" y="2869158"/>
                  <a:pt x="2233269" y="2855617"/>
                </a:cubicBezTo>
                <a:cubicBezTo>
                  <a:pt x="2238366" y="2842077"/>
                  <a:pt x="2257074" y="2831924"/>
                  <a:pt x="2277480" y="2831924"/>
                </a:cubicBezTo>
                <a:close/>
                <a:moveTo>
                  <a:pt x="2173772" y="2831924"/>
                </a:moveTo>
                <a:cubicBezTo>
                  <a:pt x="2192467" y="2831924"/>
                  <a:pt x="2204370" y="2842077"/>
                  <a:pt x="2200972" y="2855617"/>
                </a:cubicBezTo>
                <a:cubicBezTo>
                  <a:pt x="2195865" y="2869158"/>
                  <a:pt x="2175471" y="2879322"/>
                  <a:pt x="2156774" y="2879322"/>
                </a:cubicBezTo>
                <a:cubicBezTo>
                  <a:pt x="2136367" y="2879322"/>
                  <a:pt x="2124466" y="2869158"/>
                  <a:pt x="2129573" y="2855617"/>
                </a:cubicBezTo>
                <a:cubicBezTo>
                  <a:pt x="2134669" y="2842077"/>
                  <a:pt x="2155065" y="2831924"/>
                  <a:pt x="2173772" y="2831924"/>
                </a:cubicBezTo>
                <a:close/>
                <a:moveTo>
                  <a:pt x="2071774" y="2831924"/>
                </a:moveTo>
                <a:cubicBezTo>
                  <a:pt x="2090470" y="2831924"/>
                  <a:pt x="2102372" y="2842077"/>
                  <a:pt x="2097276" y="2855617"/>
                </a:cubicBezTo>
                <a:cubicBezTo>
                  <a:pt x="2092169" y="2869158"/>
                  <a:pt x="2071774" y="2879322"/>
                  <a:pt x="2053066" y="2879322"/>
                </a:cubicBezTo>
                <a:cubicBezTo>
                  <a:pt x="2032671" y="2879322"/>
                  <a:pt x="2020768" y="2869158"/>
                  <a:pt x="2025877" y="2855617"/>
                </a:cubicBezTo>
                <a:cubicBezTo>
                  <a:pt x="2030972" y="2842077"/>
                  <a:pt x="2051368" y="2831924"/>
                  <a:pt x="2071774" y="2831924"/>
                </a:cubicBezTo>
                <a:close/>
                <a:moveTo>
                  <a:pt x="1962953" y="2831924"/>
                </a:moveTo>
                <a:cubicBezTo>
                  <a:pt x="1983360" y="2831924"/>
                  <a:pt x="1995250" y="2842077"/>
                  <a:pt x="1990154" y="2855617"/>
                </a:cubicBezTo>
                <a:cubicBezTo>
                  <a:pt x="1985058" y="2869158"/>
                  <a:pt x="1964651" y="2879322"/>
                  <a:pt x="1944257" y="2879322"/>
                </a:cubicBezTo>
                <a:cubicBezTo>
                  <a:pt x="1923850" y="2879322"/>
                  <a:pt x="1911960" y="2869158"/>
                  <a:pt x="1917056" y="2855617"/>
                </a:cubicBezTo>
                <a:cubicBezTo>
                  <a:pt x="1922152" y="2842077"/>
                  <a:pt x="1942558" y="2831924"/>
                  <a:pt x="1962953" y="2831924"/>
                </a:cubicBezTo>
                <a:close/>
                <a:moveTo>
                  <a:pt x="1859258" y="2830242"/>
                </a:moveTo>
                <a:cubicBezTo>
                  <a:pt x="1879664" y="2831936"/>
                  <a:pt x="1891567" y="2842089"/>
                  <a:pt x="1886471" y="2853935"/>
                </a:cubicBezTo>
                <a:cubicBezTo>
                  <a:pt x="1881363" y="2867476"/>
                  <a:pt x="1860956" y="2877628"/>
                  <a:pt x="1840561" y="2877628"/>
                </a:cubicBezTo>
                <a:cubicBezTo>
                  <a:pt x="1820154" y="2877628"/>
                  <a:pt x="1808265" y="2867476"/>
                  <a:pt x="1813361" y="2853935"/>
                </a:cubicBezTo>
                <a:cubicBezTo>
                  <a:pt x="1818456" y="2840394"/>
                  <a:pt x="1838863" y="2830242"/>
                  <a:pt x="1859258" y="2830242"/>
                </a:cubicBezTo>
                <a:close/>
                <a:moveTo>
                  <a:pt x="1757249" y="2830242"/>
                </a:moveTo>
                <a:cubicBezTo>
                  <a:pt x="1777655" y="2830242"/>
                  <a:pt x="1789557" y="2842089"/>
                  <a:pt x="1784449" y="2853935"/>
                </a:cubicBezTo>
                <a:cubicBezTo>
                  <a:pt x="1779354" y="2867476"/>
                  <a:pt x="1758947" y="2877628"/>
                  <a:pt x="1738540" y="2877628"/>
                </a:cubicBezTo>
                <a:cubicBezTo>
                  <a:pt x="1718145" y="2877628"/>
                  <a:pt x="1706243" y="2867476"/>
                  <a:pt x="1711351" y="2853935"/>
                </a:cubicBezTo>
                <a:cubicBezTo>
                  <a:pt x="1716447" y="2840394"/>
                  <a:pt x="1736842" y="2830242"/>
                  <a:pt x="1757249" y="2830242"/>
                </a:cubicBezTo>
                <a:close/>
                <a:moveTo>
                  <a:pt x="1653538" y="2830242"/>
                </a:moveTo>
                <a:cubicBezTo>
                  <a:pt x="1673933" y="2830242"/>
                  <a:pt x="1685835" y="2840394"/>
                  <a:pt x="1680739" y="2853935"/>
                </a:cubicBezTo>
                <a:cubicBezTo>
                  <a:pt x="1675631" y="2867476"/>
                  <a:pt x="1655237" y="2877628"/>
                  <a:pt x="1634818" y="2877628"/>
                </a:cubicBezTo>
                <a:cubicBezTo>
                  <a:pt x="1614423" y="2877628"/>
                  <a:pt x="1602521" y="2867476"/>
                  <a:pt x="1607629" y="2853935"/>
                </a:cubicBezTo>
                <a:cubicBezTo>
                  <a:pt x="1612725" y="2840394"/>
                  <a:pt x="1633120" y="2830242"/>
                  <a:pt x="1653538" y="2830242"/>
                </a:cubicBezTo>
                <a:close/>
                <a:moveTo>
                  <a:pt x="12660127" y="2806537"/>
                </a:moveTo>
                <a:cubicBezTo>
                  <a:pt x="12678764" y="2806537"/>
                  <a:pt x="12702473" y="2816701"/>
                  <a:pt x="12711084" y="2830242"/>
                </a:cubicBezTo>
                <a:cubicBezTo>
                  <a:pt x="12719578" y="2843783"/>
                  <a:pt x="12709315" y="2853935"/>
                  <a:pt x="12690678" y="2853935"/>
                </a:cubicBezTo>
                <a:cubicBezTo>
                  <a:pt x="12670271" y="2853935"/>
                  <a:pt x="12648095" y="2843783"/>
                  <a:pt x="12639720" y="2830242"/>
                </a:cubicBezTo>
                <a:cubicBezTo>
                  <a:pt x="12631109" y="2816701"/>
                  <a:pt x="12641372" y="2806537"/>
                  <a:pt x="12660127" y="2806537"/>
                </a:cubicBezTo>
                <a:close/>
                <a:moveTo>
                  <a:pt x="12467972" y="2801466"/>
                </a:moveTo>
                <a:cubicBezTo>
                  <a:pt x="12488378" y="2801466"/>
                  <a:pt x="12510436" y="2811618"/>
                  <a:pt x="12518931" y="2825159"/>
                </a:cubicBezTo>
                <a:cubicBezTo>
                  <a:pt x="12527423" y="2838700"/>
                  <a:pt x="12517279" y="2848852"/>
                  <a:pt x="12496872" y="2848852"/>
                </a:cubicBezTo>
                <a:cubicBezTo>
                  <a:pt x="12476464" y="2848852"/>
                  <a:pt x="12454288" y="2838700"/>
                  <a:pt x="12445913" y="2825159"/>
                </a:cubicBezTo>
                <a:cubicBezTo>
                  <a:pt x="12437303" y="2811618"/>
                  <a:pt x="12447565" y="2801466"/>
                  <a:pt x="12467972" y="2801466"/>
                </a:cubicBezTo>
                <a:close/>
                <a:moveTo>
                  <a:pt x="12263904" y="2799772"/>
                </a:moveTo>
                <a:cubicBezTo>
                  <a:pt x="12284311" y="2799772"/>
                  <a:pt x="12306487" y="2811618"/>
                  <a:pt x="12314980" y="2823465"/>
                </a:cubicBezTo>
                <a:cubicBezTo>
                  <a:pt x="12323472" y="2837006"/>
                  <a:pt x="12313328" y="2847158"/>
                  <a:pt x="12292803" y="2847158"/>
                </a:cubicBezTo>
                <a:cubicBezTo>
                  <a:pt x="12272397" y="2847158"/>
                  <a:pt x="12250338" y="2837006"/>
                  <a:pt x="12241728" y="2823465"/>
                </a:cubicBezTo>
                <a:cubicBezTo>
                  <a:pt x="12233352" y="2809924"/>
                  <a:pt x="12243496" y="2799772"/>
                  <a:pt x="12263904" y="2799772"/>
                </a:cubicBezTo>
                <a:close/>
                <a:moveTo>
                  <a:pt x="12161869" y="2799772"/>
                </a:moveTo>
                <a:cubicBezTo>
                  <a:pt x="12180624" y="2799772"/>
                  <a:pt x="12202683" y="2809924"/>
                  <a:pt x="12211175" y="2823465"/>
                </a:cubicBezTo>
                <a:cubicBezTo>
                  <a:pt x="12219669" y="2837006"/>
                  <a:pt x="12209524" y="2847158"/>
                  <a:pt x="12189117" y="2847158"/>
                </a:cubicBezTo>
                <a:cubicBezTo>
                  <a:pt x="12168710" y="2847158"/>
                  <a:pt x="12146534" y="2837006"/>
                  <a:pt x="12139811" y="2823465"/>
                </a:cubicBezTo>
                <a:cubicBezTo>
                  <a:pt x="12131317" y="2809924"/>
                  <a:pt x="12141581" y="2799772"/>
                  <a:pt x="12161869" y="2799772"/>
                </a:cubicBezTo>
                <a:close/>
                <a:moveTo>
                  <a:pt x="12058183" y="2799772"/>
                </a:moveTo>
                <a:cubicBezTo>
                  <a:pt x="12076939" y="2799772"/>
                  <a:pt x="12098996" y="2809924"/>
                  <a:pt x="12107491" y="2823465"/>
                </a:cubicBezTo>
                <a:cubicBezTo>
                  <a:pt x="12114332" y="2837006"/>
                  <a:pt x="12105721" y="2847158"/>
                  <a:pt x="12085314" y="2847158"/>
                </a:cubicBezTo>
                <a:cubicBezTo>
                  <a:pt x="12065025" y="2847158"/>
                  <a:pt x="12042967" y="2837006"/>
                  <a:pt x="12036125" y="2823465"/>
                </a:cubicBezTo>
                <a:cubicBezTo>
                  <a:pt x="12029283" y="2809924"/>
                  <a:pt x="12037776" y="2799772"/>
                  <a:pt x="12058183" y="2799772"/>
                </a:cubicBezTo>
                <a:close/>
                <a:moveTo>
                  <a:pt x="11957918" y="2799772"/>
                </a:moveTo>
                <a:cubicBezTo>
                  <a:pt x="11978325" y="2799772"/>
                  <a:pt x="12000384" y="2809924"/>
                  <a:pt x="12007225" y="2823465"/>
                </a:cubicBezTo>
                <a:cubicBezTo>
                  <a:pt x="12013948" y="2837006"/>
                  <a:pt x="12003804" y="2847158"/>
                  <a:pt x="11985166" y="2847158"/>
                </a:cubicBezTo>
                <a:cubicBezTo>
                  <a:pt x="11964760" y="2847158"/>
                  <a:pt x="11942584" y="2837006"/>
                  <a:pt x="11935742" y="2823465"/>
                </a:cubicBezTo>
                <a:cubicBezTo>
                  <a:pt x="11929018" y="2809924"/>
                  <a:pt x="11939163" y="2799772"/>
                  <a:pt x="11957918" y="2799772"/>
                </a:cubicBezTo>
                <a:close/>
                <a:moveTo>
                  <a:pt x="10415866" y="2798078"/>
                </a:moveTo>
                <a:cubicBezTo>
                  <a:pt x="10434562" y="2798078"/>
                  <a:pt x="10456667" y="2808231"/>
                  <a:pt x="10461763" y="2821771"/>
                </a:cubicBezTo>
                <a:cubicBezTo>
                  <a:pt x="10466871" y="2835312"/>
                  <a:pt x="10454969" y="2845464"/>
                  <a:pt x="10436272" y="2845464"/>
                </a:cubicBezTo>
                <a:cubicBezTo>
                  <a:pt x="10415866" y="2845464"/>
                  <a:pt x="10395471" y="2835312"/>
                  <a:pt x="10390362" y="2821771"/>
                </a:cubicBezTo>
                <a:cubicBezTo>
                  <a:pt x="10385267" y="2808231"/>
                  <a:pt x="10397169" y="2798078"/>
                  <a:pt x="10415866" y="2798078"/>
                </a:cubicBezTo>
                <a:close/>
                <a:moveTo>
                  <a:pt x="7127816" y="2787902"/>
                </a:moveTo>
                <a:cubicBezTo>
                  <a:pt x="7148235" y="2787902"/>
                  <a:pt x="7165230" y="2798078"/>
                  <a:pt x="7166931" y="2811619"/>
                </a:cubicBezTo>
                <a:cubicBezTo>
                  <a:pt x="7168630" y="2825159"/>
                  <a:pt x="7153332" y="2835312"/>
                  <a:pt x="7132922" y="2835312"/>
                </a:cubicBezTo>
                <a:cubicBezTo>
                  <a:pt x="7112520" y="2835312"/>
                  <a:pt x="7095524" y="2825159"/>
                  <a:pt x="7093825" y="2811619"/>
                </a:cubicBezTo>
                <a:cubicBezTo>
                  <a:pt x="7092130" y="2798078"/>
                  <a:pt x="7107425" y="2787902"/>
                  <a:pt x="7127816" y="2787902"/>
                </a:cubicBezTo>
                <a:close/>
                <a:moveTo>
                  <a:pt x="7024124" y="2787902"/>
                </a:moveTo>
                <a:cubicBezTo>
                  <a:pt x="7044527" y="2787902"/>
                  <a:pt x="7061523" y="2798078"/>
                  <a:pt x="7063219" y="2811619"/>
                </a:cubicBezTo>
                <a:cubicBezTo>
                  <a:pt x="7064919" y="2825159"/>
                  <a:pt x="7049624" y="2835312"/>
                  <a:pt x="7029232" y="2835312"/>
                </a:cubicBezTo>
                <a:cubicBezTo>
                  <a:pt x="7008826" y="2835312"/>
                  <a:pt x="6991822" y="2825159"/>
                  <a:pt x="6990124" y="2811619"/>
                </a:cubicBezTo>
                <a:cubicBezTo>
                  <a:pt x="6988426" y="2798078"/>
                  <a:pt x="7003724" y="2787902"/>
                  <a:pt x="7024124" y="2787902"/>
                </a:cubicBezTo>
                <a:close/>
                <a:moveTo>
                  <a:pt x="6922159" y="2786220"/>
                </a:moveTo>
                <a:cubicBezTo>
                  <a:pt x="6942548" y="2786220"/>
                  <a:pt x="6959542" y="2798078"/>
                  <a:pt x="6959542" y="2809925"/>
                </a:cubicBezTo>
                <a:cubicBezTo>
                  <a:pt x="6961242" y="2823466"/>
                  <a:pt x="6945947" y="2833618"/>
                  <a:pt x="6925555" y="2833618"/>
                </a:cubicBezTo>
                <a:cubicBezTo>
                  <a:pt x="6905163" y="2833618"/>
                  <a:pt x="6888156" y="2823466"/>
                  <a:pt x="6888156" y="2809925"/>
                </a:cubicBezTo>
                <a:cubicBezTo>
                  <a:pt x="6886445" y="2796384"/>
                  <a:pt x="6901743" y="2786220"/>
                  <a:pt x="6922159" y="2786220"/>
                </a:cubicBezTo>
                <a:close/>
                <a:moveTo>
                  <a:pt x="6818469" y="2786220"/>
                </a:moveTo>
                <a:cubicBezTo>
                  <a:pt x="6838861" y="2787914"/>
                  <a:pt x="6854158" y="2798078"/>
                  <a:pt x="6855853" y="2809925"/>
                </a:cubicBezTo>
                <a:cubicBezTo>
                  <a:pt x="6857563" y="2823466"/>
                  <a:pt x="6842270" y="2833618"/>
                  <a:pt x="6821862" y="2833618"/>
                </a:cubicBezTo>
                <a:cubicBezTo>
                  <a:pt x="6801476" y="2833618"/>
                  <a:pt x="6784509" y="2823466"/>
                  <a:pt x="6784509" y="2809925"/>
                </a:cubicBezTo>
                <a:cubicBezTo>
                  <a:pt x="6782801" y="2796384"/>
                  <a:pt x="6798067" y="2786220"/>
                  <a:pt x="6818469" y="2786220"/>
                </a:cubicBezTo>
                <a:close/>
                <a:moveTo>
                  <a:pt x="6714810" y="2786220"/>
                </a:moveTo>
                <a:cubicBezTo>
                  <a:pt x="6735207" y="2786220"/>
                  <a:pt x="6752197" y="2796384"/>
                  <a:pt x="6752197" y="2809925"/>
                </a:cubicBezTo>
                <a:cubicBezTo>
                  <a:pt x="6753900" y="2823466"/>
                  <a:pt x="6738602" y="2833618"/>
                  <a:pt x="6718207" y="2833618"/>
                </a:cubicBezTo>
                <a:cubicBezTo>
                  <a:pt x="6697816" y="2833618"/>
                  <a:pt x="6680820" y="2823466"/>
                  <a:pt x="6680820" y="2809925"/>
                </a:cubicBezTo>
                <a:cubicBezTo>
                  <a:pt x="6679110" y="2796384"/>
                  <a:pt x="6696117" y="2786220"/>
                  <a:pt x="6714810" y="2786220"/>
                </a:cubicBezTo>
                <a:close/>
                <a:moveTo>
                  <a:pt x="6612804" y="2786220"/>
                </a:moveTo>
                <a:cubicBezTo>
                  <a:pt x="6633211" y="2786220"/>
                  <a:pt x="6650206" y="2796384"/>
                  <a:pt x="6650206" y="2809925"/>
                </a:cubicBezTo>
                <a:cubicBezTo>
                  <a:pt x="6650206" y="2823466"/>
                  <a:pt x="6634904" y="2833618"/>
                  <a:pt x="6616208" y="2833618"/>
                </a:cubicBezTo>
                <a:cubicBezTo>
                  <a:pt x="6595812" y="2833618"/>
                  <a:pt x="6578814" y="2823466"/>
                  <a:pt x="6578814" y="2809925"/>
                </a:cubicBezTo>
                <a:cubicBezTo>
                  <a:pt x="6578814" y="2796384"/>
                  <a:pt x="6594114" y="2786220"/>
                  <a:pt x="6612804" y="2786220"/>
                </a:cubicBezTo>
                <a:close/>
                <a:moveTo>
                  <a:pt x="6505715" y="2786220"/>
                </a:moveTo>
                <a:cubicBezTo>
                  <a:pt x="6526123" y="2786220"/>
                  <a:pt x="6543130" y="2796384"/>
                  <a:pt x="6544828" y="2809925"/>
                </a:cubicBezTo>
                <a:cubicBezTo>
                  <a:pt x="6544828" y="2823466"/>
                  <a:pt x="6529531" y="2833618"/>
                  <a:pt x="6509115" y="2833618"/>
                </a:cubicBezTo>
                <a:cubicBezTo>
                  <a:pt x="6488723" y="2833618"/>
                  <a:pt x="6471723" y="2823466"/>
                  <a:pt x="6471723" y="2809925"/>
                </a:cubicBezTo>
                <a:cubicBezTo>
                  <a:pt x="6471723" y="2796384"/>
                  <a:pt x="6487026" y="2786220"/>
                  <a:pt x="6505715" y="2786220"/>
                </a:cubicBezTo>
                <a:close/>
                <a:moveTo>
                  <a:pt x="6403709" y="2784526"/>
                </a:moveTo>
                <a:cubicBezTo>
                  <a:pt x="6424110" y="2786220"/>
                  <a:pt x="6441120" y="2796384"/>
                  <a:pt x="6441120" y="2808231"/>
                </a:cubicBezTo>
                <a:cubicBezTo>
                  <a:pt x="6441120" y="2821772"/>
                  <a:pt x="6425823" y="2831924"/>
                  <a:pt x="6405411" y="2831924"/>
                </a:cubicBezTo>
                <a:cubicBezTo>
                  <a:pt x="6385013" y="2831924"/>
                  <a:pt x="6369715" y="2821772"/>
                  <a:pt x="6368023" y="2808231"/>
                </a:cubicBezTo>
                <a:cubicBezTo>
                  <a:pt x="6368023" y="2794690"/>
                  <a:pt x="6383317" y="2784526"/>
                  <a:pt x="6403709" y="2784526"/>
                </a:cubicBezTo>
                <a:close/>
                <a:moveTo>
                  <a:pt x="6301750" y="2784526"/>
                </a:moveTo>
                <a:cubicBezTo>
                  <a:pt x="6322147" y="2786220"/>
                  <a:pt x="6337440" y="2796384"/>
                  <a:pt x="6339136" y="2808231"/>
                </a:cubicBezTo>
                <a:cubicBezTo>
                  <a:pt x="6339136" y="2821772"/>
                  <a:pt x="6323840" y="2831924"/>
                  <a:pt x="6303451" y="2831924"/>
                </a:cubicBezTo>
                <a:cubicBezTo>
                  <a:pt x="6283036" y="2831924"/>
                  <a:pt x="6267741" y="2821772"/>
                  <a:pt x="6266044" y="2808231"/>
                </a:cubicBezTo>
                <a:cubicBezTo>
                  <a:pt x="6266044" y="2794690"/>
                  <a:pt x="6281340" y="2784526"/>
                  <a:pt x="6301750" y="2784526"/>
                </a:cubicBezTo>
                <a:close/>
                <a:moveTo>
                  <a:pt x="6201449" y="2784526"/>
                </a:moveTo>
                <a:cubicBezTo>
                  <a:pt x="6220143" y="2784526"/>
                  <a:pt x="6237135" y="2794690"/>
                  <a:pt x="6237135" y="2808231"/>
                </a:cubicBezTo>
                <a:cubicBezTo>
                  <a:pt x="6237135" y="2821772"/>
                  <a:pt x="6221841" y="2831924"/>
                  <a:pt x="6201449" y="2831924"/>
                </a:cubicBezTo>
                <a:cubicBezTo>
                  <a:pt x="6181048" y="2831924"/>
                  <a:pt x="6165746" y="2821772"/>
                  <a:pt x="6165746" y="2808231"/>
                </a:cubicBezTo>
                <a:cubicBezTo>
                  <a:pt x="6165746" y="2794690"/>
                  <a:pt x="6181048" y="2784526"/>
                  <a:pt x="6201449" y="2784526"/>
                </a:cubicBezTo>
                <a:close/>
                <a:moveTo>
                  <a:pt x="6097767" y="2784526"/>
                </a:moveTo>
                <a:cubicBezTo>
                  <a:pt x="6118159" y="2784526"/>
                  <a:pt x="6133453" y="2794690"/>
                  <a:pt x="6133453" y="2808231"/>
                </a:cubicBezTo>
                <a:cubicBezTo>
                  <a:pt x="6133453" y="2821772"/>
                  <a:pt x="6118159" y="2831924"/>
                  <a:pt x="6097767" y="2831924"/>
                </a:cubicBezTo>
                <a:cubicBezTo>
                  <a:pt x="6077368" y="2831924"/>
                  <a:pt x="6062061" y="2821772"/>
                  <a:pt x="6062061" y="2808231"/>
                </a:cubicBezTo>
                <a:cubicBezTo>
                  <a:pt x="6062061" y="2794690"/>
                  <a:pt x="6077368" y="2784526"/>
                  <a:pt x="6097767" y="2784526"/>
                </a:cubicBezTo>
                <a:close/>
                <a:moveTo>
                  <a:pt x="5995761" y="2784526"/>
                </a:moveTo>
                <a:cubicBezTo>
                  <a:pt x="6014468" y="2784526"/>
                  <a:pt x="6031462" y="2794690"/>
                  <a:pt x="6031462" y="2808231"/>
                </a:cubicBezTo>
                <a:cubicBezTo>
                  <a:pt x="6031462" y="2821772"/>
                  <a:pt x="6016162" y="2831924"/>
                  <a:pt x="5995761" y="2831924"/>
                </a:cubicBezTo>
                <a:cubicBezTo>
                  <a:pt x="5975371" y="2831924"/>
                  <a:pt x="5960078" y="2821772"/>
                  <a:pt x="5960078" y="2808231"/>
                </a:cubicBezTo>
                <a:cubicBezTo>
                  <a:pt x="5960078" y="2794690"/>
                  <a:pt x="5977070" y="2784526"/>
                  <a:pt x="5995761" y="2784526"/>
                </a:cubicBezTo>
                <a:close/>
                <a:moveTo>
                  <a:pt x="3635912" y="2772679"/>
                </a:moveTo>
                <a:cubicBezTo>
                  <a:pt x="3654609" y="2774373"/>
                  <a:pt x="3668208" y="2784526"/>
                  <a:pt x="3666510" y="2796384"/>
                </a:cubicBezTo>
                <a:cubicBezTo>
                  <a:pt x="3663101" y="2809925"/>
                  <a:pt x="3644405" y="2820077"/>
                  <a:pt x="3625709" y="2820077"/>
                </a:cubicBezTo>
                <a:cubicBezTo>
                  <a:pt x="3605303" y="2820077"/>
                  <a:pt x="3591715" y="2809925"/>
                  <a:pt x="3595110" y="2796384"/>
                </a:cubicBezTo>
                <a:cubicBezTo>
                  <a:pt x="3598508" y="2782832"/>
                  <a:pt x="3617205" y="2772679"/>
                  <a:pt x="3635912" y="2772679"/>
                </a:cubicBezTo>
                <a:close/>
                <a:moveTo>
                  <a:pt x="3523689" y="2772679"/>
                </a:moveTo>
                <a:cubicBezTo>
                  <a:pt x="3544083" y="2772679"/>
                  <a:pt x="3557683" y="2784526"/>
                  <a:pt x="3554286" y="2796384"/>
                </a:cubicBezTo>
                <a:cubicBezTo>
                  <a:pt x="3550889" y="2809925"/>
                  <a:pt x="3532181" y="2820077"/>
                  <a:pt x="3513484" y="2820077"/>
                </a:cubicBezTo>
                <a:cubicBezTo>
                  <a:pt x="3493091" y="2820077"/>
                  <a:pt x="3479490" y="2809925"/>
                  <a:pt x="3482888" y="2796384"/>
                </a:cubicBezTo>
                <a:cubicBezTo>
                  <a:pt x="3486284" y="2782832"/>
                  <a:pt x="3504994" y="2772679"/>
                  <a:pt x="3523689" y="2772679"/>
                </a:cubicBezTo>
                <a:close/>
                <a:moveTo>
                  <a:pt x="3430184" y="2772679"/>
                </a:moveTo>
                <a:cubicBezTo>
                  <a:pt x="3450580" y="2772679"/>
                  <a:pt x="3464180" y="2782832"/>
                  <a:pt x="3460784" y="2796384"/>
                </a:cubicBezTo>
                <a:cubicBezTo>
                  <a:pt x="3457386" y="2809925"/>
                  <a:pt x="3438678" y="2820077"/>
                  <a:pt x="3418272" y="2820077"/>
                </a:cubicBezTo>
                <a:cubicBezTo>
                  <a:pt x="3397878" y="2820077"/>
                  <a:pt x="3384277" y="2809925"/>
                  <a:pt x="3387673" y="2796384"/>
                </a:cubicBezTo>
                <a:cubicBezTo>
                  <a:pt x="3391072" y="2782832"/>
                  <a:pt x="3409767" y="2772679"/>
                  <a:pt x="3430184" y="2772679"/>
                </a:cubicBezTo>
                <a:close/>
                <a:moveTo>
                  <a:pt x="3326477" y="2772679"/>
                </a:moveTo>
                <a:cubicBezTo>
                  <a:pt x="3346873" y="2772679"/>
                  <a:pt x="3360473" y="2782832"/>
                  <a:pt x="3357076" y="2796384"/>
                </a:cubicBezTo>
                <a:cubicBezTo>
                  <a:pt x="3353681" y="2809925"/>
                  <a:pt x="3334985" y="2820077"/>
                  <a:pt x="3314577" y="2820077"/>
                </a:cubicBezTo>
                <a:cubicBezTo>
                  <a:pt x="3294181" y="2820077"/>
                  <a:pt x="3280571" y="2809925"/>
                  <a:pt x="3283978" y="2796384"/>
                </a:cubicBezTo>
                <a:cubicBezTo>
                  <a:pt x="3287376" y="2782832"/>
                  <a:pt x="3306083" y="2772679"/>
                  <a:pt x="3326477" y="2772679"/>
                </a:cubicBezTo>
                <a:close/>
                <a:moveTo>
                  <a:pt x="3222774" y="2772679"/>
                </a:moveTo>
                <a:cubicBezTo>
                  <a:pt x="3243166" y="2772679"/>
                  <a:pt x="3256766" y="2782832"/>
                  <a:pt x="3253369" y="2796384"/>
                </a:cubicBezTo>
                <a:cubicBezTo>
                  <a:pt x="3249972" y="2809925"/>
                  <a:pt x="3231266" y="2820077"/>
                  <a:pt x="3210873" y="2820077"/>
                </a:cubicBezTo>
                <a:cubicBezTo>
                  <a:pt x="3190466" y="2820077"/>
                  <a:pt x="3176868" y="2809925"/>
                  <a:pt x="3180261" y="2796384"/>
                </a:cubicBezTo>
                <a:cubicBezTo>
                  <a:pt x="3183659" y="2782832"/>
                  <a:pt x="3202367" y="2772679"/>
                  <a:pt x="3222774" y="2772679"/>
                </a:cubicBezTo>
                <a:close/>
                <a:moveTo>
                  <a:pt x="3122471" y="2770985"/>
                </a:moveTo>
                <a:cubicBezTo>
                  <a:pt x="3141181" y="2772679"/>
                  <a:pt x="3154781" y="2782832"/>
                  <a:pt x="3151376" y="2794690"/>
                </a:cubicBezTo>
                <a:cubicBezTo>
                  <a:pt x="3147974" y="2808231"/>
                  <a:pt x="3129279" y="2818383"/>
                  <a:pt x="3108873" y="2818383"/>
                </a:cubicBezTo>
                <a:cubicBezTo>
                  <a:pt x="3088476" y="2818383"/>
                  <a:pt x="3074860" y="2808231"/>
                  <a:pt x="3079969" y="2794690"/>
                </a:cubicBezTo>
                <a:cubicBezTo>
                  <a:pt x="3083379" y="2781138"/>
                  <a:pt x="3102077" y="2770985"/>
                  <a:pt x="3122471" y="2770985"/>
                </a:cubicBezTo>
                <a:close/>
                <a:moveTo>
                  <a:pt x="3018758" y="2770985"/>
                </a:moveTo>
                <a:cubicBezTo>
                  <a:pt x="3039155" y="2770985"/>
                  <a:pt x="3052756" y="2782832"/>
                  <a:pt x="3047661" y="2794690"/>
                </a:cubicBezTo>
                <a:cubicBezTo>
                  <a:pt x="3044251" y="2808231"/>
                  <a:pt x="3025552" y="2818383"/>
                  <a:pt x="3005156" y="2818383"/>
                </a:cubicBezTo>
                <a:cubicBezTo>
                  <a:pt x="2984748" y="2818383"/>
                  <a:pt x="2972854" y="2808231"/>
                  <a:pt x="2976252" y="2794690"/>
                </a:cubicBezTo>
                <a:cubicBezTo>
                  <a:pt x="2979650" y="2781138"/>
                  <a:pt x="2998350" y="2770985"/>
                  <a:pt x="3018758" y="2770985"/>
                </a:cubicBezTo>
                <a:close/>
                <a:moveTo>
                  <a:pt x="2916733" y="2770985"/>
                </a:moveTo>
                <a:cubicBezTo>
                  <a:pt x="2937138" y="2770985"/>
                  <a:pt x="2949043" y="2781138"/>
                  <a:pt x="2945645" y="2794690"/>
                </a:cubicBezTo>
                <a:cubicBezTo>
                  <a:pt x="2942235" y="2808231"/>
                  <a:pt x="2921842" y="2818383"/>
                  <a:pt x="2903133" y="2818383"/>
                </a:cubicBezTo>
                <a:cubicBezTo>
                  <a:pt x="2882739" y="2818383"/>
                  <a:pt x="2870839" y="2808231"/>
                  <a:pt x="2874235" y="2794690"/>
                </a:cubicBezTo>
                <a:cubicBezTo>
                  <a:pt x="2877643" y="2781138"/>
                  <a:pt x="2898037" y="2770985"/>
                  <a:pt x="2916733" y="2770985"/>
                </a:cubicBezTo>
                <a:close/>
                <a:moveTo>
                  <a:pt x="2813039" y="2770985"/>
                </a:moveTo>
                <a:cubicBezTo>
                  <a:pt x="2833447" y="2770985"/>
                  <a:pt x="2845349" y="2781138"/>
                  <a:pt x="2841939" y="2794690"/>
                </a:cubicBezTo>
                <a:cubicBezTo>
                  <a:pt x="2838543" y="2808231"/>
                  <a:pt x="2818146" y="2818383"/>
                  <a:pt x="2799434" y="2818383"/>
                </a:cubicBezTo>
                <a:cubicBezTo>
                  <a:pt x="2779002" y="2818383"/>
                  <a:pt x="2767100" y="2808231"/>
                  <a:pt x="2770497" y="2794690"/>
                </a:cubicBezTo>
                <a:cubicBezTo>
                  <a:pt x="2773907" y="2781138"/>
                  <a:pt x="2794302" y="2770985"/>
                  <a:pt x="2813039" y="2770985"/>
                </a:cubicBezTo>
                <a:close/>
                <a:moveTo>
                  <a:pt x="2709314" y="2770985"/>
                </a:moveTo>
                <a:cubicBezTo>
                  <a:pt x="2729709" y="2770985"/>
                  <a:pt x="2743310" y="2781138"/>
                  <a:pt x="2738214" y="2794690"/>
                </a:cubicBezTo>
                <a:cubicBezTo>
                  <a:pt x="2734805" y="2808231"/>
                  <a:pt x="2714411" y="2818383"/>
                  <a:pt x="2694004" y="2818383"/>
                </a:cubicBezTo>
                <a:cubicBezTo>
                  <a:pt x="2673597" y="2818383"/>
                  <a:pt x="2661706" y="2808231"/>
                  <a:pt x="2665104" y="2794690"/>
                </a:cubicBezTo>
                <a:cubicBezTo>
                  <a:pt x="2668501" y="2781138"/>
                  <a:pt x="2688896" y="2770985"/>
                  <a:pt x="2709314" y="2770985"/>
                </a:cubicBezTo>
                <a:close/>
                <a:moveTo>
                  <a:pt x="2607293" y="2769291"/>
                </a:moveTo>
                <a:cubicBezTo>
                  <a:pt x="2627699" y="2770985"/>
                  <a:pt x="2641300" y="2781138"/>
                  <a:pt x="2636192" y="2792996"/>
                </a:cubicBezTo>
                <a:cubicBezTo>
                  <a:pt x="2632796" y="2806537"/>
                  <a:pt x="2612400" y="2816689"/>
                  <a:pt x="2591994" y="2816689"/>
                </a:cubicBezTo>
                <a:cubicBezTo>
                  <a:pt x="2571586" y="2816689"/>
                  <a:pt x="2559685" y="2806537"/>
                  <a:pt x="2563082" y="2792996"/>
                </a:cubicBezTo>
                <a:cubicBezTo>
                  <a:pt x="2568190" y="2779443"/>
                  <a:pt x="2586886" y="2769291"/>
                  <a:pt x="2607293" y="2769291"/>
                </a:cubicBezTo>
                <a:close/>
                <a:moveTo>
                  <a:pt x="2505280" y="2769291"/>
                </a:moveTo>
                <a:cubicBezTo>
                  <a:pt x="2525674" y="2769291"/>
                  <a:pt x="2537576" y="2781138"/>
                  <a:pt x="2534179" y="2792996"/>
                </a:cubicBezTo>
                <a:cubicBezTo>
                  <a:pt x="2529084" y="2806537"/>
                  <a:pt x="2510376" y="2816689"/>
                  <a:pt x="2489981" y="2816689"/>
                </a:cubicBezTo>
                <a:cubicBezTo>
                  <a:pt x="2469562" y="2816689"/>
                  <a:pt x="2457672" y="2806537"/>
                  <a:pt x="2461069" y="2792996"/>
                </a:cubicBezTo>
                <a:cubicBezTo>
                  <a:pt x="2466165" y="2779443"/>
                  <a:pt x="2484872" y="2769291"/>
                  <a:pt x="2505280" y="2769291"/>
                </a:cubicBezTo>
                <a:close/>
                <a:moveTo>
                  <a:pt x="2403282" y="2769291"/>
                </a:moveTo>
                <a:cubicBezTo>
                  <a:pt x="2423677" y="2769291"/>
                  <a:pt x="2435579" y="2779443"/>
                  <a:pt x="2430483" y="2792996"/>
                </a:cubicBezTo>
                <a:cubicBezTo>
                  <a:pt x="2425376" y="2806537"/>
                  <a:pt x="2406679" y="2816689"/>
                  <a:pt x="2386284" y="2816689"/>
                </a:cubicBezTo>
                <a:cubicBezTo>
                  <a:pt x="2365877" y="2816689"/>
                  <a:pt x="2353976" y="2806537"/>
                  <a:pt x="2359084" y="2792996"/>
                </a:cubicBezTo>
                <a:cubicBezTo>
                  <a:pt x="2364179" y="2779443"/>
                  <a:pt x="2382887" y="2769291"/>
                  <a:pt x="2403282" y="2769291"/>
                </a:cubicBezTo>
                <a:close/>
                <a:moveTo>
                  <a:pt x="2299563" y="2769291"/>
                </a:moveTo>
                <a:cubicBezTo>
                  <a:pt x="2319957" y="2769291"/>
                  <a:pt x="2331860" y="2779443"/>
                  <a:pt x="2326763" y="2792996"/>
                </a:cubicBezTo>
                <a:cubicBezTo>
                  <a:pt x="2321656" y="2806537"/>
                  <a:pt x="2302959" y="2816689"/>
                  <a:pt x="2282565" y="2816689"/>
                </a:cubicBezTo>
                <a:cubicBezTo>
                  <a:pt x="2262158" y="2816689"/>
                  <a:pt x="2250256" y="2806537"/>
                  <a:pt x="2255364" y="2792996"/>
                </a:cubicBezTo>
                <a:cubicBezTo>
                  <a:pt x="2260460" y="2779443"/>
                  <a:pt x="2279156" y="2769291"/>
                  <a:pt x="2299563" y="2769291"/>
                </a:cubicBezTo>
                <a:close/>
                <a:moveTo>
                  <a:pt x="2195866" y="2769291"/>
                </a:moveTo>
                <a:cubicBezTo>
                  <a:pt x="2216261" y="2769291"/>
                  <a:pt x="2228175" y="2779443"/>
                  <a:pt x="2223055" y="2792996"/>
                </a:cubicBezTo>
                <a:cubicBezTo>
                  <a:pt x="2217960" y="2806537"/>
                  <a:pt x="2199262" y="2816689"/>
                  <a:pt x="2178856" y="2816689"/>
                </a:cubicBezTo>
                <a:cubicBezTo>
                  <a:pt x="2158462" y="2816689"/>
                  <a:pt x="2146560" y="2806537"/>
                  <a:pt x="2151668" y="2792996"/>
                </a:cubicBezTo>
                <a:cubicBezTo>
                  <a:pt x="2156764" y="2779443"/>
                  <a:pt x="2177158" y="2769291"/>
                  <a:pt x="2195866" y="2769291"/>
                </a:cubicBezTo>
                <a:close/>
                <a:moveTo>
                  <a:pt x="2093844" y="2767597"/>
                </a:moveTo>
                <a:cubicBezTo>
                  <a:pt x="2114263" y="2769291"/>
                  <a:pt x="2126153" y="2779455"/>
                  <a:pt x="2121057" y="2791314"/>
                </a:cubicBezTo>
                <a:cubicBezTo>
                  <a:pt x="2115962" y="2804854"/>
                  <a:pt x="2095543" y="2815007"/>
                  <a:pt x="2076846" y="2815007"/>
                </a:cubicBezTo>
                <a:cubicBezTo>
                  <a:pt x="2056452" y="2815007"/>
                  <a:pt x="2044550" y="2804854"/>
                  <a:pt x="2049646" y="2791314"/>
                </a:cubicBezTo>
                <a:cubicBezTo>
                  <a:pt x="2054754" y="2777761"/>
                  <a:pt x="2075149" y="2767597"/>
                  <a:pt x="2093844" y="2767597"/>
                </a:cubicBezTo>
                <a:close/>
                <a:moveTo>
                  <a:pt x="1988436" y="2767597"/>
                </a:moveTo>
                <a:cubicBezTo>
                  <a:pt x="2008855" y="2767597"/>
                  <a:pt x="2020745" y="2779455"/>
                  <a:pt x="2015649" y="2791314"/>
                </a:cubicBezTo>
                <a:cubicBezTo>
                  <a:pt x="2010553" y="2804854"/>
                  <a:pt x="1990135" y="2815007"/>
                  <a:pt x="1969739" y="2815007"/>
                </a:cubicBezTo>
                <a:cubicBezTo>
                  <a:pt x="1949345" y="2815007"/>
                  <a:pt x="1937443" y="2804854"/>
                  <a:pt x="1942539" y="2791314"/>
                </a:cubicBezTo>
                <a:cubicBezTo>
                  <a:pt x="1947635" y="2777761"/>
                  <a:pt x="1968042" y="2767597"/>
                  <a:pt x="1988436" y="2767597"/>
                </a:cubicBezTo>
                <a:close/>
                <a:moveTo>
                  <a:pt x="1884729" y="2767597"/>
                </a:moveTo>
                <a:cubicBezTo>
                  <a:pt x="1905136" y="2767597"/>
                  <a:pt x="1917025" y="2777761"/>
                  <a:pt x="1911930" y="2791314"/>
                </a:cubicBezTo>
                <a:cubicBezTo>
                  <a:pt x="1906834" y="2804854"/>
                  <a:pt x="1886427" y="2815007"/>
                  <a:pt x="1866020" y="2815007"/>
                </a:cubicBezTo>
                <a:cubicBezTo>
                  <a:pt x="1845625" y="2815007"/>
                  <a:pt x="1833723" y="2804854"/>
                  <a:pt x="1838819" y="2791314"/>
                </a:cubicBezTo>
                <a:cubicBezTo>
                  <a:pt x="1843927" y="2777761"/>
                  <a:pt x="1864322" y="2767597"/>
                  <a:pt x="1884729" y="2767597"/>
                </a:cubicBezTo>
                <a:close/>
                <a:moveTo>
                  <a:pt x="1782742" y="2767597"/>
                </a:moveTo>
                <a:cubicBezTo>
                  <a:pt x="1803137" y="2767597"/>
                  <a:pt x="1815040" y="2777761"/>
                  <a:pt x="1809944" y="2791314"/>
                </a:cubicBezTo>
                <a:cubicBezTo>
                  <a:pt x="1804836" y="2804854"/>
                  <a:pt x="1784441" y="2815007"/>
                  <a:pt x="1764034" y="2815007"/>
                </a:cubicBezTo>
                <a:cubicBezTo>
                  <a:pt x="1743628" y="2815007"/>
                  <a:pt x="1731726" y="2804854"/>
                  <a:pt x="1736834" y="2791314"/>
                </a:cubicBezTo>
                <a:cubicBezTo>
                  <a:pt x="1741930" y="2777761"/>
                  <a:pt x="1762337" y="2767597"/>
                  <a:pt x="1782742" y="2767597"/>
                </a:cubicBezTo>
                <a:close/>
                <a:moveTo>
                  <a:pt x="1680731" y="2767597"/>
                </a:moveTo>
                <a:cubicBezTo>
                  <a:pt x="1701126" y="2767597"/>
                  <a:pt x="1711329" y="2777761"/>
                  <a:pt x="1706234" y="2791314"/>
                </a:cubicBezTo>
                <a:cubicBezTo>
                  <a:pt x="1701126" y="2804854"/>
                  <a:pt x="1680731" y="2815007"/>
                  <a:pt x="1660324" y="2815007"/>
                </a:cubicBezTo>
                <a:cubicBezTo>
                  <a:pt x="1639917" y="2815007"/>
                  <a:pt x="1628016" y="2804854"/>
                  <a:pt x="1634823" y="2791314"/>
                </a:cubicBezTo>
                <a:cubicBezTo>
                  <a:pt x="1639917" y="2777761"/>
                  <a:pt x="1660324" y="2767597"/>
                  <a:pt x="1680731" y="2767597"/>
                </a:cubicBezTo>
                <a:close/>
                <a:moveTo>
                  <a:pt x="1578698" y="2765903"/>
                </a:moveTo>
                <a:cubicBezTo>
                  <a:pt x="1597406" y="2767597"/>
                  <a:pt x="1609308" y="2777750"/>
                  <a:pt x="1604201" y="2789608"/>
                </a:cubicBezTo>
                <a:cubicBezTo>
                  <a:pt x="1599105" y="2803160"/>
                  <a:pt x="1578698" y="2813313"/>
                  <a:pt x="1558304" y="2813313"/>
                </a:cubicBezTo>
                <a:cubicBezTo>
                  <a:pt x="1537909" y="2813313"/>
                  <a:pt x="1526007" y="2803160"/>
                  <a:pt x="1532801" y="2789608"/>
                </a:cubicBezTo>
                <a:cubicBezTo>
                  <a:pt x="1537909" y="2776067"/>
                  <a:pt x="1558304" y="2765903"/>
                  <a:pt x="1578698" y="2765903"/>
                </a:cubicBezTo>
                <a:close/>
                <a:moveTo>
                  <a:pt x="12535916" y="2733751"/>
                </a:moveTo>
                <a:cubicBezTo>
                  <a:pt x="12556323" y="2733751"/>
                  <a:pt x="12578499" y="2743903"/>
                  <a:pt x="12586875" y="2757444"/>
                </a:cubicBezTo>
                <a:cubicBezTo>
                  <a:pt x="12595486" y="2770985"/>
                  <a:pt x="12585342" y="2781137"/>
                  <a:pt x="12566585" y="2781137"/>
                </a:cubicBezTo>
                <a:cubicBezTo>
                  <a:pt x="12546178" y="2781137"/>
                  <a:pt x="12524120" y="2770985"/>
                  <a:pt x="12515509" y="2757444"/>
                </a:cubicBezTo>
                <a:cubicBezTo>
                  <a:pt x="12507135" y="2743903"/>
                  <a:pt x="12517279" y="2733751"/>
                  <a:pt x="12535916" y="2733751"/>
                </a:cubicBezTo>
                <a:close/>
                <a:moveTo>
                  <a:pt x="12121172" y="2732057"/>
                </a:moveTo>
                <a:cubicBezTo>
                  <a:pt x="12139811" y="2732057"/>
                  <a:pt x="12161869" y="2743904"/>
                  <a:pt x="12170362" y="2755750"/>
                </a:cubicBezTo>
                <a:cubicBezTo>
                  <a:pt x="12178972" y="2769291"/>
                  <a:pt x="12168710" y="2779443"/>
                  <a:pt x="12148303" y="2779443"/>
                </a:cubicBezTo>
                <a:cubicBezTo>
                  <a:pt x="12127897" y="2779443"/>
                  <a:pt x="12105720" y="2769291"/>
                  <a:pt x="12098996" y="2755750"/>
                </a:cubicBezTo>
                <a:cubicBezTo>
                  <a:pt x="12090503" y="2742210"/>
                  <a:pt x="12100766" y="2732057"/>
                  <a:pt x="12121172" y="2732057"/>
                </a:cubicBezTo>
                <a:close/>
                <a:moveTo>
                  <a:pt x="12017369" y="2732057"/>
                </a:moveTo>
                <a:cubicBezTo>
                  <a:pt x="12037776" y="2732057"/>
                  <a:pt x="12059952" y="2742210"/>
                  <a:pt x="12066676" y="2755750"/>
                </a:cubicBezTo>
                <a:cubicBezTo>
                  <a:pt x="12073517" y="2769291"/>
                  <a:pt x="12065025" y="2779443"/>
                  <a:pt x="12044618" y="2779443"/>
                </a:cubicBezTo>
                <a:cubicBezTo>
                  <a:pt x="12024211" y="2779443"/>
                  <a:pt x="12002152" y="2769291"/>
                  <a:pt x="11995311" y="2755750"/>
                </a:cubicBezTo>
                <a:cubicBezTo>
                  <a:pt x="11988469" y="2742210"/>
                  <a:pt x="11996962" y="2732057"/>
                  <a:pt x="12017369" y="2732057"/>
                </a:cubicBezTo>
                <a:close/>
                <a:moveTo>
                  <a:pt x="11918755" y="2732057"/>
                </a:moveTo>
                <a:cubicBezTo>
                  <a:pt x="11939162" y="2732057"/>
                  <a:pt x="11961339" y="2742210"/>
                  <a:pt x="11968062" y="2755750"/>
                </a:cubicBezTo>
                <a:cubicBezTo>
                  <a:pt x="11974904" y="2769291"/>
                  <a:pt x="11966411" y="2779443"/>
                  <a:pt x="11946004" y="2779443"/>
                </a:cubicBezTo>
                <a:cubicBezTo>
                  <a:pt x="11925597" y="2779443"/>
                  <a:pt x="11903539" y="2769291"/>
                  <a:pt x="11896697" y="2755750"/>
                </a:cubicBezTo>
                <a:cubicBezTo>
                  <a:pt x="11889973" y="2742210"/>
                  <a:pt x="11900118" y="2732057"/>
                  <a:pt x="11918755" y="2732057"/>
                </a:cubicBezTo>
                <a:close/>
                <a:moveTo>
                  <a:pt x="11815188" y="2732057"/>
                </a:moveTo>
                <a:cubicBezTo>
                  <a:pt x="11835477" y="2732057"/>
                  <a:pt x="11855884" y="2742210"/>
                  <a:pt x="11864377" y="2755750"/>
                </a:cubicBezTo>
                <a:cubicBezTo>
                  <a:pt x="11871219" y="2769291"/>
                  <a:pt x="11860956" y="2779443"/>
                  <a:pt x="11842318" y="2779443"/>
                </a:cubicBezTo>
                <a:cubicBezTo>
                  <a:pt x="11821912" y="2779443"/>
                  <a:pt x="11799736" y="2769291"/>
                  <a:pt x="11792977" y="2755750"/>
                </a:cubicBezTo>
                <a:cubicBezTo>
                  <a:pt x="11786182" y="2742210"/>
                  <a:pt x="11796432" y="2732057"/>
                  <a:pt x="11815188" y="2732057"/>
                </a:cubicBezTo>
                <a:close/>
                <a:moveTo>
                  <a:pt x="11711384" y="2730363"/>
                </a:moveTo>
                <a:cubicBezTo>
                  <a:pt x="11731791" y="2732057"/>
                  <a:pt x="11753944" y="2742210"/>
                  <a:pt x="11760738" y="2754056"/>
                </a:cubicBezTo>
                <a:cubicBezTo>
                  <a:pt x="11767545" y="2767597"/>
                  <a:pt x="11757341" y="2777749"/>
                  <a:pt x="11738585" y="2777749"/>
                </a:cubicBezTo>
                <a:cubicBezTo>
                  <a:pt x="11718190" y="2777749"/>
                  <a:pt x="11696038" y="2767597"/>
                  <a:pt x="11689231" y="2754056"/>
                </a:cubicBezTo>
                <a:cubicBezTo>
                  <a:pt x="11682437" y="2740516"/>
                  <a:pt x="11692629" y="2730363"/>
                  <a:pt x="11711384" y="2730363"/>
                </a:cubicBezTo>
                <a:close/>
                <a:moveTo>
                  <a:pt x="11097633" y="2728669"/>
                </a:moveTo>
                <a:cubicBezTo>
                  <a:pt x="11116282" y="2728669"/>
                  <a:pt x="11138435" y="2740516"/>
                  <a:pt x="11145229" y="2752374"/>
                </a:cubicBezTo>
                <a:cubicBezTo>
                  <a:pt x="11152035" y="2765915"/>
                  <a:pt x="11140192" y="2776067"/>
                  <a:pt x="11121437" y="2776067"/>
                </a:cubicBezTo>
                <a:cubicBezTo>
                  <a:pt x="11101030" y="2776067"/>
                  <a:pt x="11080634" y="2765915"/>
                  <a:pt x="11073829" y="2752374"/>
                </a:cubicBezTo>
                <a:cubicBezTo>
                  <a:pt x="11067034" y="2738833"/>
                  <a:pt x="11078877" y="2728669"/>
                  <a:pt x="11097633" y="2728669"/>
                </a:cubicBezTo>
                <a:close/>
                <a:moveTo>
                  <a:pt x="10993888" y="2728669"/>
                </a:moveTo>
                <a:cubicBezTo>
                  <a:pt x="11014283" y="2728669"/>
                  <a:pt x="11034678" y="2738833"/>
                  <a:pt x="11041485" y="2752374"/>
                </a:cubicBezTo>
                <a:cubicBezTo>
                  <a:pt x="11048279" y="2765915"/>
                  <a:pt x="11036435" y="2776067"/>
                  <a:pt x="11017680" y="2776067"/>
                </a:cubicBezTo>
                <a:cubicBezTo>
                  <a:pt x="10997285" y="2776067"/>
                  <a:pt x="10976879" y="2765915"/>
                  <a:pt x="10970084" y="2752374"/>
                </a:cubicBezTo>
                <a:cubicBezTo>
                  <a:pt x="10963325" y="2738833"/>
                  <a:pt x="10975239" y="2728669"/>
                  <a:pt x="10993888" y="2728669"/>
                </a:cubicBezTo>
                <a:close/>
                <a:moveTo>
                  <a:pt x="10281569" y="2728669"/>
                </a:moveTo>
                <a:cubicBezTo>
                  <a:pt x="10301976" y="2728669"/>
                  <a:pt x="10322371" y="2738833"/>
                  <a:pt x="10327467" y="2752374"/>
                </a:cubicBezTo>
                <a:cubicBezTo>
                  <a:pt x="10332574" y="2765915"/>
                  <a:pt x="10320673" y="2776067"/>
                  <a:pt x="10301976" y="2776067"/>
                </a:cubicBezTo>
                <a:cubicBezTo>
                  <a:pt x="10281569" y="2776067"/>
                  <a:pt x="10261174" y="2765915"/>
                  <a:pt x="10256078" y="2752374"/>
                </a:cubicBezTo>
                <a:cubicBezTo>
                  <a:pt x="10250971" y="2738833"/>
                  <a:pt x="10262873" y="2728669"/>
                  <a:pt x="10281569" y="2728669"/>
                </a:cubicBezTo>
                <a:close/>
                <a:moveTo>
                  <a:pt x="10181270" y="2728669"/>
                </a:moveTo>
                <a:cubicBezTo>
                  <a:pt x="10199966" y="2728669"/>
                  <a:pt x="10222059" y="2738833"/>
                  <a:pt x="10227167" y="2752374"/>
                </a:cubicBezTo>
                <a:cubicBezTo>
                  <a:pt x="10232263" y="2765915"/>
                  <a:pt x="10220361" y="2776067"/>
                  <a:pt x="10201665" y="2776067"/>
                </a:cubicBezTo>
                <a:cubicBezTo>
                  <a:pt x="10181270" y="2776067"/>
                  <a:pt x="10160862" y="2765915"/>
                  <a:pt x="10155766" y="2752374"/>
                </a:cubicBezTo>
                <a:cubicBezTo>
                  <a:pt x="10150659" y="2738833"/>
                  <a:pt x="10162561" y="2728669"/>
                  <a:pt x="10181270" y="2728669"/>
                </a:cubicBezTo>
                <a:close/>
                <a:moveTo>
                  <a:pt x="7119323" y="2721904"/>
                </a:moveTo>
                <a:cubicBezTo>
                  <a:pt x="7139717" y="2721904"/>
                  <a:pt x="7156727" y="2732056"/>
                  <a:pt x="7158426" y="2745597"/>
                </a:cubicBezTo>
                <a:cubicBezTo>
                  <a:pt x="7160123" y="2759138"/>
                  <a:pt x="7144824" y="2769290"/>
                  <a:pt x="7124421" y="2769290"/>
                </a:cubicBezTo>
                <a:cubicBezTo>
                  <a:pt x="7104029" y="2769290"/>
                  <a:pt x="7087020" y="2759138"/>
                  <a:pt x="7085325" y="2745597"/>
                </a:cubicBezTo>
                <a:cubicBezTo>
                  <a:pt x="7083627" y="2732056"/>
                  <a:pt x="7098922" y="2721904"/>
                  <a:pt x="7119323" y="2721904"/>
                </a:cubicBezTo>
                <a:close/>
                <a:moveTo>
                  <a:pt x="7017319" y="2720210"/>
                </a:moveTo>
                <a:cubicBezTo>
                  <a:pt x="7037724" y="2721892"/>
                  <a:pt x="7054729" y="2732056"/>
                  <a:pt x="7054729" y="2743903"/>
                </a:cubicBezTo>
                <a:cubicBezTo>
                  <a:pt x="7056429" y="2757444"/>
                  <a:pt x="7041131" y="2767596"/>
                  <a:pt x="7020728" y="2767596"/>
                </a:cubicBezTo>
                <a:cubicBezTo>
                  <a:pt x="7000326" y="2767596"/>
                  <a:pt x="6983332" y="2757444"/>
                  <a:pt x="6983332" y="2743903"/>
                </a:cubicBezTo>
                <a:cubicBezTo>
                  <a:pt x="6981634" y="2730362"/>
                  <a:pt x="6996932" y="2720210"/>
                  <a:pt x="7017319" y="2720210"/>
                </a:cubicBezTo>
                <a:close/>
                <a:moveTo>
                  <a:pt x="6917054" y="2720210"/>
                </a:moveTo>
                <a:cubicBezTo>
                  <a:pt x="6935743" y="2720210"/>
                  <a:pt x="6952750" y="2732056"/>
                  <a:pt x="6954448" y="2743903"/>
                </a:cubicBezTo>
                <a:cubicBezTo>
                  <a:pt x="6956146" y="2757444"/>
                  <a:pt x="6940850" y="2767596"/>
                  <a:pt x="6920445" y="2767596"/>
                </a:cubicBezTo>
                <a:cubicBezTo>
                  <a:pt x="6900053" y="2767596"/>
                  <a:pt x="6883060" y="2757444"/>
                  <a:pt x="6883060" y="2743903"/>
                </a:cubicBezTo>
                <a:cubicBezTo>
                  <a:pt x="6881363" y="2730362"/>
                  <a:pt x="6896660" y="2720210"/>
                  <a:pt x="6917054" y="2720210"/>
                </a:cubicBezTo>
                <a:close/>
                <a:moveTo>
                  <a:pt x="6813362" y="2720210"/>
                </a:moveTo>
                <a:cubicBezTo>
                  <a:pt x="6832055" y="2720210"/>
                  <a:pt x="6849049" y="2730362"/>
                  <a:pt x="6850762" y="2743903"/>
                </a:cubicBezTo>
                <a:cubicBezTo>
                  <a:pt x="6852457" y="2757444"/>
                  <a:pt x="6837158" y="2767596"/>
                  <a:pt x="6816762" y="2767596"/>
                </a:cubicBezTo>
                <a:cubicBezTo>
                  <a:pt x="6796369" y="2767596"/>
                  <a:pt x="6779392" y="2757444"/>
                  <a:pt x="6779392" y="2743903"/>
                </a:cubicBezTo>
                <a:cubicBezTo>
                  <a:pt x="6777689" y="2730362"/>
                  <a:pt x="6792971" y="2720210"/>
                  <a:pt x="6813362" y="2720210"/>
                </a:cubicBezTo>
                <a:close/>
                <a:moveTo>
                  <a:pt x="6709702" y="2720210"/>
                </a:moveTo>
                <a:cubicBezTo>
                  <a:pt x="6730111" y="2720210"/>
                  <a:pt x="6747106" y="2730362"/>
                  <a:pt x="6747106" y="2743903"/>
                </a:cubicBezTo>
                <a:cubicBezTo>
                  <a:pt x="6748801" y="2757444"/>
                  <a:pt x="6733506" y="2767596"/>
                  <a:pt x="6713111" y="2767596"/>
                </a:cubicBezTo>
                <a:cubicBezTo>
                  <a:pt x="6692712" y="2767596"/>
                  <a:pt x="6675716" y="2757444"/>
                  <a:pt x="6675716" y="2743903"/>
                </a:cubicBezTo>
                <a:cubicBezTo>
                  <a:pt x="6674017" y="2730362"/>
                  <a:pt x="6689311" y="2720210"/>
                  <a:pt x="6709702" y="2720210"/>
                </a:cubicBezTo>
                <a:close/>
                <a:moveTo>
                  <a:pt x="6609420" y="2720210"/>
                </a:moveTo>
                <a:cubicBezTo>
                  <a:pt x="6628113" y="2720210"/>
                  <a:pt x="6645117" y="2730362"/>
                  <a:pt x="6646816" y="2743903"/>
                </a:cubicBezTo>
                <a:cubicBezTo>
                  <a:pt x="6646816" y="2757444"/>
                  <a:pt x="6631526" y="2767596"/>
                  <a:pt x="6612822" y="2767596"/>
                </a:cubicBezTo>
                <a:cubicBezTo>
                  <a:pt x="6592430" y="2767596"/>
                  <a:pt x="6577133" y="2757444"/>
                  <a:pt x="6575430" y="2743903"/>
                </a:cubicBezTo>
                <a:cubicBezTo>
                  <a:pt x="6575430" y="2730362"/>
                  <a:pt x="6590732" y="2720210"/>
                  <a:pt x="6609420" y="2720210"/>
                </a:cubicBezTo>
                <a:close/>
                <a:moveTo>
                  <a:pt x="6505715" y="2718516"/>
                </a:moveTo>
                <a:cubicBezTo>
                  <a:pt x="6526123" y="2720210"/>
                  <a:pt x="6543130" y="2730363"/>
                  <a:pt x="6543130" y="2742209"/>
                </a:cubicBezTo>
                <a:cubicBezTo>
                  <a:pt x="6543130" y="2755750"/>
                  <a:pt x="6527832" y="2765914"/>
                  <a:pt x="6509115" y="2765914"/>
                </a:cubicBezTo>
                <a:cubicBezTo>
                  <a:pt x="6488723" y="2765914"/>
                  <a:pt x="6473421" y="2755750"/>
                  <a:pt x="6471723" y="2742209"/>
                </a:cubicBezTo>
                <a:cubicBezTo>
                  <a:pt x="6471723" y="2728669"/>
                  <a:pt x="6487026" y="2718516"/>
                  <a:pt x="6505715" y="2718516"/>
                </a:cubicBezTo>
                <a:close/>
                <a:moveTo>
                  <a:pt x="6405436" y="2718516"/>
                </a:moveTo>
                <a:cubicBezTo>
                  <a:pt x="6425823" y="2718516"/>
                  <a:pt x="6441120" y="2730363"/>
                  <a:pt x="6442817" y="2742209"/>
                </a:cubicBezTo>
                <a:cubicBezTo>
                  <a:pt x="6442817" y="2755750"/>
                  <a:pt x="6427520" y="2765914"/>
                  <a:pt x="6407135" y="2765914"/>
                </a:cubicBezTo>
                <a:cubicBezTo>
                  <a:pt x="6386726" y="2765914"/>
                  <a:pt x="6371419" y="2755750"/>
                  <a:pt x="6369715" y="2742209"/>
                </a:cubicBezTo>
                <a:cubicBezTo>
                  <a:pt x="6369715" y="2728669"/>
                  <a:pt x="6385013" y="2718516"/>
                  <a:pt x="6405436" y="2718516"/>
                </a:cubicBezTo>
                <a:close/>
                <a:moveTo>
                  <a:pt x="6301750" y="2718516"/>
                </a:moveTo>
                <a:cubicBezTo>
                  <a:pt x="6322147" y="2718516"/>
                  <a:pt x="6339136" y="2728669"/>
                  <a:pt x="6339136" y="2742209"/>
                </a:cubicBezTo>
                <a:cubicBezTo>
                  <a:pt x="6339136" y="2755750"/>
                  <a:pt x="6323840" y="2765914"/>
                  <a:pt x="6303451" y="2765914"/>
                </a:cubicBezTo>
                <a:cubicBezTo>
                  <a:pt x="6283036" y="2765914"/>
                  <a:pt x="6267741" y="2755750"/>
                  <a:pt x="6266044" y="2742209"/>
                </a:cubicBezTo>
                <a:cubicBezTo>
                  <a:pt x="6266044" y="2728669"/>
                  <a:pt x="6281340" y="2718516"/>
                  <a:pt x="6301750" y="2718516"/>
                </a:cubicBezTo>
                <a:close/>
                <a:moveTo>
                  <a:pt x="6199748" y="2718516"/>
                </a:moveTo>
                <a:cubicBezTo>
                  <a:pt x="6220154" y="2718516"/>
                  <a:pt x="6235447" y="2728669"/>
                  <a:pt x="6235447" y="2742209"/>
                </a:cubicBezTo>
                <a:cubicBezTo>
                  <a:pt x="6235447" y="2755750"/>
                  <a:pt x="6220154" y="2765914"/>
                  <a:pt x="6199748" y="2765914"/>
                </a:cubicBezTo>
                <a:cubicBezTo>
                  <a:pt x="6179345" y="2765914"/>
                  <a:pt x="6164048" y="2755750"/>
                  <a:pt x="6164048" y="2742209"/>
                </a:cubicBezTo>
                <a:cubicBezTo>
                  <a:pt x="6164048" y="2728669"/>
                  <a:pt x="6179345" y="2718516"/>
                  <a:pt x="6199748" y="2718516"/>
                </a:cubicBezTo>
                <a:close/>
                <a:moveTo>
                  <a:pt x="6099463" y="2718516"/>
                </a:moveTo>
                <a:cubicBezTo>
                  <a:pt x="6118168" y="2718516"/>
                  <a:pt x="6135162" y="2728669"/>
                  <a:pt x="6135162" y="2742209"/>
                </a:cubicBezTo>
                <a:cubicBezTo>
                  <a:pt x="6135162" y="2755750"/>
                  <a:pt x="6119865" y="2765914"/>
                  <a:pt x="6099463" y="2765914"/>
                </a:cubicBezTo>
                <a:cubicBezTo>
                  <a:pt x="6079068" y="2765914"/>
                  <a:pt x="6063772" y="2755750"/>
                  <a:pt x="6063772" y="2742209"/>
                </a:cubicBezTo>
                <a:cubicBezTo>
                  <a:pt x="6063772" y="2728669"/>
                  <a:pt x="6079068" y="2718516"/>
                  <a:pt x="6099463" y="2718516"/>
                </a:cubicBezTo>
                <a:close/>
                <a:moveTo>
                  <a:pt x="5997471" y="2716822"/>
                </a:moveTo>
                <a:cubicBezTo>
                  <a:pt x="6017865" y="2718516"/>
                  <a:pt x="6033172" y="2728669"/>
                  <a:pt x="6033172" y="2740515"/>
                </a:cubicBezTo>
                <a:cubicBezTo>
                  <a:pt x="6033172" y="2754056"/>
                  <a:pt x="6017865" y="2764208"/>
                  <a:pt x="5997471" y="2764208"/>
                </a:cubicBezTo>
                <a:cubicBezTo>
                  <a:pt x="5977087" y="2764208"/>
                  <a:pt x="5961786" y="2754056"/>
                  <a:pt x="5961786" y="2740515"/>
                </a:cubicBezTo>
                <a:cubicBezTo>
                  <a:pt x="5961786" y="2726975"/>
                  <a:pt x="5977087" y="2716822"/>
                  <a:pt x="5997471" y="2716822"/>
                </a:cubicBezTo>
                <a:close/>
                <a:moveTo>
                  <a:pt x="5893767" y="2716822"/>
                </a:moveTo>
                <a:cubicBezTo>
                  <a:pt x="5914166" y="2718516"/>
                  <a:pt x="5929457" y="2728669"/>
                  <a:pt x="5929457" y="2740515"/>
                </a:cubicBezTo>
                <a:cubicBezTo>
                  <a:pt x="5929457" y="2754056"/>
                  <a:pt x="5912469" y="2764208"/>
                  <a:pt x="5893767" y="2764208"/>
                </a:cubicBezTo>
                <a:cubicBezTo>
                  <a:pt x="5873358" y="2764208"/>
                  <a:pt x="5858054" y="2754056"/>
                  <a:pt x="5858054" y="2740515"/>
                </a:cubicBezTo>
                <a:cubicBezTo>
                  <a:pt x="5858054" y="2726975"/>
                  <a:pt x="5875069" y="2716822"/>
                  <a:pt x="5893767" y="2716822"/>
                </a:cubicBezTo>
                <a:close/>
                <a:moveTo>
                  <a:pt x="3538987" y="2706670"/>
                </a:moveTo>
                <a:cubicBezTo>
                  <a:pt x="3557695" y="2706670"/>
                  <a:pt x="3572994" y="2716822"/>
                  <a:pt x="3569597" y="2730363"/>
                </a:cubicBezTo>
                <a:cubicBezTo>
                  <a:pt x="3566199" y="2743904"/>
                  <a:pt x="3547492" y="2754056"/>
                  <a:pt x="3528786" y="2754056"/>
                </a:cubicBezTo>
                <a:cubicBezTo>
                  <a:pt x="3508389" y="2754056"/>
                  <a:pt x="3494789" y="2743904"/>
                  <a:pt x="3498186" y="2730363"/>
                </a:cubicBezTo>
                <a:cubicBezTo>
                  <a:pt x="3501584" y="2716822"/>
                  <a:pt x="3520280" y="2706670"/>
                  <a:pt x="3538987" y="2706670"/>
                </a:cubicBezTo>
                <a:close/>
                <a:moveTo>
                  <a:pt x="3447194" y="2704976"/>
                </a:moveTo>
                <a:cubicBezTo>
                  <a:pt x="3467591" y="2706670"/>
                  <a:pt x="3481191" y="2716823"/>
                  <a:pt x="3477793" y="2728669"/>
                </a:cubicBezTo>
                <a:cubicBezTo>
                  <a:pt x="3474385" y="2742210"/>
                  <a:pt x="3455688" y="2752362"/>
                  <a:pt x="3436981" y="2752362"/>
                </a:cubicBezTo>
                <a:cubicBezTo>
                  <a:pt x="3416574" y="2752362"/>
                  <a:pt x="3402985" y="2742210"/>
                  <a:pt x="3406382" y="2728669"/>
                </a:cubicBezTo>
                <a:cubicBezTo>
                  <a:pt x="3409780" y="2715129"/>
                  <a:pt x="3428476" y="2704976"/>
                  <a:pt x="3447194" y="2704976"/>
                </a:cubicBezTo>
                <a:close/>
                <a:moveTo>
                  <a:pt x="3343490" y="2704976"/>
                </a:moveTo>
                <a:cubicBezTo>
                  <a:pt x="3363883" y="2706670"/>
                  <a:pt x="3377482" y="2716823"/>
                  <a:pt x="3374085" y="2728669"/>
                </a:cubicBezTo>
                <a:cubicBezTo>
                  <a:pt x="3370689" y="2742210"/>
                  <a:pt x="3351993" y="2752362"/>
                  <a:pt x="3331588" y="2752362"/>
                </a:cubicBezTo>
                <a:cubicBezTo>
                  <a:pt x="3311191" y="2752362"/>
                  <a:pt x="3297580" y="2742210"/>
                  <a:pt x="3300977" y="2728669"/>
                </a:cubicBezTo>
                <a:cubicBezTo>
                  <a:pt x="3304374" y="2715129"/>
                  <a:pt x="3323091" y="2704976"/>
                  <a:pt x="3343490" y="2704976"/>
                </a:cubicBezTo>
                <a:close/>
                <a:moveTo>
                  <a:pt x="3243166" y="2704976"/>
                </a:moveTo>
                <a:cubicBezTo>
                  <a:pt x="3261863" y="2704976"/>
                  <a:pt x="3275465" y="2716823"/>
                  <a:pt x="3272066" y="2728669"/>
                </a:cubicBezTo>
                <a:cubicBezTo>
                  <a:pt x="3268670" y="2742210"/>
                  <a:pt x="3249961" y="2752362"/>
                  <a:pt x="3229569" y="2752362"/>
                </a:cubicBezTo>
                <a:cubicBezTo>
                  <a:pt x="3209173" y="2752362"/>
                  <a:pt x="3197262" y="2742210"/>
                  <a:pt x="3200659" y="2728669"/>
                </a:cubicBezTo>
                <a:cubicBezTo>
                  <a:pt x="3204066" y="2715129"/>
                  <a:pt x="3222774" y="2704976"/>
                  <a:pt x="3243166" y="2704976"/>
                </a:cubicBezTo>
                <a:close/>
                <a:moveTo>
                  <a:pt x="3141170" y="2704976"/>
                </a:moveTo>
                <a:cubicBezTo>
                  <a:pt x="3159864" y="2704976"/>
                  <a:pt x="3173470" y="2715129"/>
                  <a:pt x="3170074" y="2728669"/>
                </a:cubicBezTo>
                <a:cubicBezTo>
                  <a:pt x="3166660" y="2742210"/>
                  <a:pt x="3147963" y="2752362"/>
                  <a:pt x="3127570" y="2752362"/>
                </a:cubicBezTo>
                <a:cubicBezTo>
                  <a:pt x="3107161" y="2752362"/>
                  <a:pt x="3095256" y="2742210"/>
                  <a:pt x="3098668" y="2728669"/>
                </a:cubicBezTo>
                <a:cubicBezTo>
                  <a:pt x="3102064" y="2715129"/>
                  <a:pt x="3120763" y="2704976"/>
                  <a:pt x="3141170" y="2704976"/>
                </a:cubicBezTo>
                <a:close/>
                <a:moveTo>
                  <a:pt x="3039144" y="2704976"/>
                </a:moveTo>
                <a:cubicBezTo>
                  <a:pt x="3057855" y="2704976"/>
                  <a:pt x="3071444" y="2715129"/>
                  <a:pt x="3068047" y="2728669"/>
                </a:cubicBezTo>
                <a:cubicBezTo>
                  <a:pt x="3064649" y="2742210"/>
                  <a:pt x="3045950" y="2752362"/>
                  <a:pt x="3025540" y="2752362"/>
                </a:cubicBezTo>
                <a:cubicBezTo>
                  <a:pt x="3005144" y="2752362"/>
                  <a:pt x="2993240" y="2742210"/>
                  <a:pt x="2996638" y="2728669"/>
                </a:cubicBezTo>
                <a:cubicBezTo>
                  <a:pt x="3000049" y="2715129"/>
                  <a:pt x="3018746" y="2704976"/>
                  <a:pt x="3039144" y="2704976"/>
                </a:cubicBezTo>
                <a:close/>
                <a:moveTo>
                  <a:pt x="2937152" y="2704976"/>
                </a:moveTo>
                <a:cubicBezTo>
                  <a:pt x="2957556" y="2704976"/>
                  <a:pt x="2969458" y="2715129"/>
                  <a:pt x="2966061" y="2728669"/>
                </a:cubicBezTo>
                <a:cubicBezTo>
                  <a:pt x="2962652" y="2742210"/>
                  <a:pt x="2943956" y="2752362"/>
                  <a:pt x="2923551" y="2752362"/>
                </a:cubicBezTo>
                <a:cubicBezTo>
                  <a:pt x="2903146" y="2752362"/>
                  <a:pt x="2891255" y="2742210"/>
                  <a:pt x="2894652" y="2728669"/>
                </a:cubicBezTo>
                <a:cubicBezTo>
                  <a:pt x="2898050" y="2715129"/>
                  <a:pt x="2918442" y="2704976"/>
                  <a:pt x="2937152" y="2704976"/>
                </a:cubicBezTo>
                <a:close/>
                <a:moveTo>
                  <a:pt x="2833447" y="2703282"/>
                </a:moveTo>
                <a:cubicBezTo>
                  <a:pt x="2853838" y="2704976"/>
                  <a:pt x="2865743" y="2715129"/>
                  <a:pt x="2862345" y="2726975"/>
                </a:cubicBezTo>
                <a:cubicBezTo>
                  <a:pt x="2858936" y="2740516"/>
                  <a:pt x="2838543" y="2750680"/>
                  <a:pt x="2819834" y="2750680"/>
                </a:cubicBezTo>
                <a:cubicBezTo>
                  <a:pt x="2799425" y="2750680"/>
                  <a:pt x="2787496" y="2740516"/>
                  <a:pt x="2790893" y="2726975"/>
                </a:cubicBezTo>
                <a:cubicBezTo>
                  <a:pt x="2794290" y="2713435"/>
                  <a:pt x="2814726" y="2703282"/>
                  <a:pt x="2833447" y="2703282"/>
                </a:cubicBezTo>
                <a:close/>
                <a:moveTo>
                  <a:pt x="2731407" y="2703282"/>
                </a:moveTo>
                <a:cubicBezTo>
                  <a:pt x="2751814" y="2703282"/>
                  <a:pt x="2763704" y="2715129"/>
                  <a:pt x="2760306" y="2726975"/>
                </a:cubicBezTo>
                <a:cubicBezTo>
                  <a:pt x="2756908" y="2740516"/>
                  <a:pt x="2736514" y="2750680"/>
                  <a:pt x="2717795" y="2750680"/>
                </a:cubicBezTo>
                <a:cubicBezTo>
                  <a:pt x="2697399" y="2750680"/>
                  <a:pt x="2685498" y="2740516"/>
                  <a:pt x="2688894" y="2726975"/>
                </a:cubicBezTo>
                <a:cubicBezTo>
                  <a:pt x="2692304" y="2713435"/>
                  <a:pt x="2712698" y="2703282"/>
                  <a:pt x="2731407" y="2703282"/>
                </a:cubicBezTo>
                <a:close/>
                <a:moveTo>
                  <a:pt x="2629387" y="2703282"/>
                </a:moveTo>
                <a:cubicBezTo>
                  <a:pt x="2649793" y="2703282"/>
                  <a:pt x="2661684" y="2713435"/>
                  <a:pt x="2658286" y="2726975"/>
                </a:cubicBezTo>
                <a:cubicBezTo>
                  <a:pt x="2654889" y="2740516"/>
                  <a:pt x="2634495" y="2750680"/>
                  <a:pt x="2614087" y="2750680"/>
                </a:cubicBezTo>
                <a:cubicBezTo>
                  <a:pt x="2593692" y="2750680"/>
                  <a:pt x="2581778" y="2740516"/>
                  <a:pt x="2585176" y="2726975"/>
                </a:cubicBezTo>
                <a:cubicBezTo>
                  <a:pt x="2590295" y="2713435"/>
                  <a:pt x="2608992" y="2703282"/>
                  <a:pt x="2629387" y="2703282"/>
                </a:cubicBezTo>
                <a:close/>
                <a:moveTo>
                  <a:pt x="2529072" y="2703282"/>
                </a:moveTo>
                <a:cubicBezTo>
                  <a:pt x="2547768" y="2703282"/>
                  <a:pt x="2559670" y="2713435"/>
                  <a:pt x="2556273" y="2726975"/>
                </a:cubicBezTo>
                <a:cubicBezTo>
                  <a:pt x="2551165" y="2740516"/>
                  <a:pt x="2532469" y="2750680"/>
                  <a:pt x="2512074" y="2750680"/>
                </a:cubicBezTo>
                <a:cubicBezTo>
                  <a:pt x="2491667" y="2750680"/>
                  <a:pt x="2479766" y="2740516"/>
                  <a:pt x="2484872" y="2726975"/>
                </a:cubicBezTo>
                <a:cubicBezTo>
                  <a:pt x="2489969" y="2713435"/>
                  <a:pt x="2508665" y="2703282"/>
                  <a:pt x="2529072" y="2703282"/>
                </a:cubicBezTo>
                <a:close/>
                <a:moveTo>
                  <a:pt x="2427074" y="2703282"/>
                </a:moveTo>
                <a:cubicBezTo>
                  <a:pt x="2445782" y="2703282"/>
                  <a:pt x="2459371" y="2713435"/>
                  <a:pt x="2454276" y="2726975"/>
                </a:cubicBezTo>
                <a:cubicBezTo>
                  <a:pt x="2449180" y="2740516"/>
                  <a:pt x="2430472" y="2750680"/>
                  <a:pt x="2410076" y="2750680"/>
                </a:cubicBezTo>
                <a:cubicBezTo>
                  <a:pt x="2389682" y="2750680"/>
                  <a:pt x="2377780" y="2740516"/>
                  <a:pt x="2382876" y="2726975"/>
                </a:cubicBezTo>
                <a:cubicBezTo>
                  <a:pt x="2387984" y="2713435"/>
                  <a:pt x="2406679" y="2703282"/>
                  <a:pt x="2427074" y="2703282"/>
                </a:cubicBezTo>
                <a:close/>
                <a:moveTo>
                  <a:pt x="2323354" y="2701588"/>
                </a:moveTo>
                <a:cubicBezTo>
                  <a:pt x="2343762" y="2703282"/>
                  <a:pt x="2355651" y="2713435"/>
                  <a:pt x="2350556" y="2725281"/>
                </a:cubicBezTo>
                <a:cubicBezTo>
                  <a:pt x="2345460" y="2738822"/>
                  <a:pt x="2326752" y="2748986"/>
                  <a:pt x="2306356" y="2748986"/>
                </a:cubicBezTo>
                <a:cubicBezTo>
                  <a:pt x="2285962" y="2748986"/>
                  <a:pt x="2274060" y="2738822"/>
                  <a:pt x="2279156" y="2725281"/>
                </a:cubicBezTo>
                <a:cubicBezTo>
                  <a:pt x="2284264" y="2711741"/>
                  <a:pt x="2302960" y="2701588"/>
                  <a:pt x="2323354" y="2701588"/>
                </a:cubicBezTo>
                <a:close/>
                <a:moveTo>
                  <a:pt x="2221346" y="2701588"/>
                </a:moveTo>
                <a:cubicBezTo>
                  <a:pt x="2240054" y="2701588"/>
                  <a:pt x="2253654" y="2713435"/>
                  <a:pt x="2248559" y="2725281"/>
                </a:cubicBezTo>
                <a:cubicBezTo>
                  <a:pt x="2243451" y="2738822"/>
                  <a:pt x="2224743" y="2748986"/>
                  <a:pt x="2204348" y="2748986"/>
                </a:cubicBezTo>
                <a:cubicBezTo>
                  <a:pt x="2183941" y="2748986"/>
                  <a:pt x="2172039" y="2738822"/>
                  <a:pt x="2177147" y="2725281"/>
                </a:cubicBezTo>
                <a:cubicBezTo>
                  <a:pt x="2182244" y="2711741"/>
                  <a:pt x="2200939" y="2701588"/>
                  <a:pt x="2221346" y="2701588"/>
                </a:cubicBezTo>
                <a:close/>
                <a:moveTo>
                  <a:pt x="2119359" y="2701588"/>
                </a:moveTo>
                <a:cubicBezTo>
                  <a:pt x="2139766" y="2701588"/>
                  <a:pt x="2151668" y="2711741"/>
                  <a:pt x="2146560" y="2725281"/>
                </a:cubicBezTo>
                <a:cubicBezTo>
                  <a:pt x="2141465" y="2738822"/>
                  <a:pt x="2121058" y="2748986"/>
                  <a:pt x="2102349" y="2748986"/>
                </a:cubicBezTo>
                <a:cubicBezTo>
                  <a:pt x="2081955" y="2748986"/>
                  <a:pt x="2070053" y="2738822"/>
                  <a:pt x="2075149" y="2725281"/>
                </a:cubicBezTo>
                <a:cubicBezTo>
                  <a:pt x="2080257" y="2711741"/>
                  <a:pt x="2100651" y="2701588"/>
                  <a:pt x="2119359" y="2701588"/>
                </a:cubicBezTo>
                <a:close/>
                <a:moveTo>
                  <a:pt x="2013939" y="2701588"/>
                </a:moveTo>
                <a:cubicBezTo>
                  <a:pt x="2034334" y="2701588"/>
                  <a:pt x="2046235" y="2711741"/>
                  <a:pt x="2041140" y="2725281"/>
                </a:cubicBezTo>
                <a:cubicBezTo>
                  <a:pt x="2036032" y="2738822"/>
                  <a:pt x="2015637" y="2748986"/>
                  <a:pt x="1996930" y="2748986"/>
                </a:cubicBezTo>
                <a:cubicBezTo>
                  <a:pt x="1976523" y="2748986"/>
                  <a:pt x="1964621" y="2738822"/>
                  <a:pt x="1969729" y="2725281"/>
                </a:cubicBezTo>
                <a:cubicBezTo>
                  <a:pt x="1974825" y="2711741"/>
                  <a:pt x="1995231" y="2701588"/>
                  <a:pt x="2013939" y="2701588"/>
                </a:cubicBezTo>
                <a:close/>
                <a:moveTo>
                  <a:pt x="1911941" y="2701588"/>
                </a:moveTo>
                <a:cubicBezTo>
                  <a:pt x="1932335" y="2701588"/>
                  <a:pt x="1944237" y="2711741"/>
                  <a:pt x="1939142" y="2725281"/>
                </a:cubicBezTo>
                <a:cubicBezTo>
                  <a:pt x="1934035" y="2738822"/>
                  <a:pt x="1913639" y="2748986"/>
                  <a:pt x="1893245" y="2748986"/>
                </a:cubicBezTo>
                <a:cubicBezTo>
                  <a:pt x="1872826" y="2748986"/>
                  <a:pt x="1860924" y="2738822"/>
                  <a:pt x="1866032" y="2725281"/>
                </a:cubicBezTo>
                <a:cubicBezTo>
                  <a:pt x="1871127" y="2711741"/>
                  <a:pt x="1891535" y="2701588"/>
                  <a:pt x="1911941" y="2701588"/>
                </a:cubicBezTo>
                <a:close/>
                <a:moveTo>
                  <a:pt x="1811631" y="2699905"/>
                </a:moveTo>
                <a:cubicBezTo>
                  <a:pt x="1830339" y="2701587"/>
                  <a:pt x="1842229" y="2711752"/>
                  <a:pt x="1837133" y="2723598"/>
                </a:cubicBezTo>
                <a:cubicBezTo>
                  <a:pt x="1832037" y="2737139"/>
                  <a:pt x="1811631" y="2747291"/>
                  <a:pt x="1791235" y="2747291"/>
                </a:cubicBezTo>
                <a:cubicBezTo>
                  <a:pt x="1770841" y="2747291"/>
                  <a:pt x="1758927" y="2737139"/>
                  <a:pt x="1765722" y="2723598"/>
                </a:cubicBezTo>
                <a:cubicBezTo>
                  <a:pt x="1770841" y="2710058"/>
                  <a:pt x="1791235" y="2699905"/>
                  <a:pt x="1811631" y="2699905"/>
                </a:cubicBezTo>
                <a:close/>
                <a:moveTo>
                  <a:pt x="1709631" y="2699905"/>
                </a:moveTo>
                <a:cubicBezTo>
                  <a:pt x="1728328" y="2701587"/>
                  <a:pt x="1740230" y="2711752"/>
                  <a:pt x="1735133" y="2723598"/>
                </a:cubicBezTo>
                <a:cubicBezTo>
                  <a:pt x="1730026" y="2737139"/>
                  <a:pt x="1709631" y="2747291"/>
                  <a:pt x="1689236" y="2747291"/>
                </a:cubicBezTo>
                <a:cubicBezTo>
                  <a:pt x="1668829" y="2747291"/>
                  <a:pt x="1656927" y="2737139"/>
                  <a:pt x="1663734" y="2723598"/>
                </a:cubicBezTo>
                <a:cubicBezTo>
                  <a:pt x="1668829" y="2710058"/>
                  <a:pt x="1689236" y="2699905"/>
                  <a:pt x="1709631" y="2699905"/>
                </a:cubicBezTo>
                <a:close/>
                <a:moveTo>
                  <a:pt x="1607622" y="2699905"/>
                </a:moveTo>
                <a:cubicBezTo>
                  <a:pt x="1626318" y="2699905"/>
                  <a:pt x="1638232" y="2710058"/>
                  <a:pt x="1633112" y="2723598"/>
                </a:cubicBezTo>
                <a:cubicBezTo>
                  <a:pt x="1628016" y="2737139"/>
                  <a:pt x="1607622" y="2747291"/>
                  <a:pt x="1587215" y="2747291"/>
                </a:cubicBezTo>
                <a:cubicBezTo>
                  <a:pt x="1566820" y="2747291"/>
                  <a:pt x="1556616" y="2737139"/>
                  <a:pt x="1561725" y="2723598"/>
                </a:cubicBezTo>
                <a:cubicBezTo>
                  <a:pt x="1566820" y="2710058"/>
                  <a:pt x="1587215" y="2699905"/>
                  <a:pt x="1607622" y="2699905"/>
                </a:cubicBezTo>
                <a:close/>
                <a:moveTo>
                  <a:pt x="11058482" y="2666036"/>
                </a:moveTo>
                <a:cubicBezTo>
                  <a:pt x="11078877" y="2667730"/>
                  <a:pt x="11099284" y="2677894"/>
                  <a:pt x="11106079" y="2689741"/>
                </a:cubicBezTo>
                <a:cubicBezTo>
                  <a:pt x="11112991" y="2703282"/>
                  <a:pt x="11102681" y="2713434"/>
                  <a:pt x="11082275" y="2713434"/>
                </a:cubicBezTo>
                <a:cubicBezTo>
                  <a:pt x="11061880" y="2713434"/>
                  <a:pt x="11041484" y="2703282"/>
                  <a:pt x="11034678" y="2689741"/>
                </a:cubicBezTo>
                <a:cubicBezTo>
                  <a:pt x="11027884" y="2676200"/>
                  <a:pt x="11039833" y="2666036"/>
                  <a:pt x="11058482" y="2666036"/>
                </a:cubicBezTo>
                <a:close/>
                <a:moveTo>
                  <a:pt x="10963336" y="2666036"/>
                </a:moveTo>
                <a:cubicBezTo>
                  <a:pt x="10983696" y="2666036"/>
                  <a:pt x="11004091" y="2677894"/>
                  <a:pt x="11010886" y="2689741"/>
                </a:cubicBezTo>
                <a:cubicBezTo>
                  <a:pt x="11017692" y="2703282"/>
                  <a:pt x="11005849" y="2713434"/>
                  <a:pt x="10987093" y="2713434"/>
                </a:cubicBezTo>
                <a:cubicBezTo>
                  <a:pt x="10966733" y="2713434"/>
                  <a:pt x="10946338" y="2703282"/>
                  <a:pt x="10939532" y="2689741"/>
                </a:cubicBezTo>
                <a:cubicBezTo>
                  <a:pt x="10932738" y="2676200"/>
                  <a:pt x="10944628" y="2666036"/>
                  <a:pt x="10963336" y="2666036"/>
                </a:cubicBezTo>
                <a:close/>
                <a:moveTo>
                  <a:pt x="11879711" y="2664342"/>
                </a:moveTo>
                <a:cubicBezTo>
                  <a:pt x="11900119" y="2664342"/>
                  <a:pt x="11920525" y="2674506"/>
                  <a:pt x="11929018" y="2688047"/>
                </a:cubicBezTo>
                <a:cubicBezTo>
                  <a:pt x="11935742" y="2701588"/>
                  <a:pt x="11927367" y="2711740"/>
                  <a:pt x="11906960" y="2711740"/>
                </a:cubicBezTo>
                <a:cubicBezTo>
                  <a:pt x="11886553" y="2711740"/>
                  <a:pt x="11866147" y="2701588"/>
                  <a:pt x="11857535" y="2688047"/>
                </a:cubicBezTo>
                <a:cubicBezTo>
                  <a:pt x="11850811" y="2674506"/>
                  <a:pt x="11859305" y="2664342"/>
                  <a:pt x="11879711" y="2664342"/>
                </a:cubicBezTo>
                <a:close/>
                <a:moveTo>
                  <a:pt x="11775978" y="2664342"/>
                </a:moveTo>
                <a:cubicBezTo>
                  <a:pt x="11796432" y="2664342"/>
                  <a:pt x="11818491" y="2674506"/>
                  <a:pt x="11825332" y="2688047"/>
                </a:cubicBezTo>
                <a:cubicBezTo>
                  <a:pt x="11832174" y="2701588"/>
                  <a:pt x="11821912" y="2711740"/>
                  <a:pt x="11803156" y="2711740"/>
                </a:cubicBezTo>
                <a:cubicBezTo>
                  <a:pt x="11782773" y="2711740"/>
                  <a:pt x="11762378" y="2701588"/>
                  <a:pt x="11753932" y="2688047"/>
                </a:cubicBezTo>
                <a:cubicBezTo>
                  <a:pt x="11747126" y="2674506"/>
                  <a:pt x="11757329" y="2664342"/>
                  <a:pt x="11775978" y="2664342"/>
                </a:cubicBezTo>
                <a:close/>
                <a:moveTo>
                  <a:pt x="11577029" y="2662648"/>
                </a:moveTo>
                <a:cubicBezTo>
                  <a:pt x="11595784" y="2664342"/>
                  <a:pt x="11617831" y="2674506"/>
                  <a:pt x="11624637" y="2686353"/>
                </a:cubicBezTo>
                <a:cubicBezTo>
                  <a:pt x="11631432" y="2699894"/>
                  <a:pt x="11621228" y="2710046"/>
                  <a:pt x="11602591" y="2710046"/>
                </a:cubicBezTo>
                <a:cubicBezTo>
                  <a:pt x="11582184" y="2710046"/>
                  <a:pt x="11561789" y="2699894"/>
                  <a:pt x="11554994" y="2686353"/>
                </a:cubicBezTo>
                <a:cubicBezTo>
                  <a:pt x="11548188" y="2672812"/>
                  <a:pt x="11558391" y="2662648"/>
                  <a:pt x="11577029" y="2662648"/>
                </a:cubicBezTo>
                <a:close/>
                <a:moveTo>
                  <a:pt x="10757604" y="2660954"/>
                </a:moveTo>
                <a:cubicBezTo>
                  <a:pt x="10776301" y="2660954"/>
                  <a:pt x="10796696" y="2671130"/>
                  <a:pt x="10803503" y="2684671"/>
                </a:cubicBezTo>
                <a:cubicBezTo>
                  <a:pt x="10810297" y="2698211"/>
                  <a:pt x="10798395" y="2708364"/>
                  <a:pt x="10779699" y="2708364"/>
                </a:cubicBezTo>
                <a:cubicBezTo>
                  <a:pt x="10759304" y="2708364"/>
                  <a:pt x="10738896" y="2698211"/>
                  <a:pt x="10733801" y="2684671"/>
                </a:cubicBezTo>
                <a:cubicBezTo>
                  <a:pt x="10726994" y="2671130"/>
                  <a:pt x="10738896" y="2660954"/>
                  <a:pt x="10757604" y="2660954"/>
                </a:cubicBezTo>
                <a:close/>
                <a:moveTo>
                  <a:pt x="10657292" y="2659260"/>
                </a:moveTo>
                <a:cubicBezTo>
                  <a:pt x="10675989" y="2660954"/>
                  <a:pt x="10696407" y="2671118"/>
                  <a:pt x="10703201" y="2682977"/>
                </a:cubicBezTo>
                <a:cubicBezTo>
                  <a:pt x="10710008" y="2696517"/>
                  <a:pt x="10698106" y="2706670"/>
                  <a:pt x="10677699" y="2706670"/>
                </a:cubicBezTo>
                <a:cubicBezTo>
                  <a:pt x="10657292" y="2706670"/>
                  <a:pt x="10636897" y="2696517"/>
                  <a:pt x="10631790" y="2682977"/>
                </a:cubicBezTo>
                <a:cubicBezTo>
                  <a:pt x="10626694" y="2669424"/>
                  <a:pt x="10636897" y="2659260"/>
                  <a:pt x="10657292" y="2659260"/>
                </a:cubicBezTo>
                <a:close/>
                <a:moveTo>
                  <a:pt x="10556979" y="2659260"/>
                </a:moveTo>
                <a:cubicBezTo>
                  <a:pt x="10575676" y="2659260"/>
                  <a:pt x="10596095" y="2671118"/>
                  <a:pt x="10602889" y="2682977"/>
                </a:cubicBezTo>
                <a:cubicBezTo>
                  <a:pt x="10607985" y="2696517"/>
                  <a:pt x="10597793" y="2706670"/>
                  <a:pt x="10577374" y="2706670"/>
                </a:cubicBezTo>
                <a:cubicBezTo>
                  <a:pt x="10556979" y="2706670"/>
                  <a:pt x="10536584" y="2696517"/>
                  <a:pt x="10531477" y="2682977"/>
                </a:cubicBezTo>
                <a:cubicBezTo>
                  <a:pt x="10526381" y="2669424"/>
                  <a:pt x="10536584" y="2659260"/>
                  <a:pt x="10556979" y="2659260"/>
                </a:cubicBezTo>
                <a:close/>
                <a:moveTo>
                  <a:pt x="10250971" y="2657566"/>
                </a:moveTo>
                <a:cubicBezTo>
                  <a:pt x="10271366" y="2657566"/>
                  <a:pt x="10291761" y="2669424"/>
                  <a:pt x="10296869" y="2681283"/>
                </a:cubicBezTo>
                <a:cubicBezTo>
                  <a:pt x="10301965" y="2694823"/>
                  <a:pt x="10290062" y="2704976"/>
                  <a:pt x="10271366" y="2704976"/>
                </a:cubicBezTo>
                <a:cubicBezTo>
                  <a:pt x="10250971" y="2704976"/>
                  <a:pt x="10230552" y="2694823"/>
                  <a:pt x="10225456" y="2681283"/>
                </a:cubicBezTo>
                <a:cubicBezTo>
                  <a:pt x="10220361" y="2667730"/>
                  <a:pt x="10232251" y="2657566"/>
                  <a:pt x="10250971" y="2657566"/>
                </a:cubicBezTo>
                <a:close/>
                <a:moveTo>
                  <a:pt x="10152345" y="2657566"/>
                </a:moveTo>
                <a:cubicBezTo>
                  <a:pt x="10172752" y="2657566"/>
                  <a:pt x="10193147" y="2667730"/>
                  <a:pt x="10198243" y="2681283"/>
                </a:cubicBezTo>
                <a:cubicBezTo>
                  <a:pt x="10203350" y="2694823"/>
                  <a:pt x="10191449" y="2704976"/>
                  <a:pt x="10172752" y="2704976"/>
                </a:cubicBezTo>
                <a:cubicBezTo>
                  <a:pt x="10154044" y="2704976"/>
                  <a:pt x="10133649" y="2694823"/>
                  <a:pt x="10126854" y="2681283"/>
                </a:cubicBezTo>
                <a:cubicBezTo>
                  <a:pt x="10121747" y="2667730"/>
                  <a:pt x="10133649" y="2657566"/>
                  <a:pt x="10152345" y="2657566"/>
                </a:cubicBezTo>
                <a:close/>
                <a:moveTo>
                  <a:pt x="7209431" y="2654189"/>
                </a:moveTo>
                <a:cubicBezTo>
                  <a:pt x="7229828" y="2654189"/>
                  <a:pt x="7246838" y="2666035"/>
                  <a:pt x="7248535" y="2677894"/>
                </a:cubicBezTo>
                <a:cubicBezTo>
                  <a:pt x="7250245" y="2691435"/>
                  <a:pt x="7234923" y="2701587"/>
                  <a:pt x="7216226" y="2701587"/>
                </a:cubicBezTo>
                <a:cubicBezTo>
                  <a:pt x="7195831" y="2701587"/>
                  <a:pt x="7178831" y="2691435"/>
                  <a:pt x="7177135" y="2677894"/>
                </a:cubicBezTo>
                <a:cubicBezTo>
                  <a:pt x="7175424" y="2664341"/>
                  <a:pt x="7190724" y="2654189"/>
                  <a:pt x="7209431" y="2654189"/>
                </a:cubicBezTo>
                <a:close/>
                <a:moveTo>
                  <a:pt x="7114205" y="2654189"/>
                </a:moveTo>
                <a:cubicBezTo>
                  <a:pt x="7132922" y="2654189"/>
                  <a:pt x="7149921" y="2664341"/>
                  <a:pt x="7151618" y="2677894"/>
                </a:cubicBezTo>
                <a:cubicBezTo>
                  <a:pt x="7153318" y="2691435"/>
                  <a:pt x="7138018" y="2701587"/>
                  <a:pt x="7119309" y="2701587"/>
                </a:cubicBezTo>
                <a:cubicBezTo>
                  <a:pt x="7098909" y="2701587"/>
                  <a:pt x="7081915" y="2691435"/>
                  <a:pt x="7081915" y="2677894"/>
                </a:cubicBezTo>
                <a:cubicBezTo>
                  <a:pt x="7080217" y="2664341"/>
                  <a:pt x="7095510" y="2654189"/>
                  <a:pt x="7114205" y="2654189"/>
                </a:cubicBezTo>
                <a:close/>
                <a:moveTo>
                  <a:pt x="7010540" y="2654189"/>
                </a:moveTo>
                <a:cubicBezTo>
                  <a:pt x="7030932" y="2654189"/>
                  <a:pt x="7047926" y="2664341"/>
                  <a:pt x="7047926" y="2677894"/>
                </a:cubicBezTo>
                <a:cubicBezTo>
                  <a:pt x="7049637" y="2691435"/>
                  <a:pt x="7034328" y="2701587"/>
                  <a:pt x="7013934" y="2701587"/>
                </a:cubicBezTo>
                <a:cubicBezTo>
                  <a:pt x="6993534" y="2701587"/>
                  <a:pt x="6976538" y="2691435"/>
                  <a:pt x="6976538" y="2677894"/>
                </a:cubicBezTo>
                <a:cubicBezTo>
                  <a:pt x="6974840" y="2664341"/>
                  <a:pt x="6990135" y="2654189"/>
                  <a:pt x="7010540" y="2654189"/>
                </a:cubicBezTo>
                <a:close/>
                <a:moveTo>
                  <a:pt x="6910244" y="2654189"/>
                </a:moveTo>
                <a:cubicBezTo>
                  <a:pt x="6928938" y="2654189"/>
                  <a:pt x="6945931" y="2664341"/>
                  <a:pt x="6947642" y="2677894"/>
                </a:cubicBezTo>
                <a:cubicBezTo>
                  <a:pt x="6949340" y="2691435"/>
                  <a:pt x="6934045" y="2701587"/>
                  <a:pt x="6913642" y="2701587"/>
                </a:cubicBezTo>
                <a:cubicBezTo>
                  <a:pt x="6893242" y="2701587"/>
                  <a:pt x="6876246" y="2691435"/>
                  <a:pt x="6876246" y="2677894"/>
                </a:cubicBezTo>
                <a:cubicBezTo>
                  <a:pt x="6874545" y="2664341"/>
                  <a:pt x="6889841" y="2654189"/>
                  <a:pt x="6910244" y="2654189"/>
                </a:cubicBezTo>
                <a:close/>
                <a:moveTo>
                  <a:pt x="6806558" y="2652495"/>
                </a:moveTo>
                <a:cubicBezTo>
                  <a:pt x="6826945" y="2654189"/>
                  <a:pt x="6843941" y="2664342"/>
                  <a:pt x="6843941" y="2676200"/>
                </a:cubicBezTo>
                <a:cubicBezTo>
                  <a:pt x="6845651" y="2689741"/>
                  <a:pt x="6830356" y="2699893"/>
                  <a:pt x="6809953" y="2699893"/>
                </a:cubicBezTo>
                <a:cubicBezTo>
                  <a:pt x="6789590" y="2699893"/>
                  <a:pt x="6774298" y="2689741"/>
                  <a:pt x="6772598" y="2676200"/>
                </a:cubicBezTo>
                <a:cubicBezTo>
                  <a:pt x="6770899" y="2662648"/>
                  <a:pt x="6786192" y="2652495"/>
                  <a:pt x="6806558" y="2652495"/>
                </a:cubicBezTo>
                <a:close/>
                <a:moveTo>
                  <a:pt x="6704594" y="2652495"/>
                </a:moveTo>
                <a:cubicBezTo>
                  <a:pt x="6724990" y="2652495"/>
                  <a:pt x="6741990" y="2664342"/>
                  <a:pt x="6741990" y="2676200"/>
                </a:cubicBezTo>
                <a:cubicBezTo>
                  <a:pt x="6743686" y="2689741"/>
                  <a:pt x="6728384" y="2699893"/>
                  <a:pt x="6707998" y="2699893"/>
                </a:cubicBezTo>
                <a:cubicBezTo>
                  <a:pt x="6687590" y="2699893"/>
                  <a:pt x="6672294" y="2689741"/>
                  <a:pt x="6670599" y="2676200"/>
                </a:cubicBezTo>
                <a:cubicBezTo>
                  <a:pt x="6668901" y="2662648"/>
                  <a:pt x="6684195" y="2652495"/>
                  <a:pt x="6704594" y="2652495"/>
                </a:cubicBezTo>
                <a:close/>
                <a:moveTo>
                  <a:pt x="6604317" y="2652495"/>
                </a:moveTo>
                <a:cubicBezTo>
                  <a:pt x="6624707" y="2652495"/>
                  <a:pt x="6641700" y="2662648"/>
                  <a:pt x="6641700" y="2676200"/>
                </a:cubicBezTo>
                <a:cubicBezTo>
                  <a:pt x="6641700" y="2689741"/>
                  <a:pt x="6626403" y="2699893"/>
                  <a:pt x="6607709" y="2699893"/>
                </a:cubicBezTo>
                <a:cubicBezTo>
                  <a:pt x="6587309" y="2699893"/>
                  <a:pt x="6572009" y="2689741"/>
                  <a:pt x="6570317" y="2676200"/>
                </a:cubicBezTo>
                <a:cubicBezTo>
                  <a:pt x="6570317" y="2662648"/>
                  <a:pt x="6585611" y="2652495"/>
                  <a:pt x="6604317" y="2652495"/>
                </a:cubicBezTo>
                <a:close/>
                <a:moveTo>
                  <a:pt x="6502313" y="2652495"/>
                </a:moveTo>
                <a:cubicBezTo>
                  <a:pt x="6522715" y="2652495"/>
                  <a:pt x="6539718" y="2662648"/>
                  <a:pt x="6539718" y="2676200"/>
                </a:cubicBezTo>
                <a:cubicBezTo>
                  <a:pt x="6539718" y="2689741"/>
                  <a:pt x="6524411" y="2699893"/>
                  <a:pt x="6505710" y="2699893"/>
                </a:cubicBezTo>
                <a:cubicBezTo>
                  <a:pt x="6487016" y="2699893"/>
                  <a:pt x="6470011" y="2689741"/>
                  <a:pt x="6468318" y="2676200"/>
                </a:cubicBezTo>
                <a:cubicBezTo>
                  <a:pt x="6468318" y="2662648"/>
                  <a:pt x="6483616" y="2652495"/>
                  <a:pt x="6502313" y="2652495"/>
                </a:cubicBezTo>
                <a:close/>
                <a:moveTo>
                  <a:pt x="6402014" y="2652495"/>
                </a:moveTo>
                <a:cubicBezTo>
                  <a:pt x="6422420" y="2652495"/>
                  <a:pt x="6439420" y="2662648"/>
                  <a:pt x="6439420" y="2676200"/>
                </a:cubicBezTo>
                <a:cubicBezTo>
                  <a:pt x="6439420" y="2689741"/>
                  <a:pt x="6424110" y="2699893"/>
                  <a:pt x="6405411" y="2699893"/>
                </a:cubicBezTo>
                <a:cubicBezTo>
                  <a:pt x="6385013" y="2699893"/>
                  <a:pt x="6369715" y="2689741"/>
                  <a:pt x="6368023" y="2676200"/>
                </a:cubicBezTo>
                <a:cubicBezTo>
                  <a:pt x="6368023" y="2662648"/>
                  <a:pt x="6383317" y="2652495"/>
                  <a:pt x="6402014" y="2652495"/>
                </a:cubicBezTo>
                <a:close/>
                <a:moveTo>
                  <a:pt x="6301750" y="2650801"/>
                </a:moveTo>
                <a:cubicBezTo>
                  <a:pt x="6320447" y="2652495"/>
                  <a:pt x="6335739" y="2662648"/>
                  <a:pt x="6335739" y="2674506"/>
                </a:cubicBezTo>
                <a:cubicBezTo>
                  <a:pt x="6335739" y="2688047"/>
                  <a:pt x="6320447" y="2698211"/>
                  <a:pt x="6301750" y="2698211"/>
                </a:cubicBezTo>
                <a:cubicBezTo>
                  <a:pt x="6281340" y="2698211"/>
                  <a:pt x="6266044" y="2688047"/>
                  <a:pt x="6266044" y="2674506"/>
                </a:cubicBezTo>
                <a:cubicBezTo>
                  <a:pt x="6266044" y="2660954"/>
                  <a:pt x="6281340" y="2650801"/>
                  <a:pt x="6301750" y="2650801"/>
                </a:cubicBezTo>
                <a:close/>
                <a:moveTo>
                  <a:pt x="6199748" y="2650801"/>
                </a:moveTo>
                <a:cubicBezTo>
                  <a:pt x="6218451" y="2652495"/>
                  <a:pt x="6233753" y="2662648"/>
                  <a:pt x="6235447" y="2674506"/>
                </a:cubicBezTo>
                <a:cubicBezTo>
                  <a:pt x="6235447" y="2688047"/>
                  <a:pt x="6220154" y="2698211"/>
                  <a:pt x="6199748" y="2698211"/>
                </a:cubicBezTo>
                <a:cubicBezTo>
                  <a:pt x="6179345" y="2698211"/>
                  <a:pt x="6164048" y="2688047"/>
                  <a:pt x="6164048" y="2674506"/>
                </a:cubicBezTo>
                <a:cubicBezTo>
                  <a:pt x="6164048" y="2660954"/>
                  <a:pt x="6179345" y="2650801"/>
                  <a:pt x="6199748" y="2650801"/>
                </a:cubicBezTo>
                <a:close/>
                <a:moveTo>
                  <a:pt x="6097767" y="2650801"/>
                </a:moveTo>
                <a:cubicBezTo>
                  <a:pt x="6118159" y="2650801"/>
                  <a:pt x="6133453" y="2662648"/>
                  <a:pt x="6133453" y="2674506"/>
                </a:cubicBezTo>
                <a:cubicBezTo>
                  <a:pt x="6133453" y="2688047"/>
                  <a:pt x="6118159" y="2698211"/>
                  <a:pt x="6097767" y="2698211"/>
                </a:cubicBezTo>
                <a:cubicBezTo>
                  <a:pt x="6077368" y="2698211"/>
                  <a:pt x="6062061" y="2688047"/>
                  <a:pt x="6062061" y="2674506"/>
                </a:cubicBezTo>
                <a:cubicBezTo>
                  <a:pt x="6062061" y="2660954"/>
                  <a:pt x="6077368" y="2650801"/>
                  <a:pt x="6097767" y="2650801"/>
                </a:cubicBezTo>
                <a:close/>
                <a:moveTo>
                  <a:pt x="5997471" y="2650801"/>
                </a:moveTo>
                <a:cubicBezTo>
                  <a:pt x="6017865" y="2650801"/>
                  <a:pt x="6033172" y="2660954"/>
                  <a:pt x="6033172" y="2674506"/>
                </a:cubicBezTo>
                <a:cubicBezTo>
                  <a:pt x="6033172" y="2688047"/>
                  <a:pt x="6017865" y="2698211"/>
                  <a:pt x="5997471" y="2698211"/>
                </a:cubicBezTo>
                <a:cubicBezTo>
                  <a:pt x="5977087" y="2698211"/>
                  <a:pt x="5961786" y="2688047"/>
                  <a:pt x="5961786" y="2674506"/>
                </a:cubicBezTo>
                <a:cubicBezTo>
                  <a:pt x="5961786" y="2660954"/>
                  <a:pt x="5977087" y="2650801"/>
                  <a:pt x="5997471" y="2650801"/>
                </a:cubicBezTo>
                <a:close/>
                <a:moveTo>
                  <a:pt x="5895482" y="2650801"/>
                </a:moveTo>
                <a:cubicBezTo>
                  <a:pt x="5914174" y="2650801"/>
                  <a:pt x="5931182" y="2660954"/>
                  <a:pt x="5931182" y="2674506"/>
                </a:cubicBezTo>
                <a:cubicBezTo>
                  <a:pt x="5931182" y="2688047"/>
                  <a:pt x="5915875" y="2698211"/>
                  <a:pt x="5895482" y="2698211"/>
                </a:cubicBezTo>
                <a:cubicBezTo>
                  <a:pt x="5875069" y="2698211"/>
                  <a:pt x="5859751" y="2688047"/>
                  <a:pt x="5859751" y="2674506"/>
                </a:cubicBezTo>
                <a:cubicBezTo>
                  <a:pt x="5859751" y="2660954"/>
                  <a:pt x="5876773" y="2650801"/>
                  <a:pt x="5895482" y="2650801"/>
                </a:cubicBezTo>
                <a:close/>
                <a:moveTo>
                  <a:pt x="5793379" y="2649107"/>
                </a:moveTo>
                <a:cubicBezTo>
                  <a:pt x="5813741" y="2650801"/>
                  <a:pt x="5829072" y="2660954"/>
                  <a:pt x="5829072" y="2672800"/>
                </a:cubicBezTo>
                <a:cubicBezTo>
                  <a:pt x="5829072" y="2686353"/>
                  <a:pt x="5812041" y="2696517"/>
                  <a:pt x="5793379" y="2696517"/>
                </a:cubicBezTo>
                <a:cubicBezTo>
                  <a:pt x="5772998" y="2696517"/>
                  <a:pt x="5757724" y="2686353"/>
                  <a:pt x="5757724" y="2672800"/>
                </a:cubicBezTo>
                <a:cubicBezTo>
                  <a:pt x="5757724" y="2659260"/>
                  <a:pt x="5774698" y="2649107"/>
                  <a:pt x="5793379" y="2649107"/>
                </a:cubicBezTo>
                <a:close/>
                <a:moveTo>
                  <a:pt x="68642" y="2638249"/>
                </a:moveTo>
                <a:cubicBezTo>
                  <a:pt x="85643" y="2639943"/>
                  <a:pt x="94144" y="2650096"/>
                  <a:pt x="87343" y="2661954"/>
                </a:cubicBezTo>
                <a:cubicBezTo>
                  <a:pt x="80543" y="2673801"/>
                  <a:pt x="60141" y="2685659"/>
                  <a:pt x="41439" y="2685659"/>
                </a:cubicBezTo>
                <a:cubicBezTo>
                  <a:pt x="22738" y="2685659"/>
                  <a:pt x="14237" y="2675495"/>
                  <a:pt x="22738" y="2661954"/>
                </a:cubicBezTo>
                <a:cubicBezTo>
                  <a:pt x="29538" y="2648413"/>
                  <a:pt x="49940" y="2638249"/>
                  <a:pt x="68642" y="2638249"/>
                </a:cubicBezTo>
                <a:close/>
                <a:moveTo>
                  <a:pt x="3261745" y="2635567"/>
                </a:moveTo>
                <a:cubicBezTo>
                  <a:pt x="3280440" y="2635567"/>
                  <a:pt x="3294042" y="2647414"/>
                  <a:pt x="3290645" y="2659272"/>
                </a:cubicBezTo>
                <a:cubicBezTo>
                  <a:pt x="3287247" y="2672813"/>
                  <a:pt x="3268540" y="2682977"/>
                  <a:pt x="3248143" y="2682977"/>
                </a:cubicBezTo>
                <a:cubicBezTo>
                  <a:pt x="3227749" y="2682977"/>
                  <a:pt x="3215848" y="2672813"/>
                  <a:pt x="3219245" y="2659272"/>
                </a:cubicBezTo>
                <a:cubicBezTo>
                  <a:pt x="3222642" y="2645731"/>
                  <a:pt x="3241350" y="2635567"/>
                  <a:pt x="3261745" y="2635567"/>
                </a:cubicBezTo>
                <a:close/>
                <a:moveTo>
                  <a:pt x="3159868" y="2635567"/>
                </a:moveTo>
                <a:cubicBezTo>
                  <a:pt x="3180261" y="2635567"/>
                  <a:pt x="3192170" y="2645731"/>
                  <a:pt x="3188772" y="2659272"/>
                </a:cubicBezTo>
                <a:cubicBezTo>
                  <a:pt x="3185365" y="2672813"/>
                  <a:pt x="3166664" y="2682977"/>
                  <a:pt x="3146268" y="2682977"/>
                </a:cubicBezTo>
                <a:cubicBezTo>
                  <a:pt x="3125863" y="2682977"/>
                  <a:pt x="3113959" y="2672813"/>
                  <a:pt x="3117368" y="2659272"/>
                </a:cubicBezTo>
                <a:cubicBezTo>
                  <a:pt x="3120766" y="2645731"/>
                  <a:pt x="3139464" y="2635567"/>
                  <a:pt x="3159868" y="2635567"/>
                </a:cubicBezTo>
                <a:close/>
                <a:moveTo>
                  <a:pt x="3057844" y="2635567"/>
                </a:moveTo>
                <a:cubicBezTo>
                  <a:pt x="3078253" y="2635567"/>
                  <a:pt x="3091855" y="2645731"/>
                  <a:pt x="3086760" y="2659272"/>
                </a:cubicBezTo>
                <a:cubicBezTo>
                  <a:pt x="3083360" y="2672813"/>
                  <a:pt x="3064650" y="2682977"/>
                  <a:pt x="3044241" y="2682977"/>
                </a:cubicBezTo>
                <a:cubicBezTo>
                  <a:pt x="3023845" y="2682977"/>
                  <a:pt x="3011940" y="2672813"/>
                  <a:pt x="3015339" y="2659272"/>
                </a:cubicBezTo>
                <a:cubicBezTo>
                  <a:pt x="3018737" y="2645731"/>
                  <a:pt x="3037447" y="2635567"/>
                  <a:pt x="3057844" y="2635567"/>
                </a:cubicBezTo>
                <a:close/>
                <a:moveTo>
                  <a:pt x="2957536" y="2633873"/>
                </a:moveTo>
                <a:cubicBezTo>
                  <a:pt x="2977944" y="2635567"/>
                  <a:pt x="2989836" y="2645720"/>
                  <a:pt x="2986439" y="2657566"/>
                </a:cubicBezTo>
                <a:cubicBezTo>
                  <a:pt x="2983038" y="2671107"/>
                  <a:pt x="2964340" y="2681283"/>
                  <a:pt x="2943937" y="2681283"/>
                </a:cubicBezTo>
                <a:cubicBezTo>
                  <a:pt x="2923531" y="2681283"/>
                  <a:pt x="2911628" y="2671107"/>
                  <a:pt x="2915025" y="2657566"/>
                </a:cubicBezTo>
                <a:cubicBezTo>
                  <a:pt x="2918434" y="2644025"/>
                  <a:pt x="2937142" y="2633873"/>
                  <a:pt x="2957536" y="2633873"/>
                </a:cubicBezTo>
                <a:close/>
                <a:moveTo>
                  <a:pt x="2855531" y="2633873"/>
                </a:moveTo>
                <a:cubicBezTo>
                  <a:pt x="2874226" y="2635567"/>
                  <a:pt x="2887825" y="2645720"/>
                  <a:pt x="2884429" y="2657566"/>
                </a:cubicBezTo>
                <a:cubicBezTo>
                  <a:pt x="2881021" y="2671107"/>
                  <a:pt x="2860625" y="2681283"/>
                  <a:pt x="2841920" y="2681283"/>
                </a:cubicBezTo>
                <a:cubicBezTo>
                  <a:pt x="2821513" y="2681283"/>
                  <a:pt x="2809622" y="2671107"/>
                  <a:pt x="2813019" y="2657566"/>
                </a:cubicBezTo>
                <a:cubicBezTo>
                  <a:pt x="2816416" y="2644025"/>
                  <a:pt x="2836824" y="2633873"/>
                  <a:pt x="2855531" y="2633873"/>
                </a:cubicBezTo>
                <a:close/>
                <a:moveTo>
                  <a:pt x="2753493" y="2633873"/>
                </a:moveTo>
                <a:cubicBezTo>
                  <a:pt x="2773901" y="2633873"/>
                  <a:pt x="2785790" y="2645720"/>
                  <a:pt x="2782394" y="2657566"/>
                </a:cubicBezTo>
                <a:cubicBezTo>
                  <a:pt x="2778996" y="2671107"/>
                  <a:pt x="2758600" y="2681283"/>
                  <a:pt x="2739892" y="2681283"/>
                </a:cubicBezTo>
                <a:cubicBezTo>
                  <a:pt x="2719486" y="2681283"/>
                  <a:pt x="2707584" y="2671107"/>
                  <a:pt x="2710981" y="2657566"/>
                </a:cubicBezTo>
                <a:cubicBezTo>
                  <a:pt x="2714390" y="2644025"/>
                  <a:pt x="2734797" y="2633873"/>
                  <a:pt x="2753493" y="2633873"/>
                </a:cubicBezTo>
                <a:close/>
                <a:moveTo>
                  <a:pt x="2653182" y="2633873"/>
                </a:moveTo>
                <a:cubicBezTo>
                  <a:pt x="2671879" y="2633873"/>
                  <a:pt x="2685480" y="2644025"/>
                  <a:pt x="2680371" y="2657566"/>
                </a:cubicBezTo>
                <a:cubicBezTo>
                  <a:pt x="2676975" y="2671107"/>
                  <a:pt x="2656579" y="2681283"/>
                  <a:pt x="2637883" y="2681283"/>
                </a:cubicBezTo>
                <a:cubicBezTo>
                  <a:pt x="2617476" y="2681283"/>
                  <a:pt x="2605575" y="2671107"/>
                  <a:pt x="2610682" y="2657566"/>
                </a:cubicBezTo>
                <a:cubicBezTo>
                  <a:pt x="2615779" y="2644025"/>
                  <a:pt x="2634474" y="2633873"/>
                  <a:pt x="2653182" y="2633873"/>
                </a:cubicBezTo>
                <a:close/>
                <a:moveTo>
                  <a:pt x="2552856" y="2633873"/>
                </a:moveTo>
                <a:cubicBezTo>
                  <a:pt x="2571565" y="2633873"/>
                  <a:pt x="2583455" y="2644025"/>
                  <a:pt x="2580058" y="2657566"/>
                </a:cubicBezTo>
                <a:cubicBezTo>
                  <a:pt x="2574962" y="2671107"/>
                  <a:pt x="2556265" y="2681283"/>
                  <a:pt x="2535858" y="2681283"/>
                </a:cubicBezTo>
                <a:cubicBezTo>
                  <a:pt x="2515463" y="2681283"/>
                  <a:pt x="2503562" y="2671107"/>
                  <a:pt x="2508658" y="2657566"/>
                </a:cubicBezTo>
                <a:cubicBezTo>
                  <a:pt x="2513765" y="2644025"/>
                  <a:pt x="2532461" y="2633873"/>
                  <a:pt x="2552856" y="2633873"/>
                </a:cubicBezTo>
                <a:close/>
                <a:moveTo>
                  <a:pt x="2450871" y="2633873"/>
                </a:moveTo>
                <a:cubicBezTo>
                  <a:pt x="2471278" y="2633873"/>
                  <a:pt x="2483180" y="2644025"/>
                  <a:pt x="2478084" y="2657566"/>
                </a:cubicBezTo>
                <a:cubicBezTo>
                  <a:pt x="2472976" y="2671107"/>
                  <a:pt x="2454268" y="2681283"/>
                  <a:pt x="2433874" y="2681283"/>
                </a:cubicBezTo>
                <a:cubicBezTo>
                  <a:pt x="2413467" y="2681283"/>
                  <a:pt x="2401565" y="2671107"/>
                  <a:pt x="2406673" y="2657566"/>
                </a:cubicBezTo>
                <a:cubicBezTo>
                  <a:pt x="2411769" y="2644025"/>
                  <a:pt x="2430465" y="2633873"/>
                  <a:pt x="2450871" y="2633873"/>
                </a:cubicBezTo>
                <a:close/>
                <a:moveTo>
                  <a:pt x="2348850" y="2632179"/>
                </a:moveTo>
                <a:cubicBezTo>
                  <a:pt x="2369268" y="2632179"/>
                  <a:pt x="2379461" y="2644025"/>
                  <a:pt x="2376062" y="2655872"/>
                </a:cubicBezTo>
                <a:cubicBezTo>
                  <a:pt x="2370968" y="2669413"/>
                  <a:pt x="2352259" y="2679589"/>
                  <a:pt x="2331852" y="2679589"/>
                </a:cubicBezTo>
                <a:cubicBezTo>
                  <a:pt x="2311457" y="2679589"/>
                  <a:pt x="2299556" y="2669413"/>
                  <a:pt x="2304651" y="2655872"/>
                </a:cubicBezTo>
                <a:cubicBezTo>
                  <a:pt x="2309759" y="2642331"/>
                  <a:pt x="2328455" y="2632179"/>
                  <a:pt x="2348850" y="2632179"/>
                </a:cubicBezTo>
                <a:close/>
                <a:moveTo>
                  <a:pt x="2246852" y="2632179"/>
                </a:moveTo>
                <a:cubicBezTo>
                  <a:pt x="2267247" y="2633873"/>
                  <a:pt x="2279149" y="2644025"/>
                  <a:pt x="2274053" y="2655872"/>
                </a:cubicBezTo>
                <a:cubicBezTo>
                  <a:pt x="2268945" y="2669413"/>
                  <a:pt x="2250249" y="2679589"/>
                  <a:pt x="2229854" y="2679589"/>
                </a:cubicBezTo>
                <a:cubicBezTo>
                  <a:pt x="2209436" y="2679589"/>
                  <a:pt x="2197545" y="2669413"/>
                  <a:pt x="2202642" y="2655872"/>
                </a:cubicBezTo>
                <a:cubicBezTo>
                  <a:pt x="2207737" y="2642331"/>
                  <a:pt x="2226445" y="2632179"/>
                  <a:pt x="2246852" y="2632179"/>
                </a:cubicBezTo>
                <a:close/>
                <a:moveTo>
                  <a:pt x="2144854" y="2632179"/>
                </a:moveTo>
                <a:cubicBezTo>
                  <a:pt x="2165261" y="2632179"/>
                  <a:pt x="2177163" y="2642331"/>
                  <a:pt x="2172056" y="2655872"/>
                </a:cubicBezTo>
                <a:cubicBezTo>
                  <a:pt x="2166960" y="2669413"/>
                  <a:pt x="2148264" y="2679589"/>
                  <a:pt x="2127857" y="2679589"/>
                </a:cubicBezTo>
                <a:cubicBezTo>
                  <a:pt x="2107462" y="2679589"/>
                  <a:pt x="2095549" y="2669413"/>
                  <a:pt x="2100644" y="2655872"/>
                </a:cubicBezTo>
                <a:cubicBezTo>
                  <a:pt x="2105763" y="2642331"/>
                  <a:pt x="2126159" y="2632179"/>
                  <a:pt x="2144854" y="2632179"/>
                </a:cubicBezTo>
                <a:close/>
                <a:moveTo>
                  <a:pt x="2041132" y="2632179"/>
                </a:moveTo>
                <a:cubicBezTo>
                  <a:pt x="2061527" y="2632179"/>
                  <a:pt x="2073429" y="2642331"/>
                  <a:pt x="2068333" y="2655872"/>
                </a:cubicBezTo>
                <a:cubicBezTo>
                  <a:pt x="2063226" y="2669413"/>
                  <a:pt x="2042831" y="2679589"/>
                  <a:pt x="2024135" y="2679589"/>
                </a:cubicBezTo>
                <a:cubicBezTo>
                  <a:pt x="2003728" y="2679589"/>
                  <a:pt x="1991814" y="2669413"/>
                  <a:pt x="1996934" y="2655872"/>
                </a:cubicBezTo>
                <a:cubicBezTo>
                  <a:pt x="2002029" y="2642331"/>
                  <a:pt x="2022435" y="2632179"/>
                  <a:pt x="2041132" y="2632179"/>
                </a:cubicBezTo>
                <a:close/>
                <a:moveTo>
                  <a:pt x="1940820" y="2632179"/>
                </a:moveTo>
                <a:cubicBezTo>
                  <a:pt x="1959518" y="2632179"/>
                  <a:pt x="1971419" y="2642331"/>
                  <a:pt x="1966323" y="2655872"/>
                </a:cubicBezTo>
                <a:cubicBezTo>
                  <a:pt x="1961215" y="2669413"/>
                  <a:pt x="1940820" y="2679589"/>
                  <a:pt x="1922125" y="2679589"/>
                </a:cubicBezTo>
                <a:cubicBezTo>
                  <a:pt x="1901718" y="2679589"/>
                  <a:pt x="1889828" y="2669413"/>
                  <a:pt x="1896622" y="2655872"/>
                </a:cubicBezTo>
                <a:cubicBezTo>
                  <a:pt x="1901718" y="2642331"/>
                  <a:pt x="1922125" y="2632179"/>
                  <a:pt x="1940820" y="2632179"/>
                </a:cubicBezTo>
                <a:close/>
                <a:moveTo>
                  <a:pt x="1838836" y="2630496"/>
                </a:moveTo>
                <a:cubicBezTo>
                  <a:pt x="1857532" y="2630496"/>
                  <a:pt x="1871132" y="2642343"/>
                  <a:pt x="1866037" y="2654189"/>
                </a:cubicBezTo>
                <a:cubicBezTo>
                  <a:pt x="1860930" y="2667730"/>
                  <a:pt x="1840534" y="2677894"/>
                  <a:pt x="1820128" y="2677894"/>
                </a:cubicBezTo>
                <a:cubicBezTo>
                  <a:pt x="1799733" y="2677894"/>
                  <a:pt x="1789530" y="2667730"/>
                  <a:pt x="1794638" y="2654189"/>
                </a:cubicBezTo>
                <a:cubicBezTo>
                  <a:pt x="1799733" y="2640649"/>
                  <a:pt x="1820128" y="2630496"/>
                  <a:pt x="1838836" y="2630496"/>
                </a:cubicBezTo>
                <a:close/>
                <a:moveTo>
                  <a:pt x="1738511" y="2630496"/>
                </a:moveTo>
                <a:cubicBezTo>
                  <a:pt x="1757220" y="2632190"/>
                  <a:pt x="1769121" y="2642343"/>
                  <a:pt x="1764025" y="2654189"/>
                </a:cubicBezTo>
                <a:cubicBezTo>
                  <a:pt x="1758917" y="2667730"/>
                  <a:pt x="1738511" y="2677894"/>
                  <a:pt x="1718116" y="2677894"/>
                </a:cubicBezTo>
                <a:cubicBezTo>
                  <a:pt x="1697721" y="2677894"/>
                  <a:pt x="1687518" y="2667730"/>
                  <a:pt x="1692614" y="2654189"/>
                </a:cubicBezTo>
                <a:cubicBezTo>
                  <a:pt x="1697721" y="2640649"/>
                  <a:pt x="1718116" y="2630496"/>
                  <a:pt x="1738511" y="2630496"/>
                </a:cubicBezTo>
                <a:close/>
                <a:moveTo>
                  <a:pt x="1636513" y="2630496"/>
                </a:moveTo>
                <a:cubicBezTo>
                  <a:pt x="1656908" y="2630496"/>
                  <a:pt x="1668810" y="2640649"/>
                  <a:pt x="1662016" y="2654189"/>
                </a:cubicBezTo>
                <a:cubicBezTo>
                  <a:pt x="1656908" y="2667730"/>
                  <a:pt x="1636513" y="2677894"/>
                  <a:pt x="1616095" y="2677894"/>
                </a:cubicBezTo>
                <a:cubicBezTo>
                  <a:pt x="1595699" y="2677894"/>
                  <a:pt x="1585496" y="2667730"/>
                  <a:pt x="1590604" y="2654189"/>
                </a:cubicBezTo>
                <a:cubicBezTo>
                  <a:pt x="1595699" y="2640649"/>
                  <a:pt x="1616095" y="2630496"/>
                  <a:pt x="1636513" y="2630496"/>
                </a:cubicBezTo>
                <a:close/>
                <a:moveTo>
                  <a:pt x="354278" y="2629790"/>
                </a:moveTo>
                <a:cubicBezTo>
                  <a:pt x="371278" y="2631484"/>
                  <a:pt x="381478" y="2641637"/>
                  <a:pt x="374676" y="2653483"/>
                </a:cubicBezTo>
                <a:cubicBezTo>
                  <a:pt x="367877" y="2667024"/>
                  <a:pt x="347476" y="2677188"/>
                  <a:pt x="330475" y="2677188"/>
                </a:cubicBezTo>
                <a:cubicBezTo>
                  <a:pt x="311773" y="2677188"/>
                  <a:pt x="303272" y="2667024"/>
                  <a:pt x="310074" y="2653483"/>
                </a:cubicBezTo>
                <a:cubicBezTo>
                  <a:pt x="316874" y="2641637"/>
                  <a:pt x="337275" y="2629790"/>
                  <a:pt x="354278" y="2629790"/>
                </a:cubicBezTo>
                <a:close/>
                <a:moveTo>
                  <a:pt x="259057" y="2629790"/>
                </a:moveTo>
                <a:cubicBezTo>
                  <a:pt x="279459" y="2629790"/>
                  <a:pt x="287961" y="2641637"/>
                  <a:pt x="281159" y="2653483"/>
                </a:cubicBezTo>
                <a:cubicBezTo>
                  <a:pt x="274359" y="2667024"/>
                  <a:pt x="253958" y="2677188"/>
                  <a:pt x="235256" y="2677188"/>
                </a:cubicBezTo>
                <a:cubicBezTo>
                  <a:pt x="216554" y="2677188"/>
                  <a:pt x="208053" y="2667024"/>
                  <a:pt x="214855" y="2653483"/>
                </a:cubicBezTo>
                <a:cubicBezTo>
                  <a:pt x="221655" y="2641637"/>
                  <a:pt x="242056" y="2629790"/>
                  <a:pt x="259057" y="2629790"/>
                </a:cubicBezTo>
                <a:close/>
                <a:moveTo>
                  <a:pt x="10932714" y="2601721"/>
                </a:moveTo>
                <a:cubicBezTo>
                  <a:pt x="10951423" y="2601721"/>
                  <a:pt x="10971842" y="2611874"/>
                  <a:pt x="10978636" y="2625414"/>
                </a:cubicBezTo>
                <a:cubicBezTo>
                  <a:pt x="10985442" y="2638955"/>
                  <a:pt x="10973481" y="2649107"/>
                  <a:pt x="10954820" y="2649107"/>
                </a:cubicBezTo>
                <a:cubicBezTo>
                  <a:pt x="10936112" y="2649107"/>
                  <a:pt x="10914018" y="2638955"/>
                  <a:pt x="10908910" y="2625414"/>
                </a:cubicBezTo>
                <a:cubicBezTo>
                  <a:pt x="10902116" y="2611874"/>
                  <a:pt x="10914018" y="2601721"/>
                  <a:pt x="10932714" y="2601721"/>
                </a:cubicBezTo>
                <a:close/>
                <a:moveTo>
                  <a:pt x="10830703" y="2601721"/>
                </a:moveTo>
                <a:cubicBezTo>
                  <a:pt x="10849411" y="2601721"/>
                  <a:pt x="10871505" y="2611874"/>
                  <a:pt x="10876600" y="2625414"/>
                </a:cubicBezTo>
                <a:cubicBezTo>
                  <a:pt x="10883407" y="2638955"/>
                  <a:pt x="10871505" y="2649107"/>
                  <a:pt x="10852809" y="2649107"/>
                </a:cubicBezTo>
                <a:cubicBezTo>
                  <a:pt x="10834112" y="2649107"/>
                  <a:pt x="10811995" y="2638955"/>
                  <a:pt x="10806899" y="2625414"/>
                </a:cubicBezTo>
                <a:cubicBezTo>
                  <a:pt x="10800093" y="2611874"/>
                  <a:pt x="10811995" y="2601721"/>
                  <a:pt x="10830703" y="2601721"/>
                </a:cubicBezTo>
                <a:close/>
                <a:moveTo>
                  <a:pt x="10730414" y="2601721"/>
                </a:moveTo>
                <a:cubicBezTo>
                  <a:pt x="10749111" y="2601721"/>
                  <a:pt x="10769506" y="2611874"/>
                  <a:pt x="10776312" y="2625414"/>
                </a:cubicBezTo>
                <a:cubicBezTo>
                  <a:pt x="10783107" y="2638955"/>
                  <a:pt x="10771205" y="2649107"/>
                  <a:pt x="10752509" y="2649107"/>
                </a:cubicBezTo>
                <a:cubicBezTo>
                  <a:pt x="10733812" y="2649107"/>
                  <a:pt x="10711706" y="2638955"/>
                  <a:pt x="10706610" y="2625414"/>
                </a:cubicBezTo>
                <a:cubicBezTo>
                  <a:pt x="10699816" y="2611874"/>
                  <a:pt x="10711706" y="2601721"/>
                  <a:pt x="10730414" y="2601721"/>
                </a:cubicBezTo>
                <a:close/>
                <a:moveTo>
                  <a:pt x="10630102" y="2600027"/>
                </a:moveTo>
                <a:cubicBezTo>
                  <a:pt x="10648798" y="2601721"/>
                  <a:pt x="10669194" y="2611874"/>
                  <a:pt x="10676000" y="2623720"/>
                </a:cubicBezTo>
                <a:cubicBezTo>
                  <a:pt x="10682794" y="2637261"/>
                  <a:pt x="10670893" y="2647413"/>
                  <a:pt x="10652196" y="2647413"/>
                </a:cubicBezTo>
                <a:cubicBezTo>
                  <a:pt x="10631801" y="2647413"/>
                  <a:pt x="10611394" y="2637261"/>
                  <a:pt x="10606298" y="2623720"/>
                </a:cubicBezTo>
                <a:cubicBezTo>
                  <a:pt x="10601191" y="2610179"/>
                  <a:pt x="10611394" y="2600027"/>
                  <a:pt x="10630102" y="2600027"/>
                </a:cubicBezTo>
                <a:close/>
                <a:moveTo>
                  <a:pt x="10529791" y="2600027"/>
                </a:moveTo>
                <a:cubicBezTo>
                  <a:pt x="10548499" y="2601721"/>
                  <a:pt x="10570605" y="2611874"/>
                  <a:pt x="10575712" y="2623720"/>
                </a:cubicBezTo>
                <a:cubicBezTo>
                  <a:pt x="10580808" y="2637261"/>
                  <a:pt x="10570605" y="2647413"/>
                  <a:pt x="10550198" y="2647413"/>
                </a:cubicBezTo>
                <a:cubicBezTo>
                  <a:pt x="10529791" y="2647413"/>
                  <a:pt x="10509396" y="2637261"/>
                  <a:pt x="10504300" y="2623720"/>
                </a:cubicBezTo>
                <a:cubicBezTo>
                  <a:pt x="10499192" y="2610179"/>
                  <a:pt x="10509396" y="2600027"/>
                  <a:pt x="10529791" y="2600027"/>
                </a:cubicBezTo>
                <a:close/>
                <a:moveTo>
                  <a:pt x="10126855" y="2589874"/>
                </a:moveTo>
                <a:cubicBezTo>
                  <a:pt x="10145552" y="2589874"/>
                  <a:pt x="10165958" y="2601721"/>
                  <a:pt x="10171054" y="2613567"/>
                </a:cubicBezTo>
                <a:cubicBezTo>
                  <a:pt x="10176162" y="2627108"/>
                  <a:pt x="10164260" y="2637260"/>
                  <a:pt x="10145552" y="2637260"/>
                </a:cubicBezTo>
                <a:cubicBezTo>
                  <a:pt x="10126855" y="2637260"/>
                  <a:pt x="10106460" y="2627108"/>
                  <a:pt x="10101341" y="2613567"/>
                </a:cubicBezTo>
                <a:cubicBezTo>
                  <a:pt x="10096245" y="2600027"/>
                  <a:pt x="10108159" y="2589874"/>
                  <a:pt x="10126855" y="2589874"/>
                </a:cubicBezTo>
                <a:close/>
                <a:moveTo>
                  <a:pt x="10024868" y="2589874"/>
                </a:moveTo>
                <a:cubicBezTo>
                  <a:pt x="10045263" y="2589874"/>
                  <a:pt x="10063960" y="2601721"/>
                  <a:pt x="10069067" y="2613567"/>
                </a:cubicBezTo>
                <a:cubicBezTo>
                  <a:pt x="10074163" y="2627108"/>
                  <a:pt x="10062261" y="2637260"/>
                  <a:pt x="10043564" y="2637260"/>
                </a:cubicBezTo>
                <a:cubicBezTo>
                  <a:pt x="10023157" y="2637260"/>
                  <a:pt x="10004461" y="2627108"/>
                  <a:pt x="9999354" y="2613567"/>
                </a:cubicBezTo>
                <a:cubicBezTo>
                  <a:pt x="9994258" y="2600027"/>
                  <a:pt x="10006160" y="2589874"/>
                  <a:pt x="10024868" y="2589874"/>
                </a:cubicBezTo>
                <a:close/>
                <a:moveTo>
                  <a:pt x="7302942" y="2588168"/>
                </a:moveTo>
                <a:cubicBezTo>
                  <a:pt x="7323350" y="2588168"/>
                  <a:pt x="7340346" y="2598332"/>
                  <a:pt x="7342045" y="2611873"/>
                </a:cubicBezTo>
                <a:cubicBezTo>
                  <a:pt x="7343743" y="2625414"/>
                  <a:pt x="7328445" y="2635566"/>
                  <a:pt x="7309748" y="2635566"/>
                </a:cubicBezTo>
                <a:cubicBezTo>
                  <a:pt x="7289349" y="2635566"/>
                  <a:pt x="7272341" y="2625414"/>
                  <a:pt x="7270643" y="2611873"/>
                </a:cubicBezTo>
                <a:cubicBezTo>
                  <a:pt x="7268943" y="2598332"/>
                  <a:pt x="7284243" y="2588168"/>
                  <a:pt x="7302942" y="2588168"/>
                </a:cubicBezTo>
                <a:close/>
                <a:moveTo>
                  <a:pt x="7202637" y="2588168"/>
                </a:moveTo>
                <a:cubicBezTo>
                  <a:pt x="7221333" y="2588168"/>
                  <a:pt x="7238344" y="2598332"/>
                  <a:pt x="7240043" y="2611873"/>
                </a:cubicBezTo>
                <a:cubicBezTo>
                  <a:pt x="7241739" y="2625414"/>
                  <a:pt x="7226431" y="2635566"/>
                  <a:pt x="7207733" y="2635566"/>
                </a:cubicBezTo>
                <a:cubicBezTo>
                  <a:pt x="7189035" y="2635566"/>
                  <a:pt x="7170327" y="2625414"/>
                  <a:pt x="7170327" y="2611873"/>
                </a:cubicBezTo>
                <a:cubicBezTo>
                  <a:pt x="7168630" y="2598332"/>
                  <a:pt x="7183926" y="2588168"/>
                  <a:pt x="7202637" y="2588168"/>
                </a:cubicBezTo>
                <a:close/>
                <a:moveTo>
                  <a:pt x="7105738" y="2586486"/>
                </a:moveTo>
                <a:cubicBezTo>
                  <a:pt x="7124432" y="2588180"/>
                  <a:pt x="7141425" y="2598333"/>
                  <a:pt x="7143125" y="2610179"/>
                </a:cubicBezTo>
                <a:cubicBezTo>
                  <a:pt x="7144823" y="2623720"/>
                  <a:pt x="7129525" y="2633872"/>
                  <a:pt x="7110832" y="2633872"/>
                </a:cubicBezTo>
                <a:cubicBezTo>
                  <a:pt x="7090440" y="2633872"/>
                  <a:pt x="7075145" y="2623720"/>
                  <a:pt x="7073436" y="2610179"/>
                </a:cubicBezTo>
                <a:cubicBezTo>
                  <a:pt x="7071736" y="2596638"/>
                  <a:pt x="7087034" y="2586486"/>
                  <a:pt x="7105738" y="2586486"/>
                </a:cubicBezTo>
                <a:close/>
                <a:moveTo>
                  <a:pt x="7003735" y="2586486"/>
                </a:moveTo>
                <a:cubicBezTo>
                  <a:pt x="7022448" y="2586486"/>
                  <a:pt x="7039447" y="2598333"/>
                  <a:pt x="7041145" y="2610179"/>
                </a:cubicBezTo>
                <a:cubicBezTo>
                  <a:pt x="7042840" y="2623720"/>
                  <a:pt x="7027545" y="2633872"/>
                  <a:pt x="7008842" y="2633872"/>
                </a:cubicBezTo>
                <a:cubicBezTo>
                  <a:pt x="6988437" y="2633872"/>
                  <a:pt x="6973142" y="2623720"/>
                  <a:pt x="6971444" y="2610179"/>
                </a:cubicBezTo>
                <a:cubicBezTo>
                  <a:pt x="6969743" y="2596638"/>
                  <a:pt x="6985038" y="2586486"/>
                  <a:pt x="7003735" y="2586486"/>
                </a:cubicBezTo>
                <a:close/>
                <a:moveTo>
                  <a:pt x="6903449" y="2586486"/>
                </a:moveTo>
                <a:cubicBezTo>
                  <a:pt x="6923846" y="2586486"/>
                  <a:pt x="6939142" y="2596638"/>
                  <a:pt x="6940840" y="2610179"/>
                </a:cubicBezTo>
                <a:cubicBezTo>
                  <a:pt x="6942535" y="2623720"/>
                  <a:pt x="6927240" y="2633872"/>
                  <a:pt x="6906850" y="2633872"/>
                </a:cubicBezTo>
                <a:cubicBezTo>
                  <a:pt x="6886445" y="2633872"/>
                  <a:pt x="6871147" y="2623720"/>
                  <a:pt x="6869452" y="2610179"/>
                </a:cubicBezTo>
                <a:cubicBezTo>
                  <a:pt x="6867743" y="2596638"/>
                  <a:pt x="6883050" y="2586486"/>
                  <a:pt x="6903449" y="2586486"/>
                </a:cubicBezTo>
                <a:close/>
                <a:moveTo>
                  <a:pt x="6801449" y="2586486"/>
                </a:moveTo>
                <a:cubicBezTo>
                  <a:pt x="6821855" y="2586486"/>
                  <a:pt x="6837150" y="2596638"/>
                  <a:pt x="6838845" y="2610179"/>
                </a:cubicBezTo>
                <a:cubicBezTo>
                  <a:pt x="6840546" y="2623720"/>
                  <a:pt x="6825247" y="2633872"/>
                  <a:pt x="6804857" y="2633872"/>
                </a:cubicBezTo>
                <a:cubicBezTo>
                  <a:pt x="6786186" y="2633872"/>
                  <a:pt x="6769181" y="2623720"/>
                  <a:pt x="6767480" y="2610179"/>
                </a:cubicBezTo>
                <a:cubicBezTo>
                  <a:pt x="6765779" y="2596638"/>
                  <a:pt x="6781079" y="2586486"/>
                  <a:pt x="6801449" y="2586486"/>
                </a:cubicBezTo>
                <a:close/>
                <a:moveTo>
                  <a:pt x="6701215" y="2586486"/>
                </a:moveTo>
                <a:cubicBezTo>
                  <a:pt x="6719907" y="2586486"/>
                  <a:pt x="6736903" y="2596638"/>
                  <a:pt x="6738602" y="2610179"/>
                </a:cubicBezTo>
                <a:cubicBezTo>
                  <a:pt x="6740303" y="2623720"/>
                  <a:pt x="6725001" y="2633872"/>
                  <a:pt x="6704606" y="2633872"/>
                </a:cubicBezTo>
                <a:cubicBezTo>
                  <a:pt x="6685910" y="2633872"/>
                  <a:pt x="6668910" y="2623720"/>
                  <a:pt x="6667209" y="2610179"/>
                </a:cubicBezTo>
                <a:cubicBezTo>
                  <a:pt x="6665513" y="2596638"/>
                  <a:pt x="6680812" y="2586486"/>
                  <a:pt x="6701215" y="2586486"/>
                </a:cubicBezTo>
                <a:close/>
                <a:moveTo>
                  <a:pt x="11325423" y="2584792"/>
                </a:moveTo>
                <a:cubicBezTo>
                  <a:pt x="11345829" y="2586486"/>
                  <a:pt x="11367983" y="2596638"/>
                  <a:pt x="11374788" y="2608485"/>
                </a:cubicBezTo>
                <a:cubicBezTo>
                  <a:pt x="11381583" y="2622026"/>
                  <a:pt x="11371379" y="2632178"/>
                  <a:pt x="11350984" y="2632178"/>
                </a:cubicBezTo>
                <a:cubicBezTo>
                  <a:pt x="11332229" y="2632178"/>
                  <a:pt x="11310183" y="2622026"/>
                  <a:pt x="11303376" y="2608485"/>
                </a:cubicBezTo>
                <a:cubicBezTo>
                  <a:pt x="11296582" y="2594944"/>
                  <a:pt x="11306785" y="2584792"/>
                  <a:pt x="11325423" y="2584792"/>
                </a:cubicBezTo>
                <a:close/>
                <a:moveTo>
                  <a:pt x="6600920" y="2584792"/>
                </a:moveTo>
                <a:cubicBezTo>
                  <a:pt x="6619624" y="2586486"/>
                  <a:pt x="6636619" y="2596638"/>
                  <a:pt x="6638321" y="2608485"/>
                </a:cubicBezTo>
                <a:cubicBezTo>
                  <a:pt x="6638321" y="2622026"/>
                  <a:pt x="6624717" y="2632178"/>
                  <a:pt x="6604326" y="2632178"/>
                </a:cubicBezTo>
                <a:cubicBezTo>
                  <a:pt x="6583923" y="2632178"/>
                  <a:pt x="6568623" y="2622026"/>
                  <a:pt x="6566933" y="2608485"/>
                </a:cubicBezTo>
                <a:cubicBezTo>
                  <a:pt x="6566933" y="2594944"/>
                  <a:pt x="6582220" y="2584792"/>
                  <a:pt x="6600920" y="2584792"/>
                </a:cubicBezTo>
                <a:close/>
                <a:moveTo>
                  <a:pt x="6500636" y="2584792"/>
                </a:moveTo>
                <a:cubicBezTo>
                  <a:pt x="6519326" y="2586486"/>
                  <a:pt x="6536324" y="2596638"/>
                  <a:pt x="6536324" y="2608485"/>
                </a:cubicBezTo>
                <a:cubicBezTo>
                  <a:pt x="6536324" y="2622026"/>
                  <a:pt x="6521027" y="2632178"/>
                  <a:pt x="6502337" y="2632178"/>
                </a:cubicBezTo>
                <a:cubicBezTo>
                  <a:pt x="6481926" y="2632178"/>
                  <a:pt x="6466630" y="2622026"/>
                  <a:pt x="6466630" y="2608485"/>
                </a:cubicBezTo>
                <a:cubicBezTo>
                  <a:pt x="6466630" y="2594944"/>
                  <a:pt x="6481926" y="2584792"/>
                  <a:pt x="6500636" y="2584792"/>
                </a:cubicBezTo>
                <a:close/>
                <a:moveTo>
                  <a:pt x="6400335" y="2584792"/>
                </a:moveTo>
                <a:cubicBezTo>
                  <a:pt x="6419033" y="2584792"/>
                  <a:pt x="6436032" y="2596638"/>
                  <a:pt x="6436032" y="2608485"/>
                </a:cubicBezTo>
                <a:cubicBezTo>
                  <a:pt x="6436032" y="2622026"/>
                  <a:pt x="6420729" y="2632178"/>
                  <a:pt x="6402036" y="2632178"/>
                </a:cubicBezTo>
                <a:cubicBezTo>
                  <a:pt x="6383328" y="2632178"/>
                  <a:pt x="6366334" y="2622026"/>
                  <a:pt x="6366334" y="2608485"/>
                </a:cubicBezTo>
                <a:cubicBezTo>
                  <a:pt x="6366334" y="2594944"/>
                  <a:pt x="6381633" y="2584792"/>
                  <a:pt x="6400335" y="2584792"/>
                </a:cubicBezTo>
                <a:close/>
                <a:moveTo>
                  <a:pt x="6298341" y="2584792"/>
                </a:moveTo>
                <a:cubicBezTo>
                  <a:pt x="6317053" y="2584792"/>
                  <a:pt x="6334045" y="2594944"/>
                  <a:pt x="6334045" y="2608485"/>
                </a:cubicBezTo>
                <a:cubicBezTo>
                  <a:pt x="6334045" y="2622026"/>
                  <a:pt x="6318747" y="2632178"/>
                  <a:pt x="6300044" y="2632178"/>
                </a:cubicBezTo>
                <a:cubicBezTo>
                  <a:pt x="6279637" y="2632178"/>
                  <a:pt x="6264346" y="2622026"/>
                  <a:pt x="6264346" y="2608485"/>
                </a:cubicBezTo>
                <a:cubicBezTo>
                  <a:pt x="6264346" y="2594944"/>
                  <a:pt x="6279637" y="2584792"/>
                  <a:pt x="6298341" y="2584792"/>
                </a:cubicBezTo>
                <a:close/>
                <a:moveTo>
                  <a:pt x="6196365" y="2584792"/>
                </a:moveTo>
                <a:cubicBezTo>
                  <a:pt x="6216757" y="2584792"/>
                  <a:pt x="6232059" y="2594944"/>
                  <a:pt x="6233753" y="2608485"/>
                </a:cubicBezTo>
                <a:cubicBezTo>
                  <a:pt x="6233753" y="2622026"/>
                  <a:pt x="6218451" y="2632178"/>
                  <a:pt x="6198061" y="2632178"/>
                </a:cubicBezTo>
                <a:cubicBezTo>
                  <a:pt x="6177663" y="2632178"/>
                  <a:pt x="6162361" y="2622026"/>
                  <a:pt x="6162361" y="2608485"/>
                </a:cubicBezTo>
                <a:cubicBezTo>
                  <a:pt x="6162361" y="2594944"/>
                  <a:pt x="6177663" y="2584792"/>
                  <a:pt x="6196365" y="2584792"/>
                </a:cubicBezTo>
                <a:close/>
                <a:moveTo>
                  <a:pt x="6096044" y="2584792"/>
                </a:moveTo>
                <a:cubicBezTo>
                  <a:pt x="6116447" y="2584792"/>
                  <a:pt x="6131742" y="2594944"/>
                  <a:pt x="6131742" y="2608485"/>
                </a:cubicBezTo>
                <a:cubicBezTo>
                  <a:pt x="6131742" y="2622026"/>
                  <a:pt x="6116447" y="2632178"/>
                  <a:pt x="6096044" y="2632178"/>
                </a:cubicBezTo>
                <a:cubicBezTo>
                  <a:pt x="6077349" y="2632178"/>
                  <a:pt x="6060341" y="2622026"/>
                  <a:pt x="6060341" y="2608485"/>
                </a:cubicBezTo>
                <a:cubicBezTo>
                  <a:pt x="6060341" y="2594944"/>
                  <a:pt x="6075656" y="2584792"/>
                  <a:pt x="6096044" y="2584792"/>
                </a:cubicBezTo>
                <a:close/>
                <a:moveTo>
                  <a:pt x="5997471" y="2583098"/>
                </a:moveTo>
                <a:cubicBezTo>
                  <a:pt x="6017865" y="2584792"/>
                  <a:pt x="6033172" y="2594944"/>
                  <a:pt x="6033172" y="2606803"/>
                </a:cubicBezTo>
                <a:cubicBezTo>
                  <a:pt x="6033172" y="2620343"/>
                  <a:pt x="6017865" y="2630496"/>
                  <a:pt x="5997471" y="2630496"/>
                </a:cubicBezTo>
                <a:cubicBezTo>
                  <a:pt x="5977087" y="2630496"/>
                  <a:pt x="5961786" y="2620343"/>
                  <a:pt x="5961786" y="2606803"/>
                </a:cubicBezTo>
                <a:cubicBezTo>
                  <a:pt x="5961786" y="2593262"/>
                  <a:pt x="5977087" y="2583098"/>
                  <a:pt x="5997471" y="2583098"/>
                </a:cubicBezTo>
                <a:close/>
                <a:moveTo>
                  <a:pt x="5895482" y="2583098"/>
                </a:moveTo>
                <a:cubicBezTo>
                  <a:pt x="5915875" y="2583098"/>
                  <a:pt x="5931182" y="2594944"/>
                  <a:pt x="5931182" y="2606803"/>
                </a:cubicBezTo>
                <a:cubicBezTo>
                  <a:pt x="5931182" y="2620343"/>
                  <a:pt x="5915875" y="2630496"/>
                  <a:pt x="5895482" y="2630496"/>
                </a:cubicBezTo>
                <a:cubicBezTo>
                  <a:pt x="5875069" y="2630496"/>
                  <a:pt x="5859751" y="2620343"/>
                  <a:pt x="5859751" y="2606803"/>
                </a:cubicBezTo>
                <a:cubicBezTo>
                  <a:pt x="5859751" y="2593262"/>
                  <a:pt x="5875069" y="2583098"/>
                  <a:pt x="5895482" y="2583098"/>
                </a:cubicBezTo>
                <a:close/>
                <a:moveTo>
                  <a:pt x="5793379" y="2583098"/>
                </a:moveTo>
                <a:cubicBezTo>
                  <a:pt x="5813741" y="2583098"/>
                  <a:pt x="5829072" y="2593262"/>
                  <a:pt x="5829072" y="2606803"/>
                </a:cubicBezTo>
                <a:cubicBezTo>
                  <a:pt x="5829072" y="2620343"/>
                  <a:pt x="5812041" y="2630496"/>
                  <a:pt x="5793379" y="2630496"/>
                </a:cubicBezTo>
                <a:cubicBezTo>
                  <a:pt x="5772998" y="2630496"/>
                  <a:pt x="5757724" y="2620343"/>
                  <a:pt x="5757724" y="2606803"/>
                </a:cubicBezTo>
                <a:cubicBezTo>
                  <a:pt x="5757724" y="2593262"/>
                  <a:pt x="5774698" y="2583098"/>
                  <a:pt x="5793379" y="2583098"/>
                </a:cubicBezTo>
                <a:close/>
                <a:moveTo>
                  <a:pt x="201250" y="2568863"/>
                </a:moveTo>
                <a:cubicBezTo>
                  <a:pt x="219953" y="2568863"/>
                  <a:pt x="230154" y="2579016"/>
                  <a:pt x="221652" y="2592556"/>
                </a:cubicBezTo>
                <a:cubicBezTo>
                  <a:pt x="214852" y="2604403"/>
                  <a:pt x="194451" y="2616249"/>
                  <a:pt x="175749" y="2616249"/>
                </a:cubicBezTo>
                <a:cubicBezTo>
                  <a:pt x="157047" y="2616249"/>
                  <a:pt x="148547" y="2606097"/>
                  <a:pt x="155346" y="2592556"/>
                </a:cubicBezTo>
                <a:cubicBezTo>
                  <a:pt x="162148" y="2579016"/>
                  <a:pt x="182550" y="2568863"/>
                  <a:pt x="201250" y="2568863"/>
                </a:cubicBezTo>
                <a:close/>
                <a:moveTo>
                  <a:pt x="3078253" y="2567863"/>
                </a:moveTo>
                <a:cubicBezTo>
                  <a:pt x="3096963" y="2569557"/>
                  <a:pt x="3110566" y="2579721"/>
                  <a:pt x="3107168" y="2591568"/>
                </a:cubicBezTo>
                <a:cubicBezTo>
                  <a:pt x="3103770" y="2605109"/>
                  <a:pt x="3085048" y="2615261"/>
                  <a:pt x="3064651" y="2615261"/>
                </a:cubicBezTo>
                <a:cubicBezTo>
                  <a:pt x="3045952" y="2615261"/>
                  <a:pt x="3032352" y="2605109"/>
                  <a:pt x="3035748" y="2591568"/>
                </a:cubicBezTo>
                <a:cubicBezTo>
                  <a:pt x="3039144" y="2578027"/>
                  <a:pt x="3057856" y="2567863"/>
                  <a:pt x="3078253" y="2567863"/>
                </a:cubicBezTo>
                <a:close/>
                <a:moveTo>
                  <a:pt x="2977944" y="2567863"/>
                </a:moveTo>
                <a:cubicBezTo>
                  <a:pt x="2996642" y="2567863"/>
                  <a:pt x="3010245" y="2579721"/>
                  <a:pt x="3006846" y="2591568"/>
                </a:cubicBezTo>
                <a:cubicBezTo>
                  <a:pt x="3003448" y="2605109"/>
                  <a:pt x="2984738" y="2615261"/>
                  <a:pt x="2964342" y="2615261"/>
                </a:cubicBezTo>
                <a:cubicBezTo>
                  <a:pt x="2945646" y="2615261"/>
                  <a:pt x="2932035" y="2605109"/>
                  <a:pt x="2935433" y="2591568"/>
                </a:cubicBezTo>
                <a:cubicBezTo>
                  <a:pt x="2938829" y="2578027"/>
                  <a:pt x="2957549" y="2567863"/>
                  <a:pt x="2977944" y="2567863"/>
                </a:cubicBezTo>
                <a:close/>
                <a:moveTo>
                  <a:pt x="2875947" y="2567863"/>
                </a:moveTo>
                <a:cubicBezTo>
                  <a:pt x="2894643" y="2567863"/>
                  <a:pt x="2908244" y="2578027"/>
                  <a:pt x="2904847" y="2591568"/>
                </a:cubicBezTo>
                <a:cubicBezTo>
                  <a:pt x="2901436" y="2605109"/>
                  <a:pt x="2882742" y="2615261"/>
                  <a:pt x="2862348" y="2615261"/>
                </a:cubicBezTo>
                <a:cubicBezTo>
                  <a:pt x="2843642" y="2615261"/>
                  <a:pt x="2830042" y="2605109"/>
                  <a:pt x="2833450" y="2591568"/>
                </a:cubicBezTo>
                <a:cubicBezTo>
                  <a:pt x="2836845" y="2578027"/>
                  <a:pt x="2857239" y="2567863"/>
                  <a:pt x="2875947" y="2567863"/>
                </a:cubicBezTo>
                <a:close/>
                <a:moveTo>
                  <a:pt x="2775575" y="2567863"/>
                </a:moveTo>
                <a:cubicBezTo>
                  <a:pt x="2794283" y="2567863"/>
                  <a:pt x="2807923" y="2578027"/>
                  <a:pt x="2802813" y="2591568"/>
                </a:cubicBezTo>
                <a:cubicBezTo>
                  <a:pt x="2799416" y="2605109"/>
                  <a:pt x="2778984" y="2615261"/>
                  <a:pt x="2760276" y="2615261"/>
                </a:cubicBezTo>
                <a:cubicBezTo>
                  <a:pt x="2741580" y="2615261"/>
                  <a:pt x="2727968" y="2605109"/>
                  <a:pt x="2733087" y="2591568"/>
                </a:cubicBezTo>
                <a:cubicBezTo>
                  <a:pt x="2736484" y="2578027"/>
                  <a:pt x="2756879" y="2567863"/>
                  <a:pt x="2775575" y="2567863"/>
                </a:cubicBezTo>
                <a:close/>
                <a:moveTo>
                  <a:pt x="2675289" y="2567863"/>
                </a:moveTo>
                <a:cubicBezTo>
                  <a:pt x="2693985" y="2567863"/>
                  <a:pt x="2707585" y="2578027"/>
                  <a:pt x="2702490" y="2591568"/>
                </a:cubicBezTo>
                <a:cubicBezTo>
                  <a:pt x="2699093" y="2605109"/>
                  <a:pt x="2678686" y="2615261"/>
                  <a:pt x="2659989" y="2615261"/>
                </a:cubicBezTo>
                <a:cubicBezTo>
                  <a:pt x="2641293" y="2615261"/>
                  <a:pt x="2627692" y="2605109"/>
                  <a:pt x="2632788" y="2591568"/>
                </a:cubicBezTo>
                <a:cubicBezTo>
                  <a:pt x="2637896" y="2578027"/>
                  <a:pt x="2656592" y="2567863"/>
                  <a:pt x="2675289" y="2567863"/>
                </a:cubicBezTo>
                <a:close/>
                <a:moveTo>
                  <a:pt x="2574973" y="2566169"/>
                </a:moveTo>
                <a:cubicBezTo>
                  <a:pt x="2593670" y="2567863"/>
                  <a:pt x="2605572" y="2578016"/>
                  <a:pt x="2602175" y="2589874"/>
                </a:cubicBezTo>
                <a:cubicBezTo>
                  <a:pt x="2597079" y="2603415"/>
                  <a:pt x="2578371" y="2613567"/>
                  <a:pt x="2559674" y="2613567"/>
                </a:cubicBezTo>
                <a:cubicBezTo>
                  <a:pt x="2540978" y="2613567"/>
                  <a:pt x="2527378" y="2603415"/>
                  <a:pt x="2532473" y="2589874"/>
                </a:cubicBezTo>
                <a:cubicBezTo>
                  <a:pt x="2537581" y="2576333"/>
                  <a:pt x="2556277" y="2566169"/>
                  <a:pt x="2574973" y="2566169"/>
                </a:cubicBezTo>
                <a:close/>
                <a:moveTo>
                  <a:pt x="2474663" y="2566169"/>
                </a:moveTo>
                <a:cubicBezTo>
                  <a:pt x="2493359" y="2567863"/>
                  <a:pt x="2505273" y="2578016"/>
                  <a:pt x="2501876" y="2589874"/>
                </a:cubicBezTo>
                <a:cubicBezTo>
                  <a:pt x="2496768" y="2603415"/>
                  <a:pt x="2478060" y="2613567"/>
                  <a:pt x="2457665" y="2613567"/>
                </a:cubicBezTo>
                <a:cubicBezTo>
                  <a:pt x="2438958" y="2613567"/>
                  <a:pt x="2425369" y="2603415"/>
                  <a:pt x="2430465" y="2589874"/>
                </a:cubicBezTo>
                <a:cubicBezTo>
                  <a:pt x="2435560" y="2576333"/>
                  <a:pt x="2454268" y="2566169"/>
                  <a:pt x="2474663" y="2566169"/>
                </a:cubicBezTo>
                <a:close/>
                <a:moveTo>
                  <a:pt x="2372654" y="2566169"/>
                </a:moveTo>
                <a:cubicBezTo>
                  <a:pt x="2391362" y="2566169"/>
                  <a:pt x="2403263" y="2576333"/>
                  <a:pt x="2399855" y="2589874"/>
                </a:cubicBezTo>
                <a:cubicBezTo>
                  <a:pt x="2394759" y="2603415"/>
                  <a:pt x="2376062" y="2613567"/>
                  <a:pt x="2355655" y="2613567"/>
                </a:cubicBezTo>
                <a:cubicBezTo>
                  <a:pt x="2336948" y="2613567"/>
                  <a:pt x="2323347" y="2603415"/>
                  <a:pt x="2328443" y="2589874"/>
                </a:cubicBezTo>
                <a:cubicBezTo>
                  <a:pt x="2333552" y="2576333"/>
                  <a:pt x="2352259" y="2566169"/>
                  <a:pt x="2372654" y="2566169"/>
                </a:cubicBezTo>
                <a:close/>
                <a:moveTo>
                  <a:pt x="2270644" y="2566169"/>
                </a:moveTo>
                <a:cubicBezTo>
                  <a:pt x="2291051" y="2566169"/>
                  <a:pt x="2302953" y="2576333"/>
                  <a:pt x="2297845" y="2589874"/>
                </a:cubicBezTo>
                <a:cubicBezTo>
                  <a:pt x="2292750" y="2603415"/>
                  <a:pt x="2274053" y="2613567"/>
                  <a:pt x="2253646" y="2613567"/>
                </a:cubicBezTo>
                <a:cubicBezTo>
                  <a:pt x="2233239" y="2613567"/>
                  <a:pt x="2221338" y="2603415"/>
                  <a:pt x="2226434" y="2589874"/>
                </a:cubicBezTo>
                <a:cubicBezTo>
                  <a:pt x="2231541" y="2576333"/>
                  <a:pt x="2250249" y="2566169"/>
                  <a:pt x="2270644" y="2566169"/>
                </a:cubicBezTo>
                <a:close/>
                <a:moveTo>
                  <a:pt x="2170357" y="2566169"/>
                </a:moveTo>
                <a:cubicBezTo>
                  <a:pt x="2190753" y="2566169"/>
                  <a:pt x="2202654" y="2576333"/>
                  <a:pt x="2197547" y="2589874"/>
                </a:cubicBezTo>
                <a:cubicBezTo>
                  <a:pt x="2192451" y="2603415"/>
                  <a:pt x="2173754" y="2613567"/>
                  <a:pt x="2153347" y="2613567"/>
                </a:cubicBezTo>
                <a:cubicBezTo>
                  <a:pt x="2132953" y="2613567"/>
                  <a:pt x="2121051" y="2603415"/>
                  <a:pt x="2126159" y="2589874"/>
                </a:cubicBezTo>
                <a:cubicBezTo>
                  <a:pt x="2131255" y="2576333"/>
                  <a:pt x="2151649" y="2566169"/>
                  <a:pt x="2170357" y="2566169"/>
                </a:cubicBezTo>
                <a:close/>
                <a:moveTo>
                  <a:pt x="2068345" y="2564475"/>
                </a:moveTo>
                <a:cubicBezTo>
                  <a:pt x="2087041" y="2566169"/>
                  <a:pt x="2098943" y="2576322"/>
                  <a:pt x="2093835" y="2588180"/>
                </a:cubicBezTo>
                <a:cubicBezTo>
                  <a:pt x="2088740" y="2601721"/>
                  <a:pt x="2068345" y="2611873"/>
                  <a:pt x="2049636" y="2611873"/>
                </a:cubicBezTo>
                <a:cubicBezTo>
                  <a:pt x="2030941" y="2611873"/>
                  <a:pt x="2019039" y="2601721"/>
                  <a:pt x="2024146" y="2588180"/>
                </a:cubicBezTo>
                <a:cubicBezTo>
                  <a:pt x="2029242" y="2574639"/>
                  <a:pt x="2049636" y="2564475"/>
                  <a:pt x="2068345" y="2564475"/>
                </a:cubicBezTo>
                <a:close/>
                <a:moveTo>
                  <a:pt x="1968035" y="2564475"/>
                </a:moveTo>
                <a:cubicBezTo>
                  <a:pt x="1986731" y="2566169"/>
                  <a:pt x="1998632" y="2576322"/>
                  <a:pt x="1993538" y="2588180"/>
                </a:cubicBezTo>
                <a:cubicBezTo>
                  <a:pt x="1988429" y="2601721"/>
                  <a:pt x="1968035" y="2611873"/>
                  <a:pt x="1949327" y="2611873"/>
                </a:cubicBezTo>
                <a:cubicBezTo>
                  <a:pt x="1928931" y="2611873"/>
                  <a:pt x="1918728" y="2601721"/>
                  <a:pt x="1923836" y="2588180"/>
                </a:cubicBezTo>
                <a:cubicBezTo>
                  <a:pt x="1928931" y="2574639"/>
                  <a:pt x="1949327" y="2564475"/>
                  <a:pt x="1968035" y="2564475"/>
                </a:cubicBezTo>
                <a:close/>
                <a:moveTo>
                  <a:pt x="1867724" y="2564475"/>
                </a:moveTo>
                <a:cubicBezTo>
                  <a:pt x="1886431" y="2564475"/>
                  <a:pt x="1898334" y="2576322"/>
                  <a:pt x="1893238" y="2588180"/>
                </a:cubicBezTo>
                <a:cubicBezTo>
                  <a:pt x="1888130" y="2601721"/>
                  <a:pt x="1867724" y="2611873"/>
                  <a:pt x="1849027" y="2611873"/>
                </a:cubicBezTo>
                <a:cubicBezTo>
                  <a:pt x="1830319" y="2611873"/>
                  <a:pt x="1818418" y="2601721"/>
                  <a:pt x="1823524" y="2588180"/>
                </a:cubicBezTo>
                <a:cubicBezTo>
                  <a:pt x="1828620" y="2574639"/>
                  <a:pt x="1849027" y="2564475"/>
                  <a:pt x="1867724" y="2564475"/>
                </a:cubicBezTo>
                <a:close/>
                <a:moveTo>
                  <a:pt x="1765700" y="2564475"/>
                </a:moveTo>
                <a:cubicBezTo>
                  <a:pt x="1786118" y="2564475"/>
                  <a:pt x="1796310" y="2574639"/>
                  <a:pt x="1791214" y="2588180"/>
                </a:cubicBezTo>
                <a:cubicBezTo>
                  <a:pt x="1786118" y="2601721"/>
                  <a:pt x="1765700" y="2611873"/>
                  <a:pt x="1747004" y="2611873"/>
                </a:cubicBezTo>
                <a:cubicBezTo>
                  <a:pt x="1726609" y="2611873"/>
                  <a:pt x="1716406" y="2601721"/>
                  <a:pt x="1721502" y="2588180"/>
                </a:cubicBezTo>
                <a:cubicBezTo>
                  <a:pt x="1726609" y="2574639"/>
                  <a:pt x="1747004" y="2564475"/>
                  <a:pt x="1765700" y="2564475"/>
                </a:cubicBezTo>
                <a:close/>
                <a:moveTo>
                  <a:pt x="1665425" y="2564475"/>
                </a:moveTo>
                <a:cubicBezTo>
                  <a:pt x="1685820" y="2564475"/>
                  <a:pt x="1696024" y="2574639"/>
                  <a:pt x="1690928" y="2588180"/>
                </a:cubicBezTo>
                <a:cubicBezTo>
                  <a:pt x="1685820" y="2601721"/>
                  <a:pt x="1665425" y="2611873"/>
                  <a:pt x="1645018" y="2611873"/>
                </a:cubicBezTo>
                <a:cubicBezTo>
                  <a:pt x="1624611" y="2611873"/>
                  <a:pt x="1614420" y="2601721"/>
                  <a:pt x="1619515" y="2588180"/>
                </a:cubicBezTo>
                <a:cubicBezTo>
                  <a:pt x="1624611" y="2574639"/>
                  <a:pt x="1645018" y="2564475"/>
                  <a:pt x="1665425" y="2564475"/>
                </a:cubicBezTo>
                <a:close/>
                <a:moveTo>
                  <a:pt x="388284" y="2563781"/>
                </a:moveTo>
                <a:cubicBezTo>
                  <a:pt x="406984" y="2563781"/>
                  <a:pt x="415485" y="2573934"/>
                  <a:pt x="408684" y="2587474"/>
                </a:cubicBezTo>
                <a:cubicBezTo>
                  <a:pt x="401884" y="2601015"/>
                  <a:pt x="381482" y="2611179"/>
                  <a:pt x="364482" y="2611179"/>
                </a:cubicBezTo>
                <a:cubicBezTo>
                  <a:pt x="345779" y="2611179"/>
                  <a:pt x="337278" y="2601015"/>
                  <a:pt x="344080" y="2587474"/>
                </a:cubicBezTo>
                <a:cubicBezTo>
                  <a:pt x="350880" y="2575628"/>
                  <a:pt x="371281" y="2563781"/>
                  <a:pt x="388284" y="2563781"/>
                </a:cubicBezTo>
                <a:close/>
                <a:moveTo>
                  <a:pt x="298178" y="2563781"/>
                </a:moveTo>
                <a:cubicBezTo>
                  <a:pt x="315179" y="2563781"/>
                  <a:pt x="325379" y="2573934"/>
                  <a:pt x="318579" y="2587474"/>
                </a:cubicBezTo>
                <a:cubicBezTo>
                  <a:pt x="311779" y="2601015"/>
                  <a:pt x="291378" y="2611179"/>
                  <a:pt x="274375" y="2611179"/>
                </a:cubicBezTo>
                <a:cubicBezTo>
                  <a:pt x="255675" y="2611179"/>
                  <a:pt x="247174" y="2601015"/>
                  <a:pt x="253974" y="2587474"/>
                </a:cubicBezTo>
                <a:cubicBezTo>
                  <a:pt x="260774" y="2575628"/>
                  <a:pt x="281176" y="2563781"/>
                  <a:pt x="298178" y="2563781"/>
                </a:cubicBezTo>
                <a:close/>
                <a:moveTo>
                  <a:pt x="10798394" y="2534006"/>
                </a:moveTo>
                <a:cubicBezTo>
                  <a:pt x="10817102" y="2534006"/>
                  <a:pt x="10837510" y="2545853"/>
                  <a:pt x="10844304" y="2557711"/>
                </a:cubicBezTo>
                <a:cubicBezTo>
                  <a:pt x="10851110" y="2571252"/>
                  <a:pt x="10839208" y="2581404"/>
                  <a:pt x="10820511" y="2581404"/>
                </a:cubicBezTo>
                <a:cubicBezTo>
                  <a:pt x="10801803" y="2581404"/>
                  <a:pt x="10779698" y="2571252"/>
                  <a:pt x="10774602" y="2557711"/>
                </a:cubicBezTo>
                <a:cubicBezTo>
                  <a:pt x="10767795" y="2544158"/>
                  <a:pt x="10779698" y="2534006"/>
                  <a:pt x="10798394" y="2534006"/>
                </a:cubicBezTo>
                <a:close/>
                <a:moveTo>
                  <a:pt x="10698082" y="2534006"/>
                </a:moveTo>
                <a:cubicBezTo>
                  <a:pt x="10716802" y="2534006"/>
                  <a:pt x="10737197" y="2544158"/>
                  <a:pt x="10744004" y="2557711"/>
                </a:cubicBezTo>
                <a:cubicBezTo>
                  <a:pt x="10750798" y="2571252"/>
                  <a:pt x="10738896" y="2581404"/>
                  <a:pt x="10720200" y="2581404"/>
                </a:cubicBezTo>
                <a:cubicBezTo>
                  <a:pt x="10701491" y="2581404"/>
                  <a:pt x="10679386" y="2571252"/>
                  <a:pt x="10674290" y="2557711"/>
                </a:cubicBezTo>
                <a:cubicBezTo>
                  <a:pt x="10667484" y="2544158"/>
                  <a:pt x="10679386" y="2534006"/>
                  <a:pt x="10698082" y="2534006"/>
                </a:cubicBezTo>
                <a:close/>
                <a:moveTo>
                  <a:pt x="10597805" y="2534006"/>
                </a:moveTo>
                <a:cubicBezTo>
                  <a:pt x="10618212" y="2534006"/>
                  <a:pt x="10638608" y="2544158"/>
                  <a:pt x="10643703" y="2557711"/>
                </a:cubicBezTo>
                <a:cubicBezTo>
                  <a:pt x="10650509" y="2571252"/>
                  <a:pt x="10638608" y="2581404"/>
                  <a:pt x="10619911" y="2581404"/>
                </a:cubicBezTo>
                <a:cubicBezTo>
                  <a:pt x="10601203" y="2581404"/>
                  <a:pt x="10579097" y="2571252"/>
                  <a:pt x="10574002" y="2557711"/>
                </a:cubicBezTo>
                <a:cubicBezTo>
                  <a:pt x="10568893" y="2544158"/>
                  <a:pt x="10579097" y="2534006"/>
                  <a:pt x="10597805" y="2534006"/>
                </a:cubicBezTo>
                <a:close/>
                <a:moveTo>
                  <a:pt x="10500878" y="2534006"/>
                </a:moveTo>
                <a:cubicBezTo>
                  <a:pt x="10519575" y="2534006"/>
                  <a:pt x="10539982" y="2544158"/>
                  <a:pt x="10545077" y="2557711"/>
                </a:cubicBezTo>
                <a:cubicBezTo>
                  <a:pt x="10550173" y="2571252"/>
                  <a:pt x="10539982" y="2581404"/>
                  <a:pt x="10521285" y="2581404"/>
                </a:cubicBezTo>
                <a:cubicBezTo>
                  <a:pt x="10502577" y="2581404"/>
                  <a:pt x="10482181" y="2571252"/>
                  <a:pt x="10475376" y="2557711"/>
                </a:cubicBezTo>
                <a:cubicBezTo>
                  <a:pt x="10470280" y="2544158"/>
                  <a:pt x="10480483" y="2534006"/>
                  <a:pt x="10500878" y="2534006"/>
                </a:cubicBezTo>
                <a:close/>
                <a:moveTo>
                  <a:pt x="10103051" y="2532312"/>
                </a:moveTo>
                <a:cubicBezTo>
                  <a:pt x="10121759" y="2532312"/>
                  <a:pt x="10140456" y="2542464"/>
                  <a:pt x="10147250" y="2556005"/>
                </a:cubicBezTo>
                <a:cubicBezTo>
                  <a:pt x="10152358" y="2569558"/>
                  <a:pt x="10140456" y="2579710"/>
                  <a:pt x="10121759" y="2579710"/>
                </a:cubicBezTo>
                <a:cubicBezTo>
                  <a:pt x="10103051" y="2579710"/>
                  <a:pt x="10082644" y="2569558"/>
                  <a:pt x="10077548" y="2556005"/>
                </a:cubicBezTo>
                <a:cubicBezTo>
                  <a:pt x="10072453" y="2542464"/>
                  <a:pt x="10084343" y="2532312"/>
                  <a:pt x="10103051" y="2532312"/>
                </a:cubicBezTo>
                <a:close/>
                <a:moveTo>
                  <a:pt x="10001028" y="2530618"/>
                </a:moveTo>
                <a:cubicBezTo>
                  <a:pt x="10021447" y="2532312"/>
                  <a:pt x="10040143" y="2542465"/>
                  <a:pt x="10045239" y="2554311"/>
                </a:cubicBezTo>
                <a:cubicBezTo>
                  <a:pt x="10050347" y="2567864"/>
                  <a:pt x="10038445" y="2578016"/>
                  <a:pt x="10019749" y="2578016"/>
                </a:cubicBezTo>
                <a:cubicBezTo>
                  <a:pt x="10001028" y="2578016"/>
                  <a:pt x="9980633" y="2567864"/>
                  <a:pt x="9975526" y="2554311"/>
                </a:cubicBezTo>
                <a:cubicBezTo>
                  <a:pt x="9970430" y="2540771"/>
                  <a:pt x="9982332" y="2530618"/>
                  <a:pt x="10001028" y="2530618"/>
                </a:cubicBezTo>
                <a:close/>
                <a:moveTo>
                  <a:pt x="9902438" y="2530618"/>
                </a:moveTo>
                <a:cubicBezTo>
                  <a:pt x="9921134" y="2530618"/>
                  <a:pt x="9941530" y="2542465"/>
                  <a:pt x="9946637" y="2554311"/>
                </a:cubicBezTo>
                <a:cubicBezTo>
                  <a:pt x="9951733" y="2567864"/>
                  <a:pt x="9939831" y="2578016"/>
                  <a:pt x="9921134" y="2578016"/>
                </a:cubicBezTo>
                <a:cubicBezTo>
                  <a:pt x="9902438" y="2578016"/>
                  <a:pt x="9882020" y="2567864"/>
                  <a:pt x="9876924" y="2554311"/>
                </a:cubicBezTo>
                <a:cubicBezTo>
                  <a:pt x="9871828" y="2540771"/>
                  <a:pt x="9883730" y="2530618"/>
                  <a:pt x="9902438" y="2530618"/>
                </a:cubicBezTo>
                <a:close/>
                <a:moveTo>
                  <a:pt x="11294836" y="2525535"/>
                </a:moveTo>
                <a:cubicBezTo>
                  <a:pt x="11315231" y="2525535"/>
                  <a:pt x="11335626" y="2537382"/>
                  <a:pt x="11342433" y="2549240"/>
                </a:cubicBezTo>
                <a:cubicBezTo>
                  <a:pt x="11349227" y="2562781"/>
                  <a:pt x="11339035" y="2572945"/>
                  <a:pt x="11320386" y="2572945"/>
                </a:cubicBezTo>
                <a:cubicBezTo>
                  <a:pt x="11301631" y="2572945"/>
                  <a:pt x="11279584" y="2562781"/>
                  <a:pt x="11272790" y="2549240"/>
                </a:cubicBezTo>
                <a:cubicBezTo>
                  <a:pt x="11265984" y="2535687"/>
                  <a:pt x="11276187" y="2525535"/>
                  <a:pt x="11294836" y="2525535"/>
                </a:cubicBezTo>
                <a:close/>
                <a:moveTo>
                  <a:pt x="7391366" y="2520465"/>
                </a:moveTo>
                <a:cubicBezTo>
                  <a:pt x="7411762" y="2522147"/>
                  <a:pt x="7428772" y="2532312"/>
                  <a:pt x="7430470" y="2544158"/>
                </a:cubicBezTo>
                <a:cubicBezTo>
                  <a:pt x="7432170" y="2557711"/>
                  <a:pt x="7418568" y="2567863"/>
                  <a:pt x="7398161" y="2567863"/>
                </a:cubicBezTo>
                <a:cubicBezTo>
                  <a:pt x="7379462" y="2567863"/>
                  <a:pt x="7360765" y="2557711"/>
                  <a:pt x="7359068" y="2544158"/>
                </a:cubicBezTo>
                <a:cubicBezTo>
                  <a:pt x="7357355" y="2530617"/>
                  <a:pt x="7370969" y="2520465"/>
                  <a:pt x="7391366" y="2520465"/>
                </a:cubicBezTo>
                <a:close/>
                <a:moveTo>
                  <a:pt x="7296144" y="2520465"/>
                </a:moveTo>
                <a:cubicBezTo>
                  <a:pt x="7314844" y="2520465"/>
                  <a:pt x="7331841" y="2532312"/>
                  <a:pt x="7333540" y="2544158"/>
                </a:cubicBezTo>
                <a:cubicBezTo>
                  <a:pt x="7335240" y="2557711"/>
                  <a:pt x="7321637" y="2567863"/>
                  <a:pt x="7301241" y="2567863"/>
                </a:cubicBezTo>
                <a:cubicBezTo>
                  <a:pt x="7282544" y="2567863"/>
                  <a:pt x="7265532" y="2557711"/>
                  <a:pt x="7263837" y="2544158"/>
                </a:cubicBezTo>
                <a:cubicBezTo>
                  <a:pt x="7262136" y="2530617"/>
                  <a:pt x="7275738" y="2520465"/>
                  <a:pt x="7296144" y="2520465"/>
                </a:cubicBezTo>
                <a:close/>
                <a:moveTo>
                  <a:pt x="7194132" y="2520465"/>
                </a:moveTo>
                <a:cubicBezTo>
                  <a:pt x="7214528" y="2520465"/>
                  <a:pt x="7231527" y="2530617"/>
                  <a:pt x="7231527" y="2544158"/>
                </a:cubicBezTo>
                <a:cubicBezTo>
                  <a:pt x="7233224" y="2557711"/>
                  <a:pt x="7217924" y="2567863"/>
                  <a:pt x="7199227" y="2567863"/>
                </a:cubicBezTo>
                <a:cubicBezTo>
                  <a:pt x="7180530" y="2567863"/>
                  <a:pt x="7163531" y="2557711"/>
                  <a:pt x="7161834" y="2544158"/>
                </a:cubicBezTo>
                <a:cubicBezTo>
                  <a:pt x="7160134" y="2530617"/>
                  <a:pt x="7175434" y="2520465"/>
                  <a:pt x="7194132" y="2520465"/>
                </a:cubicBezTo>
                <a:close/>
                <a:moveTo>
                  <a:pt x="7098919" y="2520465"/>
                </a:moveTo>
                <a:cubicBezTo>
                  <a:pt x="7117613" y="2520465"/>
                  <a:pt x="7134607" y="2530617"/>
                  <a:pt x="7136308" y="2544158"/>
                </a:cubicBezTo>
                <a:cubicBezTo>
                  <a:pt x="7138004" y="2557711"/>
                  <a:pt x="7122709" y="2567863"/>
                  <a:pt x="7104016" y="2567863"/>
                </a:cubicBezTo>
                <a:cubicBezTo>
                  <a:pt x="7085325" y="2567863"/>
                  <a:pt x="7068318" y="2557711"/>
                  <a:pt x="7066620" y="2544158"/>
                </a:cubicBezTo>
                <a:cubicBezTo>
                  <a:pt x="7064919" y="2530617"/>
                  <a:pt x="7080217" y="2520465"/>
                  <a:pt x="7098919" y="2520465"/>
                </a:cubicBezTo>
                <a:close/>
                <a:moveTo>
                  <a:pt x="6996938" y="2520465"/>
                </a:moveTo>
                <a:cubicBezTo>
                  <a:pt x="7015645" y="2520465"/>
                  <a:pt x="7032641" y="2530617"/>
                  <a:pt x="7034353" y="2544158"/>
                </a:cubicBezTo>
                <a:cubicBezTo>
                  <a:pt x="7036051" y="2557711"/>
                  <a:pt x="7020753" y="2567863"/>
                  <a:pt x="7002034" y="2567863"/>
                </a:cubicBezTo>
                <a:cubicBezTo>
                  <a:pt x="6983343" y="2567863"/>
                  <a:pt x="6966350" y="2557711"/>
                  <a:pt x="6964646" y="2544158"/>
                </a:cubicBezTo>
                <a:cubicBezTo>
                  <a:pt x="6962954" y="2530617"/>
                  <a:pt x="6978246" y="2520465"/>
                  <a:pt x="6996938" y="2520465"/>
                </a:cubicBezTo>
                <a:close/>
                <a:moveTo>
                  <a:pt x="6896646" y="2518771"/>
                </a:moveTo>
                <a:cubicBezTo>
                  <a:pt x="6917054" y="2520465"/>
                  <a:pt x="6934056" y="2530617"/>
                  <a:pt x="6934056" y="2542464"/>
                </a:cubicBezTo>
                <a:cubicBezTo>
                  <a:pt x="6935754" y="2556017"/>
                  <a:pt x="6920458" y="2566169"/>
                  <a:pt x="6901743" y="2566169"/>
                </a:cubicBezTo>
                <a:cubicBezTo>
                  <a:pt x="6883050" y="2566169"/>
                  <a:pt x="6866058" y="2556017"/>
                  <a:pt x="6864357" y="2542464"/>
                </a:cubicBezTo>
                <a:cubicBezTo>
                  <a:pt x="6862659" y="2528923"/>
                  <a:pt x="6877954" y="2518771"/>
                  <a:pt x="6896646" y="2518771"/>
                </a:cubicBezTo>
                <a:close/>
                <a:moveTo>
                  <a:pt x="6796366" y="2518771"/>
                </a:moveTo>
                <a:cubicBezTo>
                  <a:pt x="6815061" y="2520465"/>
                  <a:pt x="6832055" y="2530617"/>
                  <a:pt x="6833752" y="2542464"/>
                </a:cubicBezTo>
                <a:cubicBezTo>
                  <a:pt x="6835451" y="2556017"/>
                  <a:pt x="6820159" y="2566169"/>
                  <a:pt x="6799764" y="2566169"/>
                </a:cubicBezTo>
                <a:cubicBezTo>
                  <a:pt x="6781104" y="2566169"/>
                  <a:pt x="6764098" y="2556017"/>
                  <a:pt x="6762398" y="2542464"/>
                </a:cubicBezTo>
                <a:cubicBezTo>
                  <a:pt x="6760692" y="2528923"/>
                  <a:pt x="6775983" y="2518771"/>
                  <a:pt x="6796366" y="2518771"/>
                </a:cubicBezTo>
                <a:close/>
                <a:moveTo>
                  <a:pt x="6696100" y="2518771"/>
                </a:moveTo>
                <a:cubicBezTo>
                  <a:pt x="6714789" y="2518771"/>
                  <a:pt x="6731793" y="2530617"/>
                  <a:pt x="6733493" y="2542464"/>
                </a:cubicBezTo>
                <a:cubicBezTo>
                  <a:pt x="6735199" y="2556017"/>
                  <a:pt x="6719894" y="2566169"/>
                  <a:pt x="6699488" y="2566169"/>
                </a:cubicBezTo>
                <a:cubicBezTo>
                  <a:pt x="6680800" y="2566169"/>
                  <a:pt x="6663807" y="2556017"/>
                  <a:pt x="6662111" y="2542464"/>
                </a:cubicBezTo>
                <a:cubicBezTo>
                  <a:pt x="6660392" y="2528923"/>
                  <a:pt x="6675705" y="2518771"/>
                  <a:pt x="6696100" y="2518771"/>
                </a:cubicBezTo>
                <a:close/>
                <a:moveTo>
                  <a:pt x="6595812" y="2518771"/>
                </a:moveTo>
                <a:cubicBezTo>
                  <a:pt x="6616208" y="2518771"/>
                  <a:pt x="6633205" y="2528923"/>
                  <a:pt x="6633205" y="2542464"/>
                </a:cubicBezTo>
                <a:cubicBezTo>
                  <a:pt x="6633205" y="2556017"/>
                  <a:pt x="6619598" y="2566169"/>
                  <a:pt x="6599210" y="2566169"/>
                </a:cubicBezTo>
                <a:cubicBezTo>
                  <a:pt x="6580517" y="2566169"/>
                  <a:pt x="6563519" y="2556017"/>
                  <a:pt x="6561810" y="2542464"/>
                </a:cubicBezTo>
                <a:cubicBezTo>
                  <a:pt x="6561810" y="2528923"/>
                  <a:pt x="6575404" y="2518771"/>
                  <a:pt x="6595812" y="2518771"/>
                </a:cubicBezTo>
                <a:close/>
                <a:moveTo>
                  <a:pt x="6497212" y="2518771"/>
                </a:moveTo>
                <a:cubicBezTo>
                  <a:pt x="6515931" y="2518771"/>
                  <a:pt x="6532928" y="2528923"/>
                  <a:pt x="6532928" y="2542464"/>
                </a:cubicBezTo>
                <a:cubicBezTo>
                  <a:pt x="6532928" y="2556017"/>
                  <a:pt x="6517628" y="2566169"/>
                  <a:pt x="6498907" y="2566169"/>
                </a:cubicBezTo>
                <a:cubicBezTo>
                  <a:pt x="6480218" y="2566169"/>
                  <a:pt x="6463222" y="2556017"/>
                  <a:pt x="6463222" y="2542464"/>
                </a:cubicBezTo>
                <a:cubicBezTo>
                  <a:pt x="6463222" y="2528923"/>
                  <a:pt x="6478521" y="2518771"/>
                  <a:pt x="6497212" y="2518771"/>
                </a:cubicBezTo>
                <a:close/>
                <a:moveTo>
                  <a:pt x="6396928" y="2518771"/>
                </a:moveTo>
                <a:cubicBezTo>
                  <a:pt x="6417336" y="2518771"/>
                  <a:pt x="6432621" y="2528923"/>
                  <a:pt x="6432621" y="2542464"/>
                </a:cubicBezTo>
                <a:cubicBezTo>
                  <a:pt x="6432621" y="2556017"/>
                  <a:pt x="6417336" y="2566169"/>
                  <a:pt x="6398636" y="2566169"/>
                </a:cubicBezTo>
                <a:cubicBezTo>
                  <a:pt x="6379919" y="2566169"/>
                  <a:pt x="6362928" y="2556017"/>
                  <a:pt x="6362928" y="2542464"/>
                </a:cubicBezTo>
                <a:cubicBezTo>
                  <a:pt x="6362928" y="2528923"/>
                  <a:pt x="6378221" y="2518771"/>
                  <a:pt x="6396928" y="2518771"/>
                </a:cubicBezTo>
                <a:close/>
                <a:moveTo>
                  <a:pt x="6296634" y="2517077"/>
                </a:moveTo>
                <a:cubicBezTo>
                  <a:pt x="6315339" y="2518771"/>
                  <a:pt x="6330639" y="2528924"/>
                  <a:pt x="6332341" y="2540770"/>
                </a:cubicBezTo>
                <a:cubicBezTo>
                  <a:pt x="6332341" y="2554323"/>
                  <a:pt x="6317040" y="2564475"/>
                  <a:pt x="6298332" y="2564475"/>
                </a:cubicBezTo>
                <a:cubicBezTo>
                  <a:pt x="6279629" y="2564475"/>
                  <a:pt x="6262634" y="2554323"/>
                  <a:pt x="6262634" y="2540770"/>
                </a:cubicBezTo>
                <a:cubicBezTo>
                  <a:pt x="6262634" y="2527230"/>
                  <a:pt x="6277930" y="2517077"/>
                  <a:pt x="6296634" y="2517077"/>
                </a:cubicBezTo>
                <a:close/>
                <a:moveTo>
                  <a:pt x="6196365" y="2517077"/>
                </a:moveTo>
                <a:cubicBezTo>
                  <a:pt x="6215061" y="2517077"/>
                  <a:pt x="6230352" y="2528924"/>
                  <a:pt x="6232059" y="2540770"/>
                </a:cubicBezTo>
                <a:cubicBezTo>
                  <a:pt x="6232059" y="2554323"/>
                  <a:pt x="6216757" y="2564475"/>
                  <a:pt x="6198061" y="2564475"/>
                </a:cubicBezTo>
                <a:cubicBezTo>
                  <a:pt x="6179370" y="2564475"/>
                  <a:pt x="6162361" y="2554323"/>
                  <a:pt x="6162361" y="2540770"/>
                </a:cubicBezTo>
                <a:cubicBezTo>
                  <a:pt x="6162361" y="2527230"/>
                  <a:pt x="6177663" y="2517077"/>
                  <a:pt x="6196365" y="2517077"/>
                </a:cubicBezTo>
                <a:close/>
                <a:moveTo>
                  <a:pt x="6096068" y="2517077"/>
                </a:moveTo>
                <a:cubicBezTo>
                  <a:pt x="6114760" y="2517077"/>
                  <a:pt x="6131757" y="2527230"/>
                  <a:pt x="6131757" y="2540770"/>
                </a:cubicBezTo>
                <a:cubicBezTo>
                  <a:pt x="6131757" y="2554323"/>
                  <a:pt x="6116461" y="2564475"/>
                  <a:pt x="6097767" y="2564475"/>
                </a:cubicBezTo>
                <a:cubicBezTo>
                  <a:pt x="6079068" y="2564475"/>
                  <a:pt x="6062061" y="2554323"/>
                  <a:pt x="6062061" y="2540770"/>
                </a:cubicBezTo>
                <a:cubicBezTo>
                  <a:pt x="6062061" y="2527230"/>
                  <a:pt x="6077361" y="2517077"/>
                  <a:pt x="6096068" y="2517077"/>
                </a:cubicBezTo>
                <a:close/>
                <a:moveTo>
                  <a:pt x="5997471" y="2517077"/>
                </a:moveTo>
                <a:cubicBezTo>
                  <a:pt x="6016162" y="2517077"/>
                  <a:pt x="6033172" y="2527230"/>
                  <a:pt x="6033172" y="2540770"/>
                </a:cubicBezTo>
                <a:cubicBezTo>
                  <a:pt x="6033172" y="2554323"/>
                  <a:pt x="6017865" y="2564475"/>
                  <a:pt x="5997471" y="2564475"/>
                </a:cubicBezTo>
                <a:cubicBezTo>
                  <a:pt x="5978778" y="2564475"/>
                  <a:pt x="5961786" y="2554323"/>
                  <a:pt x="5961786" y="2540770"/>
                </a:cubicBezTo>
                <a:cubicBezTo>
                  <a:pt x="5961786" y="2527230"/>
                  <a:pt x="5977087" y="2517077"/>
                  <a:pt x="5997471" y="2517077"/>
                </a:cubicBezTo>
                <a:close/>
                <a:moveTo>
                  <a:pt x="5895482" y="2517077"/>
                </a:moveTo>
                <a:cubicBezTo>
                  <a:pt x="5915875" y="2517077"/>
                  <a:pt x="5931182" y="2527230"/>
                  <a:pt x="5931182" y="2540770"/>
                </a:cubicBezTo>
                <a:cubicBezTo>
                  <a:pt x="5931182" y="2554323"/>
                  <a:pt x="5915875" y="2564475"/>
                  <a:pt x="5895482" y="2564475"/>
                </a:cubicBezTo>
                <a:cubicBezTo>
                  <a:pt x="5876773" y="2564475"/>
                  <a:pt x="5859751" y="2554323"/>
                  <a:pt x="5859751" y="2540770"/>
                </a:cubicBezTo>
                <a:cubicBezTo>
                  <a:pt x="5859751" y="2527230"/>
                  <a:pt x="5875069" y="2517077"/>
                  <a:pt x="5895482" y="2517077"/>
                </a:cubicBezTo>
                <a:close/>
                <a:moveTo>
                  <a:pt x="233574" y="2506230"/>
                </a:moveTo>
                <a:cubicBezTo>
                  <a:pt x="250575" y="2506230"/>
                  <a:pt x="260775" y="2516383"/>
                  <a:pt x="252274" y="2529923"/>
                </a:cubicBezTo>
                <a:cubicBezTo>
                  <a:pt x="245476" y="2541770"/>
                  <a:pt x="225073" y="2553616"/>
                  <a:pt x="208072" y="2553616"/>
                </a:cubicBezTo>
                <a:cubicBezTo>
                  <a:pt x="191071" y="2553616"/>
                  <a:pt x="180869" y="2543464"/>
                  <a:pt x="189371" y="2529923"/>
                </a:cubicBezTo>
                <a:cubicBezTo>
                  <a:pt x="196171" y="2516383"/>
                  <a:pt x="216572" y="2506230"/>
                  <a:pt x="233574" y="2506230"/>
                </a:cubicBezTo>
                <a:close/>
                <a:moveTo>
                  <a:pt x="2996524" y="2505230"/>
                </a:moveTo>
                <a:cubicBezTo>
                  <a:pt x="3015220" y="2505230"/>
                  <a:pt x="3028822" y="2515382"/>
                  <a:pt x="3025425" y="2528923"/>
                </a:cubicBezTo>
                <a:cubicBezTo>
                  <a:pt x="3022028" y="2542464"/>
                  <a:pt x="3003317" y="2552628"/>
                  <a:pt x="2982924" y="2552628"/>
                </a:cubicBezTo>
                <a:cubicBezTo>
                  <a:pt x="2964226" y="2552628"/>
                  <a:pt x="2950613" y="2542464"/>
                  <a:pt x="2954011" y="2528923"/>
                </a:cubicBezTo>
                <a:cubicBezTo>
                  <a:pt x="2957408" y="2515382"/>
                  <a:pt x="2976116" y="2505230"/>
                  <a:pt x="2996524" y="2505230"/>
                </a:cubicBezTo>
                <a:close/>
                <a:moveTo>
                  <a:pt x="2896215" y="2505230"/>
                </a:moveTo>
                <a:cubicBezTo>
                  <a:pt x="2914910" y="2505230"/>
                  <a:pt x="2926811" y="2515382"/>
                  <a:pt x="2923415" y="2528923"/>
                </a:cubicBezTo>
                <a:cubicBezTo>
                  <a:pt x="2920006" y="2542464"/>
                  <a:pt x="2901310" y="2552628"/>
                  <a:pt x="2880918" y="2552628"/>
                </a:cubicBezTo>
                <a:cubicBezTo>
                  <a:pt x="2862209" y="2552628"/>
                  <a:pt x="2848610" y="2542464"/>
                  <a:pt x="2853717" y="2528923"/>
                </a:cubicBezTo>
                <a:cubicBezTo>
                  <a:pt x="2857114" y="2515382"/>
                  <a:pt x="2875809" y="2505230"/>
                  <a:pt x="2896215" y="2505230"/>
                </a:cubicBezTo>
                <a:close/>
                <a:moveTo>
                  <a:pt x="2795907" y="2505230"/>
                </a:moveTo>
                <a:cubicBezTo>
                  <a:pt x="2814604" y="2505230"/>
                  <a:pt x="2826505" y="2515382"/>
                  <a:pt x="2823096" y="2528923"/>
                </a:cubicBezTo>
                <a:cubicBezTo>
                  <a:pt x="2819700" y="2542464"/>
                  <a:pt x="2799303" y="2552628"/>
                  <a:pt x="2780600" y="2552628"/>
                </a:cubicBezTo>
                <a:cubicBezTo>
                  <a:pt x="2761891" y="2552628"/>
                  <a:pt x="2748291" y="2542464"/>
                  <a:pt x="2753398" y="2528923"/>
                </a:cubicBezTo>
                <a:cubicBezTo>
                  <a:pt x="2756796" y="2515382"/>
                  <a:pt x="2777191" y="2505230"/>
                  <a:pt x="2795907" y="2505230"/>
                </a:cubicBezTo>
                <a:close/>
                <a:moveTo>
                  <a:pt x="48250" y="2504536"/>
                </a:moveTo>
                <a:cubicBezTo>
                  <a:pt x="66952" y="2504536"/>
                  <a:pt x="73752" y="2516383"/>
                  <a:pt x="66952" y="2528229"/>
                </a:cubicBezTo>
                <a:cubicBezTo>
                  <a:pt x="60151" y="2540076"/>
                  <a:pt x="39749" y="2551922"/>
                  <a:pt x="21048" y="2551922"/>
                </a:cubicBezTo>
                <a:cubicBezTo>
                  <a:pt x="4047" y="2551922"/>
                  <a:pt x="-4454" y="2541770"/>
                  <a:pt x="2347" y="2528229"/>
                </a:cubicBezTo>
                <a:cubicBezTo>
                  <a:pt x="9147" y="2514689"/>
                  <a:pt x="29549" y="2504536"/>
                  <a:pt x="48250" y="2504536"/>
                </a:cubicBezTo>
                <a:close/>
                <a:moveTo>
                  <a:pt x="2695586" y="2503536"/>
                </a:moveTo>
                <a:cubicBezTo>
                  <a:pt x="2714282" y="2505230"/>
                  <a:pt x="2727895" y="2515382"/>
                  <a:pt x="2722787" y="2527229"/>
                </a:cubicBezTo>
                <a:cubicBezTo>
                  <a:pt x="2719391" y="2540770"/>
                  <a:pt x="2698983" y="2550946"/>
                  <a:pt x="2680287" y="2550946"/>
                </a:cubicBezTo>
                <a:cubicBezTo>
                  <a:pt x="2661578" y="2550946"/>
                  <a:pt x="2647978" y="2540770"/>
                  <a:pt x="2653086" y="2527229"/>
                </a:cubicBezTo>
                <a:cubicBezTo>
                  <a:pt x="2658182" y="2513688"/>
                  <a:pt x="2676878" y="2503536"/>
                  <a:pt x="2695586" y="2503536"/>
                </a:cubicBezTo>
                <a:close/>
                <a:moveTo>
                  <a:pt x="2595285" y="2503536"/>
                </a:moveTo>
                <a:cubicBezTo>
                  <a:pt x="2615680" y="2505230"/>
                  <a:pt x="2627582" y="2515382"/>
                  <a:pt x="2622486" y="2527229"/>
                </a:cubicBezTo>
                <a:cubicBezTo>
                  <a:pt x="2617379" y="2540770"/>
                  <a:pt x="2598682" y="2550946"/>
                  <a:pt x="2579974" y="2550946"/>
                </a:cubicBezTo>
                <a:cubicBezTo>
                  <a:pt x="2561266" y="2550946"/>
                  <a:pt x="2547677" y="2540770"/>
                  <a:pt x="2552773" y="2527229"/>
                </a:cubicBezTo>
                <a:cubicBezTo>
                  <a:pt x="2557868" y="2513688"/>
                  <a:pt x="2576565" y="2503536"/>
                  <a:pt x="2595285" y="2503536"/>
                </a:cubicBezTo>
                <a:close/>
                <a:moveTo>
                  <a:pt x="2496672" y="2503536"/>
                </a:moveTo>
                <a:cubicBezTo>
                  <a:pt x="2515380" y="2503536"/>
                  <a:pt x="2527271" y="2515382"/>
                  <a:pt x="2523874" y="2527229"/>
                </a:cubicBezTo>
                <a:cubicBezTo>
                  <a:pt x="2518778" y="2540770"/>
                  <a:pt x="2500081" y="2550946"/>
                  <a:pt x="2481361" y="2550946"/>
                </a:cubicBezTo>
                <a:cubicBezTo>
                  <a:pt x="2462665" y="2550946"/>
                  <a:pt x="2449064" y="2540770"/>
                  <a:pt x="2454160" y="2527229"/>
                </a:cubicBezTo>
                <a:cubicBezTo>
                  <a:pt x="2459268" y="2513688"/>
                  <a:pt x="2477964" y="2503536"/>
                  <a:pt x="2496672" y="2503536"/>
                </a:cubicBezTo>
                <a:close/>
                <a:moveTo>
                  <a:pt x="2394662" y="2503536"/>
                </a:moveTo>
                <a:cubicBezTo>
                  <a:pt x="2415057" y="2503536"/>
                  <a:pt x="2426959" y="2513688"/>
                  <a:pt x="2421863" y="2527229"/>
                </a:cubicBezTo>
                <a:cubicBezTo>
                  <a:pt x="2416756" y="2540770"/>
                  <a:pt x="2398059" y="2550946"/>
                  <a:pt x="2377664" y="2550946"/>
                </a:cubicBezTo>
                <a:cubicBezTo>
                  <a:pt x="2358956" y="2550946"/>
                  <a:pt x="2347054" y="2540770"/>
                  <a:pt x="2350451" y="2527229"/>
                </a:cubicBezTo>
                <a:cubicBezTo>
                  <a:pt x="2355559" y="2513688"/>
                  <a:pt x="2374255" y="2503536"/>
                  <a:pt x="2394662" y="2503536"/>
                </a:cubicBezTo>
                <a:close/>
                <a:moveTo>
                  <a:pt x="2294361" y="2503536"/>
                </a:moveTo>
                <a:cubicBezTo>
                  <a:pt x="2314756" y="2503536"/>
                  <a:pt x="2326658" y="2513688"/>
                  <a:pt x="2321563" y="2527229"/>
                </a:cubicBezTo>
                <a:cubicBezTo>
                  <a:pt x="2316467" y="2540770"/>
                  <a:pt x="2297758" y="2550946"/>
                  <a:pt x="2277363" y="2550946"/>
                </a:cubicBezTo>
                <a:cubicBezTo>
                  <a:pt x="2258667" y="2550946"/>
                  <a:pt x="2246765" y="2540770"/>
                  <a:pt x="2250162" y="2527229"/>
                </a:cubicBezTo>
                <a:cubicBezTo>
                  <a:pt x="2255258" y="2513688"/>
                  <a:pt x="2273966" y="2503536"/>
                  <a:pt x="2294361" y="2503536"/>
                </a:cubicBezTo>
                <a:close/>
                <a:moveTo>
                  <a:pt x="2195737" y="2503536"/>
                </a:moveTo>
                <a:cubicBezTo>
                  <a:pt x="2214445" y="2503536"/>
                  <a:pt x="2226335" y="2513688"/>
                  <a:pt x="2221240" y="2527229"/>
                </a:cubicBezTo>
                <a:cubicBezTo>
                  <a:pt x="2216144" y="2540770"/>
                  <a:pt x="2197435" y="2550946"/>
                  <a:pt x="2177040" y="2550946"/>
                </a:cubicBezTo>
                <a:cubicBezTo>
                  <a:pt x="2158344" y="2550946"/>
                  <a:pt x="2146442" y="2540770"/>
                  <a:pt x="2151538" y="2527229"/>
                </a:cubicBezTo>
                <a:cubicBezTo>
                  <a:pt x="2156645" y="2513688"/>
                  <a:pt x="2175342" y="2503536"/>
                  <a:pt x="2195737" y="2503536"/>
                </a:cubicBezTo>
                <a:close/>
                <a:moveTo>
                  <a:pt x="2092038" y="2501842"/>
                </a:moveTo>
                <a:cubicBezTo>
                  <a:pt x="2110734" y="2503536"/>
                  <a:pt x="2122635" y="2513689"/>
                  <a:pt x="2117540" y="2525535"/>
                </a:cubicBezTo>
                <a:cubicBezTo>
                  <a:pt x="2112444" y="2539076"/>
                  <a:pt x="2092038" y="2549240"/>
                  <a:pt x="2073341" y="2549240"/>
                </a:cubicBezTo>
                <a:cubicBezTo>
                  <a:pt x="2054645" y="2549240"/>
                  <a:pt x="2042743" y="2539076"/>
                  <a:pt x="2047839" y="2525535"/>
                </a:cubicBezTo>
                <a:cubicBezTo>
                  <a:pt x="2052946" y="2511995"/>
                  <a:pt x="2073341" y="2501842"/>
                  <a:pt x="2092038" y="2501842"/>
                </a:cubicBezTo>
                <a:close/>
                <a:moveTo>
                  <a:pt x="1991738" y="2501842"/>
                </a:moveTo>
                <a:cubicBezTo>
                  <a:pt x="2010446" y="2503536"/>
                  <a:pt x="2022336" y="2513689"/>
                  <a:pt x="2017240" y="2525535"/>
                </a:cubicBezTo>
                <a:cubicBezTo>
                  <a:pt x="2012145" y="2539076"/>
                  <a:pt x="1991726" y="2549240"/>
                  <a:pt x="1973029" y="2549240"/>
                </a:cubicBezTo>
                <a:cubicBezTo>
                  <a:pt x="1954333" y="2549240"/>
                  <a:pt x="1942431" y="2539076"/>
                  <a:pt x="1947527" y="2525535"/>
                </a:cubicBezTo>
                <a:cubicBezTo>
                  <a:pt x="1952634" y="2511995"/>
                  <a:pt x="1973029" y="2501842"/>
                  <a:pt x="1991738" y="2501842"/>
                </a:cubicBezTo>
                <a:close/>
                <a:moveTo>
                  <a:pt x="1893136" y="2501842"/>
                </a:moveTo>
                <a:cubicBezTo>
                  <a:pt x="1911833" y="2501842"/>
                  <a:pt x="1923735" y="2511995"/>
                  <a:pt x="1918639" y="2525535"/>
                </a:cubicBezTo>
                <a:cubicBezTo>
                  <a:pt x="1913531" y="2539076"/>
                  <a:pt x="1893136" y="2549240"/>
                  <a:pt x="1874428" y="2549240"/>
                </a:cubicBezTo>
                <a:cubicBezTo>
                  <a:pt x="1855720" y="2549240"/>
                  <a:pt x="1843830" y="2539076"/>
                  <a:pt x="1848925" y="2525535"/>
                </a:cubicBezTo>
                <a:cubicBezTo>
                  <a:pt x="1854021" y="2511995"/>
                  <a:pt x="1874428" y="2501842"/>
                  <a:pt x="1893136" y="2501842"/>
                </a:cubicBezTo>
                <a:close/>
                <a:moveTo>
                  <a:pt x="1792823" y="2501842"/>
                </a:moveTo>
                <a:cubicBezTo>
                  <a:pt x="1811520" y="2501842"/>
                  <a:pt x="1823422" y="2511995"/>
                  <a:pt x="1818326" y="2525535"/>
                </a:cubicBezTo>
                <a:cubicBezTo>
                  <a:pt x="1813218" y="2539076"/>
                  <a:pt x="1792823" y="2549240"/>
                  <a:pt x="1774127" y="2549240"/>
                </a:cubicBezTo>
                <a:cubicBezTo>
                  <a:pt x="1755407" y="2549240"/>
                  <a:pt x="1743517" y="2539076"/>
                  <a:pt x="1748612" y="2525535"/>
                </a:cubicBezTo>
                <a:cubicBezTo>
                  <a:pt x="1753708" y="2511995"/>
                  <a:pt x="1774127" y="2501842"/>
                  <a:pt x="1792823" y="2501842"/>
                </a:cubicBezTo>
                <a:close/>
                <a:moveTo>
                  <a:pt x="1694210" y="2501842"/>
                </a:moveTo>
                <a:cubicBezTo>
                  <a:pt x="1712907" y="2501842"/>
                  <a:pt x="1723110" y="2511995"/>
                  <a:pt x="1718014" y="2525535"/>
                </a:cubicBezTo>
                <a:cubicBezTo>
                  <a:pt x="1712907" y="2539076"/>
                  <a:pt x="1692512" y="2549240"/>
                  <a:pt x="1673815" y="2549240"/>
                </a:cubicBezTo>
                <a:cubicBezTo>
                  <a:pt x="1655107" y="2549240"/>
                  <a:pt x="1643205" y="2539076"/>
                  <a:pt x="1648301" y="2525535"/>
                </a:cubicBezTo>
                <a:cubicBezTo>
                  <a:pt x="1653397" y="2511995"/>
                  <a:pt x="1673815" y="2501842"/>
                  <a:pt x="1694210" y="2501842"/>
                </a:cubicBezTo>
                <a:close/>
                <a:moveTo>
                  <a:pt x="332169" y="2499454"/>
                </a:moveTo>
                <a:cubicBezTo>
                  <a:pt x="349171" y="2501148"/>
                  <a:pt x="359372" y="2511300"/>
                  <a:pt x="352571" y="2523147"/>
                </a:cubicBezTo>
                <a:cubicBezTo>
                  <a:pt x="345771" y="2536688"/>
                  <a:pt x="325370" y="2546840"/>
                  <a:pt x="308367" y="2546840"/>
                </a:cubicBezTo>
                <a:cubicBezTo>
                  <a:pt x="291367" y="2546840"/>
                  <a:pt x="281166" y="2536688"/>
                  <a:pt x="287966" y="2523147"/>
                </a:cubicBezTo>
                <a:cubicBezTo>
                  <a:pt x="294766" y="2511300"/>
                  <a:pt x="315169" y="2499454"/>
                  <a:pt x="332169" y="2499454"/>
                </a:cubicBezTo>
                <a:close/>
                <a:moveTo>
                  <a:pt x="10079246" y="2467996"/>
                </a:moveTo>
                <a:cubicBezTo>
                  <a:pt x="10097943" y="2467996"/>
                  <a:pt x="10118362" y="2479843"/>
                  <a:pt x="10123458" y="2491689"/>
                </a:cubicBezTo>
                <a:cubicBezTo>
                  <a:pt x="10128554" y="2505230"/>
                  <a:pt x="10116663" y="2515382"/>
                  <a:pt x="10097943" y="2515382"/>
                </a:cubicBezTo>
                <a:cubicBezTo>
                  <a:pt x="10079246" y="2515382"/>
                  <a:pt x="10058851" y="2505230"/>
                  <a:pt x="10053744" y="2491689"/>
                </a:cubicBezTo>
                <a:cubicBezTo>
                  <a:pt x="10048648" y="2478149"/>
                  <a:pt x="10060550" y="2467996"/>
                  <a:pt x="10079246" y="2467996"/>
                </a:cubicBezTo>
                <a:close/>
                <a:moveTo>
                  <a:pt x="9873538" y="2467996"/>
                </a:moveTo>
                <a:cubicBezTo>
                  <a:pt x="9892246" y="2467996"/>
                  <a:pt x="9912641" y="2478149"/>
                  <a:pt x="9917737" y="2491689"/>
                </a:cubicBezTo>
                <a:cubicBezTo>
                  <a:pt x="9922845" y="2505230"/>
                  <a:pt x="9910942" y="2515382"/>
                  <a:pt x="9892246" y="2515382"/>
                </a:cubicBezTo>
                <a:cubicBezTo>
                  <a:pt x="9873550" y="2515382"/>
                  <a:pt x="9853131" y="2505230"/>
                  <a:pt x="9848035" y="2491689"/>
                </a:cubicBezTo>
                <a:cubicBezTo>
                  <a:pt x="9842940" y="2478149"/>
                  <a:pt x="9854830" y="2467996"/>
                  <a:pt x="9873538" y="2467996"/>
                </a:cubicBezTo>
                <a:close/>
                <a:moveTo>
                  <a:pt x="10766097" y="2466302"/>
                </a:moveTo>
                <a:cubicBezTo>
                  <a:pt x="10784794" y="2467996"/>
                  <a:pt x="10805201" y="2478149"/>
                  <a:pt x="10811995" y="2489995"/>
                </a:cubicBezTo>
                <a:cubicBezTo>
                  <a:pt x="10818802" y="2503536"/>
                  <a:pt x="10806899" y="2513700"/>
                  <a:pt x="10788191" y="2513700"/>
                </a:cubicBezTo>
                <a:cubicBezTo>
                  <a:pt x="10769495" y="2513700"/>
                  <a:pt x="10749100" y="2503536"/>
                  <a:pt x="10742293" y="2489995"/>
                </a:cubicBezTo>
                <a:cubicBezTo>
                  <a:pt x="10735499" y="2476455"/>
                  <a:pt x="10747401" y="2466302"/>
                  <a:pt x="10766097" y="2466302"/>
                </a:cubicBezTo>
                <a:close/>
                <a:moveTo>
                  <a:pt x="10665785" y="2466302"/>
                </a:moveTo>
                <a:cubicBezTo>
                  <a:pt x="10686192" y="2467996"/>
                  <a:pt x="10706599" y="2478149"/>
                  <a:pt x="10711695" y="2489995"/>
                </a:cubicBezTo>
                <a:cubicBezTo>
                  <a:pt x="10718501" y="2503536"/>
                  <a:pt x="10706587" y="2513700"/>
                  <a:pt x="10687891" y="2513700"/>
                </a:cubicBezTo>
                <a:cubicBezTo>
                  <a:pt x="10669182" y="2513700"/>
                  <a:pt x="10648787" y="2503536"/>
                  <a:pt x="10641982" y="2489995"/>
                </a:cubicBezTo>
                <a:cubicBezTo>
                  <a:pt x="10635187" y="2476455"/>
                  <a:pt x="10647089" y="2466302"/>
                  <a:pt x="10665785" y="2466302"/>
                </a:cubicBezTo>
                <a:close/>
                <a:moveTo>
                  <a:pt x="10567171" y="2466302"/>
                </a:moveTo>
                <a:cubicBezTo>
                  <a:pt x="10585892" y="2466302"/>
                  <a:pt x="10606287" y="2478149"/>
                  <a:pt x="10613093" y="2489995"/>
                </a:cubicBezTo>
                <a:cubicBezTo>
                  <a:pt x="10619887" y="2503536"/>
                  <a:pt x="10607985" y="2513700"/>
                  <a:pt x="10589288" y="2513700"/>
                </a:cubicBezTo>
                <a:cubicBezTo>
                  <a:pt x="10570580" y="2513700"/>
                  <a:pt x="10550174" y="2503536"/>
                  <a:pt x="10543379" y="2489995"/>
                </a:cubicBezTo>
                <a:cubicBezTo>
                  <a:pt x="10538283" y="2476455"/>
                  <a:pt x="10548475" y="2466302"/>
                  <a:pt x="10567171" y="2466302"/>
                </a:cubicBezTo>
                <a:close/>
                <a:moveTo>
                  <a:pt x="7486561" y="2454456"/>
                </a:moveTo>
                <a:cubicBezTo>
                  <a:pt x="7506954" y="2454456"/>
                  <a:pt x="7523953" y="2466303"/>
                  <a:pt x="7525651" y="2478149"/>
                </a:cubicBezTo>
                <a:cubicBezTo>
                  <a:pt x="7527347" y="2491690"/>
                  <a:pt x="7513746" y="2501842"/>
                  <a:pt x="7495050" y="2501842"/>
                </a:cubicBezTo>
                <a:cubicBezTo>
                  <a:pt x="7476344" y="2501842"/>
                  <a:pt x="7459347" y="2491690"/>
                  <a:pt x="7455934" y="2478149"/>
                </a:cubicBezTo>
                <a:cubicBezTo>
                  <a:pt x="7454238" y="2464609"/>
                  <a:pt x="7467838" y="2454456"/>
                  <a:pt x="7486561" y="2454456"/>
                </a:cubicBezTo>
                <a:close/>
                <a:moveTo>
                  <a:pt x="7382847" y="2454456"/>
                </a:moveTo>
                <a:cubicBezTo>
                  <a:pt x="7403243" y="2454456"/>
                  <a:pt x="7418543" y="2464609"/>
                  <a:pt x="7420252" y="2478149"/>
                </a:cubicBezTo>
                <a:cubicBezTo>
                  <a:pt x="7421955" y="2491690"/>
                  <a:pt x="7408351" y="2501842"/>
                  <a:pt x="7387946" y="2501842"/>
                </a:cubicBezTo>
                <a:cubicBezTo>
                  <a:pt x="7367548" y="2501842"/>
                  <a:pt x="7352237" y="2491690"/>
                  <a:pt x="7350537" y="2478149"/>
                </a:cubicBezTo>
                <a:cubicBezTo>
                  <a:pt x="7348839" y="2464609"/>
                  <a:pt x="7362451" y="2454456"/>
                  <a:pt x="7382847" y="2454456"/>
                </a:cubicBezTo>
                <a:close/>
                <a:moveTo>
                  <a:pt x="7287642" y="2454456"/>
                </a:moveTo>
                <a:cubicBezTo>
                  <a:pt x="7306336" y="2454456"/>
                  <a:pt x="7323335" y="2464609"/>
                  <a:pt x="7325033" y="2478149"/>
                </a:cubicBezTo>
                <a:cubicBezTo>
                  <a:pt x="7326735" y="2491690"/>
                  <a:pt x="7313147" y="2501842"/>
                  <a:pt x="7292738" y="2501842"/>
                </a:cubicBezTo>
                <a:cubicBezTo>
                  <a:pt x="7274039" y="2501842"/>
                  <a:pt x="7257041" y="2491690"/>
                  <a:pt x="7255344" y="2478149"/>
                </a:cubicBezTo>
                <a:cubicBezTo>
                  <a:pt x="7253632" y="2464609"/>
                  <a:pt x="7267232" y="2454456"/>
                  <a:pt x="7287642" y="2454456"/>
                </a:cubicBezTo>
                <a:close/>
                <a:moveTo>
                  <a:pt x="7187337" y="2454456"/>
                </a:moveTo>
                <a:cubicBezTo>
                  <a:pt x="7206035" y="2454456"/>
                  <a:pt x="7223033" y="2464609"/>
                  <a:pt x="7224731" y="2478149"/>
                </a:cubicBezTo>
                <a:cubicBezTo>
                  <a:pt x="7226431" y="2491690"/>
                  <a:pt x="7211130" y="2501842"/>
                  <a:pt x="7192434" y="2501842"/>
                </a:cubicBezTo>
                <a:cubicBezTo>
                  <a:pt x="7173734" y="2501842"/>
                  <a:pt x="7156737" y="2491690"/>
                  <a:pt x="7155026" y="2478149"/>
                </a:cubicBezTo>
                <a:cubicBezTo>
                  <a:pt x="7153332" y="2464609"/>
                  <a:pt x="7168630" y="2454456"/>
                  <a:pt x="7187337" y="2454456"/>
                </a:cubicBezTo>
                <a:close/>
                <a:moveTo>
                  <a:pt x="7090419" y="2452762"/>
                </a:moveTo>
                <a:cubicBezTo>
                  <a:pt x="7109113" y="2454456"/>
                  <a:pt x="7126117" y="2464609"/>
                  <a:pt x="7127816" y="2476455"/>
                </a:cubicBezTo>
                <a:cubicBezTo>
                  <a:pt x="7129512" y="2489996"/>
                  <a:pt x="7114205" y="2500148"/>
                  <a:pt x="7095515" y="2500148"/>
                </a:cubicBezTo>
                <a:cubicBezTo>
                  <a:pt x="7076821" y="2500148"/>
                  <a:pt x="7059825" y="2489996"/>
                  <a:pt x="7058127" y="2476455"/>
                </a:cubicBezTo>
                <a:cubicBezTo>
                  <a:pt x="7056429" y="2462915"/>
                  <a:pt x="7071725" y="2452762"/>
                  <a:pt x="7090419" y="2452762"/>
                </a:cubicBezTo>
                <a:close/>
                <a:moveTo>
                  <a:pt x="6990148" y="2452762"/>
                </a:moveTo>
                <a:cubicBezTo>
                  <a:pt x="7008842" y="2454456"/>
                  <a:pt x="7025836" y="2464609"/>
                  <a:pt x="7027536" y="2476455"/>
                </a:cubicBezTo>
                <a:cubicBezTo>
                  <a:pt x="7029245" y="2489996"/>
                  <a:pt x="7013947" y="2500148"/>
                  <a:pt x="6995242" y="2500148"/>
                </a:cubicBezTo>
                <a:cubicBezTo>
                  <a:pt x="6976551" y="2500148"/>
                  <a:pt x="6959555" y="2489996"/>
                  <a:pt x="6957854" y="2476455"/>
                </a:cubicBezTo>
                <a:cubicBezTo>
                  <a:pt x="6956156" y="2462915"/>
                  <a:pt x="6971454" y="2452762"/>
                  <a:pt x="6990148" y="2452762"/>
                </a:cubicBezTo>
                <a:close/>
                <a:moveTo>
                  <a:pt x="6891541" y="2452762"/>
                </a:moveTo>
                <a:cubicBezTo>
                  <a:pt x="6910244" y="2452762"/>
                  <a:pt x="6927240" y="2464609"/>
                  <a:pt x="6928938" y="2476455"/>
                </a:cubicBezTo>
                <a:cubicBezTo>
                  <a:pt x="6930638" y="2489996"/>
                  <a:pt x="6915340" y="2500148"/>
                  <a:pt x="6896633" y="2500148"/>
                </a:cubicBezTo>
                <a:cubicBezTo>
                  <a:pt x="6877943" y="2500148"/>
                  <a:pt x="6860938" y="2489996"/>
                  <a:pt x="6859238" y="2476455"/>
                </a:cubicBezTo>
                <a:cubicBezTo>
                  <a:pt x="6857540" y="2462915"/>
                  <a:pt x="6872835" y="2452762"/>
                  <a:pt x="6891541" y="2452762"/>
                </a:cubicBezTo>
                <a:close/>
                <a:moveTo>
                  <a:pt x="6789605" y="2452762"/>
                </a:moveTo>
                <a:cubicBezTo>
                  <a:pt x="6809966" y="2452762"/>
                  <a:pt x="6826971" y="2462915"/>
                  <a:pt x="6826971" y="2476455"/>
                </a:cubicBezTo>
                <a:cubicBezTo>
                  <a:pt x="6828669" y="2489996"/>
                  <a:pt x="6813375" y="2500148"/>
                  <a:pt x="6794669" y="2500148"/>
                </a:cubicBezTo>
                <a:cubicBezTo>
                  <a:pt x="6776005" y="2500148"/>
                  <a:pt x="6759005" y="2489996"/>
                  <a:pt x="6757305" y="2476455"/>
                </a:cubicBezTo>
                <a:cubicBezTo>
                  <a:pt x="6755609" y="2462915"/>
                  <a:pt x="6770912" y="2452762"/>
                  <a:pt x="6789605" y="2452762"/>
                </a:cubicBezTo>
                <a:close/>
                <a:moveTo>
                  <a:pt x="6692722" y="2452762"/>
                </a:moveTo>
                <a:cubicBezTo>
                  <a:pt x="6711410" y="2452762"/>
                  <a:pt x="6726711" y="2462915"/>
                  <a:pt x="6728407" y="2476455"/>
                </a:cubicBezTo>
                <a:cubicBezTo>
                  <a:pt x="6730111" y="2489996"/>
                  <a:pt x="6714810" y="2500148"/>
                  <a:pt x="6694421" y="2500148"/>
                </a:cubicBezTo>
                <a:cubicBezTo>
                  <a:pt x="6675724" y="2500148"/>
                  <a:pt x="6658711" y="2489996"/>
                  <a:pt x="6658711" y="2476455"/>
                </a:cubicBezTo>
                <a:cubicBezTo>
                  <a:pt x="6657008" y="2462915"/>
                  <a:pt x="6672318" y="2452762"/>
                  <a:pt x="6692722" y="2452762"/>
                </a:cubicBezTo>
                <a:close/>
                <a:moveTo>
                  <a:pt x="6592430" y="2452762"/>
                </a:moveTo>
                <a:cubicBezTo>
                  <a:pt x="6611121" y="2452762"/>
                  <a:pt x="6628113" y="2462915"/>
                  <a:pt x="6628113" y="2476455"/>
                </a:cubicBezTo>
                <a:cubicBezTo>
                  <a:pt x="6628113" y="2489996"/>
                  <a:pt x="6614524" y="2500148"/>
                  <a:pt x="6594119" y="2500148"/>
                </a:cubicBezTo>
                <a:cubicBezTo>
                  <a:pt x="6575430" y="2500148"/>
                  <a:pt x="6558429" y="2489996"/>
                  <a:pt x="6558429" y="2476455"/>
                </a:cubicBezTo>
                <a:cubicBezTo>
                  <a:pt x="6558429" y="2462915"/>
                  <a:pt x="6572026" y="2452762"/>
                  <a:pt x="6592430" y="2452762"/>
                </a:cubicBezTo>
                <a:close/>
                <a:moveTo>
                  <a:pt x="6493809" y="2451068"/>
                </a:moveTo>
                <a:cubicBezTo>
                  <a:pt x="6512517" y="2452762"/>
                  <a:pt x="6527823" y="2462915"/>
                  <a:pt x="6529516" y="2474761"/>
                </a:cubicBezTo>
                <a:cubicBezTo>
                  <a:pt x="6529516" y="2488302"/>
                  <a:pt x="6515908" y="2498466"/>
                  <a:pt x="6495520" y="2498466"/>
                </a:cubicBezTo>
                <a:cubicBezTo>
                  <a:pt x="6476810" y="2498466"/>
                  <a:pt x="6459813" y="2488302"/>
                  <a:pt x="6459813" y="2474761"/>
                </a:cubicBezTo>
                <a:cubicBezTo>
                  <a:pt x="6459813" y="2461221"/>
                  <a:pt x="6473413" y="2451068"/>
                  <a:pt x="6493809" y="2451068"/>
                </a:cubicBezTo>
                <a:close/>
                <a:moveTo>
                  <a:pt x="6395222" y="2451068"/>
                </a:moveTo>
                <a:cubicBezTo>
                  <a:pt x="6413924" y="2452762"/>
                  <a:pt x="6429215" y="2462915"/>
                  <a:pt x="6430916" y="2474761"/>
                </a:cubicBezTo>
                <a:cubicBezTo>
                  <a:pt x="6430916" y="2488302"/>
                  <a:pt x="6415620" y="2498466"/>
                  <a:pt x="6396918" y="2498466"/>
                </a:cubicBezTo>
                <a:cubicBezTo>
                  <a:pt x="6378221" y="2498466"/>
                  <a:pt x="6361227" y="2488302"/>
                  <a:pt x="6361227" y="2474761"/>
                </a:cubicBezTo>
                <a:cubicBezTo>
                  <a:pt x="6361227" y="2461221"/>
                  <a:pt x="6376525" y="2451068"/>
                  <a:pt x="6395222" y="2451068"/>
                </a:cubicBezTo>
                <a:close/>
                <a:moveTo>
                  <a:pt x="6293251" y="2451068"/>
                </a:moveTo>
                <a:cubicBezTo>
                  <a:pt x="6313648" y="2451068"/>
                  <a:pt x="6328950" y="2462915"/>
                  <a:pt x="6328950" y="2474761"/>
                </a:cubicBezTo>
                <a:cubicBezTo>
                  <a:pt x="6328950" y="2488302"/>
                  <a:pt x="6313648" y="2498466"/>
                  <a:pt x="6294948" y="2498466"/>
                </a:cubicBezTo>
                <a:cubicBezTo>
                  <a:pt x="6276244" y="2498466"/>
                  <a:pt x="6259252" y="2488302"/>
                  <a:pt x="6259252" y="2474761"/>
                </a:cubicBezTo>
                <a:cubicBezTo>
                  <a:pt x="6259252" y="2461221"/>
                  <a:pt x="6274548" y="2451068"/>
                  <a:pt x="6293251" y="2451068"/>
                </a:cubicBezTo>
                <a:close/>
                <a:moveTo>
                  <a:pt x="6194660" y="2451068"/>
                </a:moveTo>
                <a:cubicBezTo>
                  <a:pt x="6213356" y="2451068"/>
                  <a:pt x="6228658" y="2461221"/>
                  <a:pt x="6230352" y="2474761"/>
                </a:cubicBezTo>
                <a:cubicBezTo>
                  <a:pt x="6230352" y="2488302"/>
                  <a:pt x="6215061" y="2498466"/>
                  <a:pt x="6196365" y="2498466"/>
                </a:cubicBezTo>
                <a:cubicBezTo>
                  <a:pt x="6177675" y="2498466"/>
                  <a:pt x="6160657" y="2488302"/>
                  <a:pt x="6160657" y="2474761"/>
                </a:cubicBezTo>
                <a:cubicBezTo>
                  <a:pt x="6160657" y="2461221"/>
                  <a:pt x="6175970" y="2451068"/>
                  <a:pt x="6194660" y="2451068"/>
                </a:cubicBezTo>
                <a:close/>
                <a:moveTo>
                  <a:pt x="6094342" y="2451068"/>
                </a:moveTo>
                <a:cubicBezTo>
                  <a:pt x="6114747" y="2451068"/>
                  <a:pt x="6130045" y="2461221"/>
                  <a:pt x="6130045" y="2474761"/>
                </a:cubicBezTo>
                <a:cubicBezTo>
                  <a:pt x="6130045" y="2488302"/>
                  <a:pt x="6114747" y="2498466"/>
                  <a:pt x="6096044" y="2498466"/>
                </a:cubicBezTo>
                <a:cubicBezTo>
                  <a:pt x="6077349" y="2498466"/>
                  <a:pt x="6060341" y="2488302"/>
                  <a:pt x="6060341" y="2474761"/>
                </a:cubicBezTo>
                <a:cubicBezTo>
                  <a:pt x="6060341" y="2461221"/>
                  <a:pt x="6075656" y="2451068"/>
                  <a:pt x="6094342" y="2451068"/>
                </a:cubicBezTo>
                <a:close/>
                <a:moveTo>
                  <a:pt x="5994069" y="2451068"/>
                </a:moveTo>
                <a:cubicBezTo>
                  <a:pt x="6014468" y="2451068"/>
                  <a:pt x="6031462" y="2461221"/>
                  <a:pt x="6031462" y="2474761"/>
                </a:cubicBezTo>
                <a:cubicBezTo>
                  <a:pt x="6031462" y="2488302"/>
                  <a:pt x="6016162" y="2498466"/>
                  <a:pt x="5995761" y="2498466"/>
                </a:cubicBezTo>
                <a:cubicBezTo>
                  <a:pt x="5977070" y="2498466"/>
                  <a:pt x="5960078" y="2488302"/>
                  <a:pt x="5960078" y="2474761"/>
                </a:cubicBezTo>
                <a:cubicBezTo>
                  <a:pt x="5960078" y="2461221"/>
                  <a:pt x="5975371" y="2451068"/>
                  <a:pt x="5994069" y="2451068"/>
                </a:cubicBezTo>
                <a:close/>
                <a:moveTo>
                  <a:pt x="5897178" y="2449374"/>
                </a:moveTo>
                <a:cubicBezTo>
                  <a:pt x="5915875" y="2451068"/>
                  <a:pt x="5932883" y="2461221"/>
                  <a:pt x="5931182" y="2473067"/>
                </a:cubicBezTo>
                <a:cubicBezTo>
                  <a:pt x="5931182" y="2486608"/>
                  <a:pt x="5915875" y="2496772"/>
                  <a:pt x="5895482" y="2496772"/>
                </a:cubicBezTo>
                <a:cubicBezTo>
                  <a:pt x="5876784" y="2496772"/>
                  <a:pt x="5861491" y="2486608"/>
                  <a:pt x="5861491" y="2473067"/>
                </a:cubicBezTo>
                <a:cubicBezTo>
                  <a:pt x="5861491" y="2459526"/>
                  <a:pt x="5876784" y="2449374"/>
                  <a:pt x="5897178" y="2449374"/>
                </a:cubicBezTo>
                <a:close/>
                <a:moveTo>
                  <a:pt x="5796769" y="2449374"/>
                </a:moveTo>
                <a:cubicBezTo>
                  <a:pt x="5817138" y="2449374"/>
                  <a:pt x="5830751" y="2461221"/>
                  <a:pt x="5830751" y="2473067"/>
                </a:cubicBezTo>
                <a:cubicBezTo>
                  <a:pt x="5830751" y="2486608"/>
                  <a:pt x="5815451" y="2496772"/>
                  <a:pt x="5795070" y="2496772"/>
                </a:cubicBezTo>
                <a:cubicBezTo>
                  <a:pt x="5776407" y="2496772"/>
                  <a:pt x="5761130" y="2486608"/>
                  <a:pt x="5761130" y="2473067"/>
                </a:cubicBezTo>
                <a:cubicBezTo>
                  <a:pt x="5761130" y="2459526"/>
                  <a:pt x="5776407" y="2449374"/>
                  <a:pt x="5796769" y="2449374"/>
                </a:cubicBezTo>
                <a:close/>
                <a:moveTo>
                  <a:pt x="3016905" y="2439221"/>
                </a:moveTo>
                <a:cubicBezTo>
                  <a:pt x="3035602" y="2439221"/>
                  <a:pt x="3047505" y="2449374"/>
                  <a:pt x="3044107" y="2462914"/>
                </a:cubicBezTo>
                <a:cubicBezTo>
                  <a:pt x="3040698" y="2476455"/>
                  <a:pt x="3022001" y="2486607"/>
                  <a:pt x="3001605" y="2486607"/>
                </a:cubicBezTo>
                <a:cubicBezTo>
                  <a:pt x="2982908" y="2486607"/>
                  <a:pt x="2969308" y="2476455"/>
                  <a:pt x="2974404" y="2462914"/>
                </a:cubicBezTo>
                <a:cubicBezTo>
                  <a:pt x="2977801" y="2449374"/>
                  <a:pt x="2996499" y="2439221"/>
                  <a:pt x="3016905" y="2439221"/>
                </a:cubicBezTo>
                <a:close/>
                <a:moveTo>
                  <a:pt x="2916593" y="2439221"/>
                </a:moveTo>
                <a:cubicBezTo>
                  <a:pt x="2935289" y="2439221"/>
                  <a:pt x="2947203" y="2449374"/>
                  <a:pt x="2943805" y="2462914"/>
                </a:cubicBezTo>
                <a:cubicBezTo>
                  <a:pt x="2940407" y="2476455"/>
                  <a:pt x="2921689" y="2486607"/>
                  <a:pt x="2901295" y="2486607"/>
                </a:cubicBezTo>
                <a:cubicBezTo>
                  <a:pt x="2882600" y="2486607"/>
                  <a:pt x="2868999" y="2476455"/>
                  <a:pt x="2874095" y="2462914"/>
                </a:cubicBezTo>
                <a:cubicBezTo>
                  <a:pt x="2877491" y="2449374"/>
                  <a:pt x="2896199" y="2439221"/>
                  <a:pt x="2916593" y="2439221"/>
                </a:cubicBezTo>
                <a:close/>
                <a:moveTo>
                  <a:pt x="270972" y="2438515"/>
                </a:moveTo>
                <a:cubicBezTo>
                  <a:pt x="287974" y="2440209"/>
                  <a:pt x="296474" y="2450373"/>
                  <a:pt x="289673" y="2462220"/>
                </a:cubicBezTo>
                <a:cubicBezTo>
                  <a:pt x="282873" y="2474067"/>
                  <a:pt x="262471" y="2485913"/>
                  <a:pt x="245471" y="2485913"/>
                </a:cubicBezTo>
                <a:cubicBezTo>
                  <a:pt x="228468" y="2485913"/>
                  <a:pt x="219968" y="2475761"/>
                  <a:pt x="226769" y="2462220"/>
                </a:cubicBezTo>
                <a:cubicBezTo>
                  <a:pt x="233570" y="2448679"/>
                  <a:pt x="253971" y="2438515"/>
                  <a:pt x="270972" y="2438515"/>
                </a:cubicBezTo>
                <a:close/>
                <a:moveTo>
                  <a:pt x="177455" y="2438515"/>
                </a:moveTo>
                <a:cubicBezTo>
                  <a:pt x="194457" y="2440209"/>
                  <a:pt x="202957" y="2450373"/>
                  <a:pt x="196157" y="2462220"/>
                </a:cubicBezTo>
                <a:cubicBezTo>
                  <a:pt x="189356" y="2474067"/>
                  <a:pt x="168955" y="2485913"/>
                  <a:pt x="151953" y="2485913"/>
                </a:cubicBezTo>
                <a:cubicBezTo>
                  <a:pt x="134953" y="2485913"/>
                  <a:pt x="126452" y="2475761"/>
                  <a:pt x="133251" y="2462220"/>
                </a:cubicBezTo>
                <a:cubicBezTo>
                  <a:pt x="140052" y="2448679"/>
                  <a:pt x="160454" y="2438515"/>
                  <a:pt x="177455" y="2438515"/>
                </a:cubicBezTo>
                <a:close/>
                <a:moveTo>
                  <a:pt x="85641" y="2438515"/>
                </a:moveTo>
                <a:cubicBezTo>
                  <a:pt x="104343" y="2438515"/>
                  <a:pt x="111143" y="2450373"/>
                  <a:pt x="104343" y="2462220"/>
                </a:cubicBezTo>
                <a:cubicBezTo>
                  <a:pt x="97542" y="2474067"/>
                  <a:pt x="77140" y="2485913"/>
                  <a:pt x="58439" y="2485913"/>
                </a:cubicBezTo>
                <a:cubicBezTo>
                  <a:pt x="39737" y="2485913"/>
                  <a:pt x="32937" y="2475761"/>
                  <a:pt x="39737" y="2462220"/>
                </a:cubicBezTo>
                <a:cubicBezTo>
                  <a:pt x="46538" y="2448679"/>
                  <a:pt x="66939" y="2438515"/>
                  <a:pt x="85641" y="2438515"/>
                </a:cubicBezTo>
                <a:close/>
                <a:moveTo>
                  <a:pt x="2816288" y="2437527"/>
                </a:moveTo>
                <a:cubicBezTo>
                  <a:pt x="2834995" y="2439221"/>
                  <a:pt x="2848595" y="2449374"/>
                  <a:pt x="2843499" y="2461220"/>
                </a:cubicBezTo>
                <a:cubicBezTo>
                  <a:pt x="2840101" y="2474761"/>
                  <a:pt x="2821383" y="2484913"/>
                  <a:pt x="2800987" y="2484913"/>
                </a:cubicBezTo>
                <a:cubicBezTo>
                  <a:pt x="2782284" y="2484913"/>
                  <a:pt x="2768683" y="2474761"/>
                  <a:pt x="2773779" y="2461220"/>
                </a:cubicBezTo>
                <a:cubicBezTo>
                  <a:pt x="2777176" y="2447680"/>
                  <a:pt x="2797589" y="2437527"/>
                  <a:pt x="2816288" y="2437527"/>
                </a:cubicBezTo>
                <a:close/>
                <a:moveTo>
                  <a:pt x="2717690" y="2437527"/>
                </a:moveTo>
                <a:cubicBezTo>
                  <a:pt x="2736386" y="2437527"/>
                  <a:pt x="2748288" y="2449374"/>
                  <a:pt x="2744891" y="2461220"/>
                </a:cubicBezTo>
                <a:cubicBezTo>
                  <a:pt x="2741482" y="2474761"/>
                  <a:pt x="2721087" y="2484913"/>
                  <a:pt x="2702379" y="2484913"/>
                </a:cubicBezTo>
                <a:cubicBezTo>
                  <a:pt x="2683670" y="2484913"/>
                  <a:pt x="2670070" y="2474761"/>
                  <a:pt x="2675177" y="2461220"/>
                </a:cubicBezTo>
                <a:cubicBezTo>
                  <a:pt x="2680273" y="2447680"/>
                  <a:pt x="2698970" y="2437527"/>
                  <a:pt x="2717690" y="2437527"/>
                </a:cubicBezTo>
                <a:close/>
                <a:moveTo>
                  <a:pt x="2617375" y="2437527"/>
                </a:moveTo>
                <a:cubicBezTo>
                  <a:pt x="2637782" y="2437527"/>
                  <a:pt x="2649672" y="2447680"/>
                  <a:pt x="2644577" y="2461220"/>
                </a:cubicBezTo>
                <a:cubicBezTo>
                  <a:pt x="2639481" y="2474761"/>
                  <a:pt x="2620773" y="2484913"/>
                  <a:pt x="2602076" y="2484913"/>
                </a:cubicBezTo>
                <a:cubicBezTo>
                  <a:pt x="2583369" y="2484913"/>
                  <a:pt x="2571466" y="2474761"/>
                  <a:pt x="2574864" y="2461220"/>
                </a:cubicBezTo>
                <a:cubicBezTo>
                  <a:pt x="2579971" y="2447680"/>
                  <a:pt x="2598680" y="2437527"/>
                  <a:pt x="2617375" y="2437527"/>
                </a:cubicBezTo>
                <a:close/>
                <a:moveTo>
                  <a:pt x="2518787" y="2437527"/>
                </a:moveTo>
                <a:cubicBezTo>
                  <a:pt x="2539182" y="2437527"/>
                  <a:pt x="2551084" y="2447680"/>
                  <a:pt x="2545988" y="2461220"/>
                </a:cubicBezTo>
                <a:cubicBezTo>
                  <a:pt x="2540880" y="2474761"/>
                  <a:pt x="2522184" y="2484913"/>
                  <a:pt x="2503487" y="2484913"/>
                </a:cubicBezTo>
                <a:cubicBezTo>
                  <a:pt x="2484791" y="2484913"/>
                  <a:pt x="2472889" y="2474761"/>
                  <a:pt x="2476286" y="2461220"/>
                </a:cubicBezTo>
                <a:cubicBezTo>
                  <a:pt x="2481382" y="2447680"/>
                  <a:pt x="2500090" y="2437527"/>
                  <a:pt x="2518787" y="2437527"/>
                </a:cubicBezTo>
                <a:close/>
                <a:moveTo>
                  <a:pt x="2418475" y="2437527"/>
                </a:moveTo>
                <a:cubicBezTo>
                  <a:pt x="2438870" y="2437527"/>
                  <a:pt x="2450772" y="2447680"/>
                  <a:pt x="2445676" y="2461220"/>
                </a:cubicBezTo>
                <a:cubicBezTo>
                  <a:pt x="2440568" y="2474761"/>
                  <a:pt x="2421872" y="2484913"/>
                  <a:pt x="2403175" y="2484913"/>
                </a:cubicBezTo>
                <a:cubicBezTo>
                  <a:pt x="2384479" y="2484913"/>
                  <a:pt x="2372577" y="2474761"/>
                  <a:pt x="2375974" y="2461220"/>
                </a:cubicBezTo>
                <a:cubicBezTo>
                  <a:pt x="2381070" y="2447680"/>
                  <a:pt x="2399778" y="2437527"/>
                  <a:pt x="2418475" y="2437527"/>
                </a:cubicBezTo>
                <a:close/>
                <a:moveTo>
                  <a:pt x="2319849" y="2435833"/>
                </a:moveTo>
                <a:cubicBezTo>
                  <a:pt x="2338545" y="2437527"/>
                  <a:pt x="2350447" y="2447680"/>
                  <a:pt x="2345339" y="2459526"/>
                </a:cubicBezTo>
                <a:cubicBezTo>
                  <a:pt x="2340244" y="2473067"/>
                  <a:pt x="2321547" y="2483231"/>
                  <a:pt x="2301140" y="2483231"/>
                </a:cubicBezTo>
                <a:cubicBezTo>
                  <a:pt x="2282444" y="2483231"/>
                  <a:pt x="2270543" y="2473067"/>
                  <a:pt x="2275649" y="2459526"/>
                </a:cubicBezTo>
                <a:cubicBezTo>
                  <a:pt x="2280745" y="2445985"/>
                  <a:pt x="2299442" y="2435833"/>
                  <a:pt x="2319849" y="2435833"/>
                </a:cubicBezTo>
                <a:close/>
                <a:moveTo>
                  <a:pt x="2221237" y="2435833"/>
                </a:moveTo>
                <a:cubicBezTo>
                  <a:pt x="2239957" y="2437527"/>
                  <a:pt x="2251847" y="2447680"/>
                  <a:pt x="2246751" y="2459526"/>
                </a:cubicBezTo>
                <a:cubicBezTo>
                  <a:pt x="2241656" y="2473067"/>
                  <a:pt x="2222935" y="2483231"/>
                  <a:pt x="2202540" y="2483231"/>
                </a:cubicBezTo>
                <a:cubicBezTo>
                  <a:pt x="2183844" y="2483231"/>
                  <a:pt x="2171942" y="2473067"/>
                  <a:pt x="2177038" y="2459526"/>
                </a:cubicBezTo>
                <a:cubicBezTo>
                  <a:pt x="2182145" y="2445985"/>
                  <a:pt x="2200842" y="2435833"/>
                  <a:pt x="2221237" y="2435833"/>
                </a:cubicBezTo>
                <a:close/>
                <a:moveTo>
                  <a:pt x="2119225" y="2435833"/>
                </a:moveTo>
                <a:cubicBezTo>
                  <a:pt x="2137933" y="2435833"/>
                  <a:pt x="2148136" y="2447680"/>
                  <a:pt x="2144739" y="2459526"/>
                </a:cubicBezTo>
                <a:cubicBezTo>
                  <a:pt x="2139631" y="2473067"/>
                  <a:pt x="2120923" y="2483231"/>
                  <a:pt x="2100528" y="2483231"/>
                </a:cubicBezTo>
                <a:cubicBezTo>
                  <a:pt x="2081820" y="2483231"/>
                  <a:pt x="2069930" y="2473067"/>
                  <a:pt x="2075025" y="2459526"/>
                </a:cubicBezTo>
                <a:cubicBezTo>
                  <a:pt x="2080121" y="2445985"/>
                  <a:pt x="2100528" y="2435833"/>
                  <a:pt x="2119225" y="2435833"/>
                </a:cubicBezTo>
                <a:close/>
                <a:moveTo>
                  <a:pt x="2018948" y="2435833"/>
                </a:moveTo>
                <a:cubicBezTo>
                  <a:pt x="2037645" y="2435833"/>
                  <a:pt x="2049547" y="2445985"/>
                  <a:pt x="2044451" y="2459526"/>
                </a:cubicBezTo>
                <a:cubicBezTo>
                  <a:pt x="2039343" y="2473067"/>
                  <a:pt x="2018948" y="2483231"/>
                  <a:pt x="2000252" y="2483231"/>
                </a:cubicBezTo>
                <a:cubicBezTo>
                  <a:pt x="1981532" y="2483231"/>
                  <a:pt x="1969642" y="2473067"/>
                  <a:pt x="1974737" y="2459526"/>
                </a:cubicBezTo>
                <a:cubicBezTo>
                  <a:pt x="1979833" y="2445985"/>
                  <a:pt x="2000252" y="2435833"/>
                  <a:pt x="2018948" y="2435833"/>
                </a:cubicBezTo>
                <a:close/>
                <a:moveTo>
                  <a:pt x="1920322" y="2435833"/>
                </a:moveTo>
                <a:cubicBezTo>
                  <a:pt x="1939019" y="2435833"/>
                  <a:pt x="1950921" y="2445985"/>
                  <a:pt x="1945813" y="2459526"/>
                </a:cubicBezTo>
                <a:cubicBezTo>
                  <a:pt x="1940717" y="2473067"/>
                  <a:pt x="1920322" y="2483231"/>
                  <a:pt x="1901614" y="2483231"/>
                </a:cubicBezTo>
                <a:cubicBezTo>
                  <a:pt x="1882906" y="2483231"/>
                  <a:pt x="1871004" y="2473067"/>
                  <a:pt x="1876111" y="2459526"/>
                </a:cubicBezTo>
                <a:cubicBezTo>
                  <a:pt x="1881207" y="2445985"/>
                  <a:pt x="1901614" y="2435833"/>
                  <a:pt x="1920322" y="2435833"/>
                </a:cubicBezTo>
                <a:close/>
                <a:moveTo>
                  <a:pt x="1820022" y="2435833"/>
                </a:moveTo>
                <a:cubicBezTo>
                  <a:pt x="1840418" y="2435833"/>
                  <a:pt x="1850621" y="2445985"/>
                  <a:pt x="1845525" y="2459526"/>
                </a:cubicBezTo>
                <a:cubicBezTo>
                  <a:pt x="1840418" y="2473067"/>
                  <a:pt x="1820022" y="2483231"/>
                  <a:pt x="1801326" y="2483231"/>
                </a:cubicBezTo>
                <a:cubicBezTo>
                  <a:pt x="1782618" y="2483231"/>
                  <a:pt x="1770716" y="2473067"/>
                  <a:pt x="1775823" y="2459526"/>
                </a:cubicBezTo>
                <a:cubicBezTo>
                  <a:pt x="1780919" y="2445985"/>
                  <a:pt x="1801326" y="2435833"/>
                  <a:pt x="1820022" y="2435833"/>
                </a:cubicBezTo>
                <a:close/>
                <a:moveTo>
                  <a:pt x="369572" y="2433433"/>
                </a:moveTo>
                <a:cubicBezTo>
                  <a:pt x="386574" y="2435127"/>
                  <a:pt x="395074" y="2445291"/>
                  <a:pt x="388274" y="2457138"/>
                </a:cubicBezTo>
                <a:cubicBezTo>
                  <a:pt x="381473" y="2468984"/>
                  <a:pt x="361072" y="2480843"/>
                  <a:pt x="344071" y="2480843"/>
                </a:cubicBezTo>
                <a:cubicBezTo>
                  <a:pt x="327069" y="2480843"/>
                  <a:pt x="318568" y="2470679"/>
                  <a:pt x="325369" y="2457138"/>
                </a:cubicBezTo>
                <a:cubicBezTo>
                  <a:pt x="332169" y="2443597"/>
                  <a:pt x="352570" y="2433433"/>
                  <a:pt x="369572" y="2433433"/>
                </a:cubicBezTo>
                <a:close/>
                <a:moveTo>
                  <a:pt x="10735499" y="2401975"/>
                </a:moveTo>
                <a:cubicBezTo>
                  <a:pt x="10754208" y="2401975"/>
                  <a:pt x="10774603" y="2413822"/>
                  <a:pt x="10781397" y="2425668"/>
                </a:cubicBezTo>
                <a:cubicBezTo>
                  <a:pt x="10788204" y="2439221"/>
                  <a:pt x="10776301" y="2449373"/>
                  <a:pt x="10757604" y="2449373"/>
                </a:cubicBezTo>
                <a:cubicBezTo>
                  <a:pt x="10738896" y="2449373"/>
                  <a:pt x="10718502" y="2439221"/>
                  <a:pt x="10711707" y="2425668"/>
                </a:cubicBezTo>
                <a:cubicBezTo>
                  <a:pt x="10704901" y="2412128"/>
                  <a:pt x="10716803" y="2401975"/>
                  <a:pt x="10735499" y="2401975"/>
                </a:cubicBezTo>
                <a:close/>
                <a:moveTo>
                  <a:pt x="10050358" y="2400281"/>
                </a:moveTo>
                <a:cubicBezTo>
                  <a:pt x="10070753" y="2401975"/>
                  <a:pt x="10089450" y="2412128"/>
                  <a:pt x="10094558" y="2423974"/>
                </a:cubicBezTo>
                <a:cubicBezTo>
                  <a:pt x="10099653" y="2437527"/>
                  <a:pt x="10087751" y="2447679"/>
                  <a:pt x="10069055" y="2447679"/>
                </a:cubicBezTo>
                <a:cubicBezTo>
                  <a:pt x="10050358" y="2447679"/>
                  <a:pt x="10029952" y="2437527"/>
                  <a:pt x="10024856" y="2423974"/>
                </a:cubicBezTo>
                <a:cubicBezTo>
                  <a:pt x="10019760" y="2410434"/>
                  <a:pt x="10031662" y="2400281"/>
                  <a:pt x="10050358" y="2400281"/>
                </a:cubicBezTo>
                <a:close/>
                <a:moveTo>
                  <a:pt x="9946637" y="2400281"/>
                </a:moveTo>
                <a:cubicBezTo>
                  <a:pt x="9965334" y="2400281"/>
                  <a:pt x="9984042" y="2412128"/>
                  <a:pt x="9990849" y="2423974"/>
                </a:cubicBezTo>
                <a:cubicBezTo>
                  <a:pt x="9995945" y="2437527"/>
                  <a:pt x="9984042" y="2447679"/>
                  <a:pt x="9965334" y="2447679"/>
                </a:cubicBezTo>
                <a:cubicBezTo>
                  <a:pt x="9946637" y="2447679"/>
                  <a:pt x="9926231" y="2437527"/>
                  <a:pt x="9921135" y="2423974"/>
                </a:cubicBezTo>
                <a:cubicBezTo>
                  <a:pt x="9916039" y="2410434"/>
                  <a:pt x="9927941" y="2400281"/>
                  <a:pt x="9946637" y="2400281"/>
                </a:cubicBezTo>
                <a:close/>
                <a:moveTo>
                  <a:pt x="7576666" y="2388435"/>
                </a:moveTo>
                <a:cubicBezTo>
                  <a:pt x="7595354" y="2388435"/>
                  <a:pt x="7612363" y="2398588"/>
                  <a:pt x="7615774" y="2412128"/>
                </a:cubicBezTo>
                <a:cubicBezTo>
                  <a:pt x="7617471" y="2425669"/>
                  <a:pt x="7603870" y="2435833"/>
                  <a:pt x="7585161" y="2435833"/>
                </a:cubicBezTo>
                <a:cubicBezTo>
                  <a:pt x="7566454" y="2435833"/>
                  <a:pt x="7549465" y="2425669"/>
                  <a:pt x="7546069" y="2412128"/>
                </a:cubicBezTo>
                <a:cubicBezTo>
                  <a:pt x="7544367" y="2398588"/>
                  <a:pt x="7557965" y="2388435"/>
                  <a:pt x="7576666" y="2388435"/>
                </a:cubicBezTo>
                <a:close/>
                <a:moveTo>
                  <a:pt x="7478076" y="2388435"/>
                </a:moveTo>
                <a:cubicBezTo>
                  <a:pt x="7496773" y="2388435"/>
                  <a:pt x="7513771" y="2398588"/>
                  <a:pt x="7515470" y="2412128"/>
                </a:cubicBezTo>
                <a:cubicBezTo>
                  <a:pt x="7517169" y="2425669"/>
                  <a:pt x="7503565" y="2435833"/>
                  <a:pt x="7484871" y="2435833"/>
                </a:cubicBezTo>
                <a:cubicBezTo>
                  <a:pt x="7466164" y="2435833"/>
                  <a:pt x="7449168" y="2425669"/>
                  <a:pt x="7447466" y="2412128"/>
                </a:cubicBezTo>
                <a:cubicBezTo>
                  <a:pt x="7445766" y="2398588"/>
                  <a:pt x="7459367" y="2388435"/>
                  <a:pt x="7478076" y="2388435"/>
                </a:cubicBezTo>
                <a:close/>
                <a:moveTo>
                  <a:pt x="7374342" y="2386741"/>
                </a:moveTo>
                <a:cubicBezTo>
                  <a:pt x="7391353" y="2388435"/>
                  <a:pt x="7408351" y="2398588"/>
                  <a:pt x="7411748" y="2410434"/>
                </a:cubicBezTo>
                <a:cubicBezTo>
                  <a:pt x="7413448" y="2423975"/>
                  <a:pt x="7399857" y="2434139"/>
                  <a:pt x="7381150" y="2434139"/>
                </a:cubicBezTo>
                <a:cubicBezTo>
                  <a:pt x="7362440" y="2434139"/>
                  <a:pt x="7345441" y="2423975"/>
                  <a:pt x="7343743" y="2410434"/>
                </a:cubicBezTo>
                <a:cubicBezTo>
                  <a:pt x="7342045" y="2396894"/>
                  <a:pt x="7355647" y="2386741"/>
                  <a:pt x="7374342" y="2386741"/>
                </a:cubicBezTo>
                <a:close/>
                <a:moveTo>
                  <a:pt x="7277451" y="2386741"/>
                </a:moveTo>
                <a:cubicBezTo>
                  <a:pt x="7296144" y="2386741"/>
                  <a:pt x="7313147" y="2398588"/>
                  <a:pt x="7314844" y="2410434"/>
                </a:cubicBezTo>
                <a:cubicBezTo>
                  <a:pt x="7316541" y="2423975"/>
                  <a:pt x="7302940" y="2434139"/>
                  <a:pt x="7282544" y="2434139"/>
                </a:cubicBezTo>
                <a:cubicBezTo>
                  <a:pt x="7263848" y="2434139"/>
                  <a:pt x="7246825" y="2423975"/>
                  <a:pt x="7245127" y="2410434"/>
                </a:cubicBezTo>
                <a:cubicBezTo>
                  <a:pt x="7243427" y="2396894"/>
                  <a:pt x="7257041" y="2386741"/>
                  <a:pt x="7277451" y="2386741"/>
                </a:cubicBezTo>
                <a:close/>
                <a:moveTo>
                  <a:pt x="7178831" y="2386741"/>
                </a:moveTo>
                <a:cubicBezTo>
                  <a:pt x="7197528" y="2386741"/>
                  <a:pt x="7214528" y="2396894"/>
                  <a:pt x="7216226" y="2410434"/>
                </a:cubicBezTo>
                <a:cubicBezTo>
                  <a:pt x="7217936" y="2423975"/>
                  <a:pt x="7204336" y="2434139"/>
                  <a:pt x="7183926" y="2434139"/>
                </a:cubicBezTo>
                <a:cubicBezTo>
                  <a:pt x="7165230" y="2434139"/>
                  <a:pt x="7148235" y="2423975"/>
                  <a:pt x="7146536" y="2410434"/>
                </a:cubicBezTo>
                <a:cubicBezTo>
                  <a:pt x="7144835" y="2396894"/>
                  <a:pt x="7160134" y="2386741"/>
                  <a:pt x="7178831" y="2386741"/>
                </a:cubicBezTo>
                <a:close/>
                <a:moveTo>
                  <a:pt x="7083627" y="2386741"/>
                </a:moveTo>
                <a:cubicBezTo>
                  <a:pt x="7102318" y="2386741"/>
                  <a:pt x="7119312" y="2396894"/>
                  <a:pt x="7121010" y="2410434"/>
                </a:cubicBezTo>
                <a:cubicBezTo>
                  <a:pt x="7122709" y="2423975"/>
                  <a:pt x="7107412" y="2434139"/>
                  <a:pt x="7088721" y="2434139"/>
                </a:cubicBezTo>
                <a:cubicBezTo>
                  <a:pt x="7070027" y="2434139"/>
                  <a:pt x="7053030" y="2423975"/>
                  <a:pt x="7051324" y="2410434"/>
                </a:cubicBezTo>
                <a:cubicBezTo>
                  <a:pt x="7049624" y="2396894"/>
                  <a:pt x="7064919" y="2386741"/>
                  <a:pt x="7083627" y="2386741"/>
                </a:cubicBezTo>
                <a:close/>
                <a:moveTo>
                  <a:pt x="6983330" y="2386741"/>
                </a:moveTo>
                <a:cubicBezTo>
                  <a:pt x="7002021" y="2386741"/>
                  <a:pt x="7019030" y="2396894"/>
                  <a:pt x="7020728" y="2410434"/>
                </a:cubicBezTo>
                <a:cubicBezTo>
                  <a:pt x="7022426" y="2423975"/>
                  <a:pt x="7007118" y="2434139"/>
                  <a:pt x="6988426" y="2434139"/>
                </a:cubicBezTo>
                <a:cubicBezTo>
                  <a:pt x="6969732" y="2434139"/>
                  <a:pt x="6952736" y="2423975"/>
                  <a:pt x="6951038" y="2410434"/>
                </a:cubicBezTo>
                <a:cubicBezTo>
                  <a:pt x="6949330" y="2396894"/>
                  <a:pt x="6964625" y="2386741"/>
                  <a:pt x="6983330" y="2386741"/>
                </a:cubicBezTo>
                <a:close/>
                <a:moveTo>
                  <a:pt x="6884750" y="2386741"/>
                </a:moveTo>
                <a:cubicBezTo>
                  <a:pt x="6905152" y="2386741"/>
                  <a:pt x="6920445" y="2396894"/>
                  <a:pt x="6922146" y="2410434"/>
                </a:cubicBezTo>
                <a:cubicBezTo>
                  <a:pt x="6923846" y="2423975"/>
                  <a:pt x="6908546" y="2434139"/>
                  <a:pt x="6889854" y="2434139"/>
                </a:cubicBezTo>
                <a:cubicBezTo>
                  <a:pt x="6871140" y="2434139"/>
                  <a:pt x="6854145" y="2423975"/>
                  <a:pt x="6852446" y="2410434"/>
                </a:cubicBezTo>
                <a:cubicBezTo>
                  <a:pt x="6850747" y="2396894"/>
                  <a:pt x="6866045" y="2386741"/>
                  <a:pt x="6884750" y="2386741"/>
                </a:cubicBezTo>
                <a:close/>
                <a:moveTo>
                  <a:pt x="6786192" y="2385047"/>
                </a:moveTo>
                <a:cubicBezTo>
                  <a:pt x="6804857" y="2386741"/>
                  <a:pt x="6820159" y="2396894"/>
                  <a:pt x="6821862" y="2408740"/>
                </a:cubicBezTo>
                <a:cubicBezTo>
                  <a:pt x="6823560" y="2422281"/>
                  <a:pt x="6808265" y="2432433"/>
                  <a:pt x="6789594" y="2432433"/>
                </a:cubicBezTo>
                <a:cubicBezTo>
                  <a:pt x="6770887" y="2432433"/>
                  <a:pt x="6753900" y="2422281"/>
                  <a:pt x="6753900" y="2408740"/>
                </a:cubicBezTo>
                <a:cubicBezTo>
                  <a:pt x="6752197" y="2395200"/>
                  <a:pt x="6767492" y="2385047"/>
                  <a:pt x="6786192" y="2385047"/>
                </a:cubicBezTo>
                <a:close/>
                <a:moveTo>
                  <a:pt x="6687614" y="2385047"/>
                </a:moveTo>
                <a:cubicBezTo>
                  <a:pt x="6706306" y="2385047"/>
                  <a:pt x="6721601" y="2396894"/>
                  <a:pt x="6723303" y="2408740"/>
                </a:cubicBezTo>
                <a:cubicBezTo>
                  <a:pt x="6725001" y="2422281"/>
                  <a:pt x="6709705" y="2432433"/>
                  <a:pt x="6691006" y="2432433"/>
                </a:cubicBezTo>
                <a:cubicBezTo>
                  <a:pt x="6672318" y="2432433"/>
                  <a:pt x="6655303" y="2422281"/>
                  <a:pt x="6655303" y="2408740"/>
                </a:cubicBezTo>
                <a:cubicBezTo>
                  <a:pt x="6653604" y="2395200"/>
                  <a:pt x="6668910" y="2385047"/>
                  <a:pt x="6687614" y="2385047"/>
                </a:cubicBezTo>
                <a:close/>
                <a:moveTo>
                  <a:pt x="6589015" y="2385047"/>
                </a:moveTo>
                <a:cubicBezTo>
                  <a:pt x="6607709" y="2385047"/>
                  <a:pt x="6623008" y="2395200"/>
                  <a:pt x="6624707" y="2408740"/>
                </a:cubicBezTo>
                <a:cubicBezTo>
                  <a:pt x="6624707" y="2422281"/>
                  <a:pt x="6611104" y="2432433"/>
                  <a:pt x="6590715" y="2432433"/>
                </a:cubicBezTo>
                <a:cubicBezTo>
                  <a:pt x="6572009" y="2432433"/>
                  <a:pt x="6555018" y="2422281"/>
                  <a:pt x="6555018" y="2408740"/>
                </a:cubicBezTo>
                <a:cubicBezTo>
                  <a:pt x="6555018" y="2395200"/>
                  <a:pt x="6568615" y="2385047"/>
                  <a:pt x="6589015" y="2385047"/>
                </a:cubicBezTo>
                <a:close/>
                <a:moveTo>
                  <a:pt x="6490419" y="2385047"/>
                </a:moveTo>
                <a:cubicBezTo>
                  <a:pt x="6509113" y="2385047"/>
                  <a:pt x="6524428" y="2395200"/>
                  <a:pt x="6526122" y="2408740"/>
                </a:cubicBezTo>
                <a:cubicBezTo>
                  <a:pt x="6526122" y="2422281"/>
                  <a:pt x="6512536" y="2432433"/>
                  <a:pt x="6492118" y="2432433"/>
                </a:cubicBezTo>
                <a:cubicBezTo>
                  <a:pt x="6471723" y="2432433"/>
                  <a:pt x="6456430" y="2422281"/>
                  <a:pt x="6456430" y="2408740"/>
                </a:cubicBezTo>
                <a:cubicBezTo>
                  <a:pt x="6456430" y="2395200"/>
                  <a:pt x="6470028" y="2385047"/>
                  <a:pt x="6490419" y="2385047"/>
                </a:cubicBezTo>
                <a:close/>
                <a:moveTo>
                  <a:pt x="6391830" y="2385047"/>
                </a:moveTo>
                <a:cubicBezTo>
                  <a:pt x="6410526" y="2385047"/>
                  <a:pt x="6425833" y="2395200"/>
                  <a:pt x="6427529" y="2408740"/>
                </a:cubicBezTo>
                <a:cubicBezTo>
                  <a:pt x="6427529" y="2422281"/>
                  <a:pt x="6412228" y="2432433"/>
                  <a:pt x="6393526" y="2432433"/>
                </a:cubicBezTo>
                <a:cubicBezTo>
                  <a:pt x="6374832" y="2432433"/>
                  <a:pt x="6357839" y="2422281"/>
                  <a:pt x="6357839" y="2408740"/>
                </a:cubicBezTo>
                <a:cubicBezTo>
                  <a:pt x="6357839" y="2395200"/>
                  <a:pt x="6373140" y="2385047"/>
                  <a:pt x="6391830" y="2385047"/>
                </a:cubicBezTo>
                <a:close/>
                <a:moveTo>
                  <a:pt x="6291548" y="2383353"/>
                </a:moveTo>
                <a:cubicBezTo>
                  <a:pt x="6310247" y="2385047"/>
                  <a:pt x="6327239" y="2395200"/>
                  <a:pt x="6327239" y="2407058"/>
                </a:cubicBezTo>
                <a:cubicBezTo>
                  <a:pt x="6327239" y="2420599"/>
                  <a:pt x="6311943" y="2430751"/>
                  <a:pt x="6293251" y="2430751"/>
                </a:cubicBezTo>
                <a:cubicBezTo>
                  <a:pt x="6274548" y="2430751"/>
                  <a:pt x="6257555" y="2420599"/>
                  <a:pt x="6257555" y="2407058"/>
                </a:cubicBezTo>
                <a:cubicBezTo>
                  <a:pt x="6257555" y="2393517"/>
                  <a:pt x="6272847" y="2383353"/>
                  <a:pt x="6291548" y="2383353"/>
                </a:cubicBezTo>
                <a:close/>
                <a:moveTo>
                  <a:pt x="6192956" y="2383353"/>
                </a:moveTo>
                <a:cubicBezTo>
                  <a:pt x="6211665" y="2385047"/>
                  <a:pt x="6226963" y="2395200"/>
                  <a:pt x="6228658" y="2407058"/>
                </a:cubicBezTo>
                <a:cubicBezTo>
                  <a:pt x="6228658" y="2420599"/>
                  <a:pt x="6213356" y="2430751"/>
                  <a:pt x="6194660" y="2430751"/>
                </a:cubicBezTo>
                <a:cubicBezTo>
                  <a:pt x="6175960" y="2430751"/>
                  <a:pt x="6158954" y="2420599"/>
                  <a:pt x="6158954" y="2407058"/>
                </a:cubicBezTo>
                <a:cubicBezTo>
                  <a:pt x="6158954" y="2393517"/>
                  <a:pt x="6174266" y="2383353"/>
                  <a:pt x="6192956" y="2383353"/>
                </a:cubicBezTo>
                <a:close/>
                <a:moveTo>
                  <a:pt x="6094342" y="2383353"/>
                </a:moveTo>
                <a:cubicBezTo>
                  <a:pt x="6113049" y="2383353"/>
                  <a:pt x="6130045" y="2395200"/>
                  <a:pt x="6130045" y="2407058"/>
                </a:cubicBezTo>
                <a:cubicBezTo>
                  <a:pt x="6130045" y="2420599"/>
                  <a:pt x="6114747" y="2430751"/>
                  <a:pt x="6096044" y="2430751"/>
                </a:cubicBezTo>
                <a:cubicBezTo>
                  <a:pt x="6077349" y="2430751"/>
                  <a:pt x="6062054" y="2420599"/>
                  <a:pt x="6060341" y="2407058"/>
                </a:cubicBezTo>
                <a:cubicBezTo>
                  <a:pt x="6060341" y="2393517"/>
                  <a:pt x="6075656" y="2383353"/>
                  <a:pt x="6094342" y="2383353"/>
                </a:cubicBezTo>
                <a:close/>
                <a:moveTo>
                  <a:pt x="5997474" y="2383353"/>
                </a:moveTo>
                <a:cubicBezTo>
                  <a:pt x="6014480" y="2383353"/>
                  <a:pt x="6031474" y="2393517"/>
                  <a:pt x="6031474" y="2407058"/>
                </a:cubicBezTo>
                <a:cubicBezTo>
                  <a:pt x="6031474" y="2420599"/>
                  <a:pt x="6016177" y="2430751"/>
                  <a:pt x="5997474" y="2430751"/>
                </a:cubicBezTo>
                <a:cubicBezTo>
                  <a:pt x="5978778" y="2430751"/>
                  <a:pt x="5963488" y="2420599"/>
                  <a:pt x="5963488" y="2407058"/>
                </a:cubicBezTo>
                <a:cubicBezTo>
                  <a:pt x="5963488" y="2393517"/>
                  <a:pt x="5978778" y="2383353"/>
                  <a:pt x="5997474" y="2383353"/>
                </a:cubicBezTo>
                <a:close/>
                <a:moveTo>
                  <a:pt x="5898868" y="2383353"/>
                </a:moveTo>
                <a:cubicBezTo>
                  <a:pt x="5917562" y="2383353"/>
                  <a:pt x="5932858" y="2393517"/>
                  <a:pt x="5932858" y="2407058"/>
                </a:cubicBezTo>
                <a:cubicBezTo>
                  <a:pt x="5932858" y="2420599"/>
                  <a:pt x="5917562" y="2430751"/>
                  <a:pt x="5898868" y="2430751"/>
                </a:cubicBezTo>
                <a:cubicBezTo>
                  <a:pt x="5880165" y="2430751"/>
                  <a:pt x="5864855" y="2420599"/>
                  <a:pt x="5864855" y="2407058"/>
                </a:cubicBezTo>
                <a:cubicBezTo>
                  <a:pt x="5864855" y="2393517"/>
                  <a:pt x="5880165" y="2383353"/>
                  <a:pt x="5898868" y="2383353"/>
                </a:cubicBezTo>
                <a:close/>
                <a:moveTo>
                  <a:pt x="5798476" y="2383353"/>
                </a:moveTo>
                <a:cubicBezTo>
                  <a:pt x="5817146" y="2383353"/>
                  <a:pt x="5832504" y="2393517"/>
                  <a:pt x="5832504" y="2407058"/>
                </a:cubicBezTo>
                <a:cubicBezTo>
                  <a:pt x="5832504" y="2420599"/>
                  <a:pt x="5817146" y="2430751"/>
                  <a:pt x="5796775" y="2430751"/>
                </a:cubicBezTo>
                <a:cubicBezTo>
                  <a:pt x="5778104" y="2430751"/>
                  <a:pt x="5762825" y="2420599"/>
                  <a:pt x="5762825" y="2407058"/>
                </a:cubicBezTo>
                <a:cubicBezTo>
                  <a:pt x="5762825" y="2393517"/>
                  <a:pt x="5778104" y="2383353"/>
                  <a:pt x="5798476" y="2383353"/>
                </a:cubicBezTo>
                <a:close/>
                <a:moveTo>
                  <a:pt x="5698265" y="2381659"/>
                </a:moveTo>
                <a:cubicBezTo>
                  <a:pt x="5718670" y="2383353"/>
                  <a:pt x="5733963" y="2393505"/>
                  <a:pt x="5732266" y="2405364"/>
                </a:cubicBezTo>
                <a:cubicBezTo>
                  <a:pt x="5732266" y="2418893"/>
                  <a:pt x="5716984" y="2429057"/>
                  <a:pt x="5696573" y="2429057"/>
                </a:cubicBezTo>
                <a:cubicBezTo>
                  <a:pt x="5677857" y="2429057"/>
                  <a:pt x="5662546" y="2418893"/>
                  <a:pt x="5662546" y="2405364"/>
                </a:cubicBezTo>
                <a:cubicBezTo>
                  <a:pt x="5662546" y="2391823"/>
                  <a:pt x="5679569" y="2381659"/>
                  <a:pt x="5698265" y="2381659"/>
                </a:cubicBezTo>
                <a:close/>
                <a:moveTo>
                  <a:pt x="5601317" y="2381659"/>
                </a:moveTo>
                <a:cubicBezTo>
                  <a:pt x="5620020" y="2383353"/>
                  <a:pt x="5635324" y="2393505"/>
                  <a:pt x="5635324" y="2405364"/>
                </a:cubicBezTo>
                <a:cubicBezTo>
                  <a:pt x="5635324" y="2418893"/>
                  <a:pt x="5618317" y="2429057"/>
                  <a:pt x="5599620" y="2429057"/>
                </a:cubicBezTo>
                <a:cubicBezTo>
                  <a:pt x="5580914" y="2429057"/>
                  <a:pt x="5565608" y="2418893"/>
                  <a:pt x="5565608" y="2405364"/>
                </a:cubicBezTo>
                <a:cubicBezTo>
                  <a:pt x="5565608" y="2391823"/>
                  <a:pt x="5582624" y="2381659"/>
                  <a:pt x="5601317" y="2381659"/>
                </a:cubicBezTo>
                <a:close/>
                <a:moveTo>
                  <a:pt x="5302017" y="2381659"/>
                </a:moveTo>
                <a:cubicBezTo>
                  <a:pt x="5320718" y="2381659"/>
                  <a:pt x="5336021" y="2391823"/>
                  <a:pt x="5334326" y="2405364"/>
                </a:cubicBezTo>
                <a:cubicBezTo>
                  <a:pt x="5334326" y="2418893"/>
                  <a:pt x="5317322" y="2429057"/>
                  <a:pt x="5298621" y="2429057"/>
                </a:cubicBezTo>
                <a:cubicBezTo>
                  <a:pt x="5279912" y="2429057"/>
                  <a:pt x="5264608" y="2418893"/>
                  <a:pt x="5266318" y="2405364"/>
                </a:cubicBezTo>
                <a:cubicBezTo>
                  <a:pt x="5268019" y="2391823"/>
                  <a:pt x="5283315" y="2381659"/>
                  <a:pt x="5302017" y="2381659"/>
                </a:cubicBezTo>
                <a:close/>
                <a:moveTo>
                  <a:pt x="5203403" y="2381659"/>
                </a:moveTo>
                <a:cubicBezTo>
                  <a:pt x="5222110" y="2381659"/>
                  <a:pt x="5237427" y="2391823"/>
                  <a:pt x="5235722" y="2405364"/>
                </a:cubicBezTo>
                <a:cubicBezTo>
                  <a:pt x="5234015" y="2418893"/>
                  <a:pt x="5218708" y="2429057"/>
                  <a:pt x="5199983" y="2429057"/>
                </a:cubicBezTo>
                <a:cubicBezTo>
                  <a:pt x="5181272" y="2429057"/>
                  <a:pt x="5165970" y="2418893"/>
                  <a:pt x="5167666" y="2405364"/>
                </a:cubicBezTo>
                <a:cubicBezTo>
                  <a:pt x="5169364" y="2391823"/>
                  <a:pt x="5184672" y="2381659"/>
                  <a:pt x="5203403" y="2381659"/>
                </a:cubicBezTo>
                <a:close/>
                <a:moveTo>
                  <a:pt x="5104736" y="2379964"/>
                </a:moveTo>
                <a:cubicBezTo>
                  <a:pt x="5123445" y="2381658"/>
                  <a:pt x="5138754" y="2391811"/>
                  <a:pt x="5137054" y="2403657"/>
                </a:cubicBezTo>
                <a:cubicBezTo>
                  <a:pt x="5135355" y="2417198"/>
                  <a:pt x="5120047" y="2427362"/>
                  <a:pt x="5099615" y="2427362"/>
                </a:cubicBezTo>
                <a:cubicBezTo>
                  <a:pt x="5080919" y="2427362"/>
                  <a:pt x="5065594" y="2417198"/>
                  <a:pt x="5067303" y="2403657"/>
                </a:cubicBezTo>
                <a:cubicBezTo>
                  <a:pt x="5069000" y="2390117"/>
                  <a:pt x="5084305" y="2379964"/>
                  <a:pt x="5104736" y="2379964"/>
                </a:cubicBezTo>
                <a:close/>
                <a:moveTo>
                  <a:pt x="5004381" y="2379964"/>
                </a:moveTo>
                <a:cubicBezTo>
                  <a:pt x="5024799" y="2381658"/>
                  <a:pt x="5038377" y="2391811"/>
                  <a:pt x="5036692" y="2403657"/>
                </a:cubicBezTo>
                <a:cubicBezTo>
                  <a:pt x="5034989" y="2417198"/>
                  <a:pt x="5019686" y="2427362"/>
                  <a:pt x="4999269" y="2427362"/>
                </a:cubicBezTo>
                <a:cubicBezTo>
                  <a:pt x="4980583" y="2427362"/>
                  <a:pt x="4965285" y="2417198"/>
                  <a:pt x="4966977" y="2403657"/>
                </a:cubicBezTo>
                <a:cubicBezTo>
                  <a:pt x="4968679" y="2390117"/>
                  <a:pt x="4985682" y="2379964"/>
                  <a:pt x="5004381" y="2379964"/>
                </a:cubicBezTo>
                <a:close/>
                <a:moveTo>
                  <a:pt x="4905820" y="2379964"/>
                </a:moveTo>
                <a:cubicBezTo>
                  <a:pt x="4924518" y="2379964"/>
                  <a:pt x="4939824" y="2390117"/>
                  <a:pt x="4938125" y="2403657"/>
                </a:cubicBezTo>
                <a:cubicBezTo>
                  <a:pt x="4936431" y="2417198"/>
                  <a:pt x="4919424" y="2427362"/>
                  <a:pt x="4900728" y="2427362"/>
                </a:cubicBezTo>
                <a:cubicBezTo>
                  <a:pt x="4882147" y="2427362"/>
                  <a:pt x="4866853" y="2417198"/>
                  <a:pt x="4868548" y="2403657"/>
                </a:cubicBezTo>
                <a:cubicBezTo>
                  <a:pt x="4870252" y="2390117"/>
                  <a:pt x="4887245" y="2379964"/>
                  <a:pt x="4905820" y="2379964"/>
                </a:cubicBezTo>
                <a:close/>
                <a:moveTo>
                  <a:pt x="2836716" y="2373200"/>
                </a:moveTo>
                <a:cubicBezTo>
                  <a:pt x="2855412" y="2374894"/>
                  <a:pt x="2869013" y="2385047"/>
                  <a:pt x="2863917" y="2396893"/>
                </a:cubicBezTo>
                <a:cubicBezTo>
                  <a:pt x="2860519" y="2410434"/>
                  <a:pt x="2841812" y="2420598"/>
                  <a:pt x="2821405" y="2420598"/>
                </a:cubicBezTo>
                <a:cubicBezTo>
                  <a:pt x="2802708" y="2420598"/>
                  <a:pt x="2790800" y="2410434"/>
                  <a:pt x="2794197" y="2396893"/>
                </a:cubicBezTo>
                <a:cubicBezTo>
                  <a:pt x="2797600" y="2383353"/>
                  <a:pt x="2818009" y="2373200"/>
                  <a:pt x="2836716" y="2373200"/>
                </a:cubicBezTo>
                <a:close/>
                <a:moveTo>
                  <a:pt x="2738109" y="2373200"/>
                </a:moveTo>
                <a:cubicBezTo>
                  <a:pt x="2758504" y="2374894"/>
                  <a:pt x="2770406" y="2385047"/>
                  <a:pt x="2765298" y="2396893"/>
                </a:cubicBezTo>
                <a:cubicBezTo>
                  <a:pt x="2761901" y="2410434"/>
                  <a:pt x="2741506" y="2420598"/>
                  <a:pt x="2722810" y="2420598"/>
                </a:cubicBezTo>
                <a:cubicBezTo>
                  <a:pt x="2704090" y="2420598"/>
                  <a:pt x="2692188" y="2410434"/>
                  <a:pt x="2695597" y="2396893"/>
                </a:cubicBezTo>
                <a:cubicBezTo>
                  <a:pt x="2700692" y="2383353"/>
                  <a:pt x="2719389" y="2373200"/>
                  <a:pt x="2738109" y="2373200"/>
                </a:cubicBezTo>
                <a:close/>
                <a:moveTo>
                  <a:pt x="2639468" y="2373200"/>
                </a:moveTo>
                <a:cubicBezTo>
                  <a:pt x="2659875" y="2374894"/>
                  <a:pt x="2671765" y="2385047"/>
                  <a:pt x="2666669" y="2396893"/>
                </a:cubicBezTo>
                <a:cubicBezTo>
                  <a:pt x="2661573" y="2408740"/>
                  <a:pt x="2642865" y="2420598"/>
                  <a:pt x="2624169" y="2420598"/>
                </a:cubicBezTo>
                <a:cubicBezTo>
                  <a:pt x="2605472" y="2420598"/>
                  <a:pt x="2593558" y="2410434"/>
                  <a:pt x="2596956" y="2396893"/>
                </a:cubicBezTo>
                <a:cubicBezTo>
                  <a:pt x="2602063" y="2383353"/>
                  <a:pt x="2620771" y="2373200"/>
                  <a:pt x="2639468" y="2373200"/>
                </a:cubicBezTo>
                <a:close/>
                <a:moveTo>
                  <a:pt x="2540879" y="2373200"/>
                </a:moveTo>
                <a:cubicBezTo>
                  <a:pt x="2561274" y="2374894"/>
                  <a:pt x="2573176" y="2385047"/>
                  <a:pt x="2568080" y="2396893"/>
                </a:cubicBezTo>
                <a:cubicBezTo>
                  <a:pt x="2562972" y="2408740"/>
                  <a:pt x="2544276" y="2420598"/>
                  <a:pt x="2525579" y="2420598"/>
                </a:cubicBezTo>
                <a:cubicBezTo>
                  <a:pt x="2506883" y="2420598"/>
                  <a:pt x="2494981" y="2410434"/>
                  <a:pt x="2498378" y="2396893"/>
                </a:cubicBezTo>
                <a:cubicBezTo>
                  <a:pt x="2503474" y="2383353"/>
                  <a:pt x="2522182" y="2373200"/>
                  <a:pt x="2540879" y="2373200"/>
                </a:cubicBezTo>
                <a:close/>
                <a:moveTo>
                  <a:pt x="2442254" y="2373200"/>
                </a:moveTo>
                <a:cubicBezTo>
                  <a:pt x="2460951" y="2373200"/>
                  <a:pt x="2472852" y="2385047"/>
                  <a:pt x="2467756" y="2396893"/>
                </a:cubicBezTo>
                <a:cubicBezTo>
                  <a:pt x="2462648" y="2408740"/>
                  <a:pt x="2443952" y="2420598"/>
                  <a:pt x="2425255" y="2420598"/>
                </a:cubicBezTo>
                <a:cubicBezTo>
                  <a:pt x="2406559" y="2420598"/>
                  <a:pt x="2394658" y="2410434"/>
                  <a:pt x="2399754" y="2396893"/>
                </a:cubicBezTo>
                <a:cubicBezTo>
                  <a:pt x="2404861" y="2383353"/>
                  <a:pt x="2423558" y="2373200"/>
                  <a:pt x="2442254" y="2373200"/>
                </a:cubicBezTo>
                <a:close/>
                <a:moveTo>
                  <a:pt x="2343652" y="2373200"/>
                </a:moveTo>
                <a:cubicBezTo>
                  <a:pt x="2362348" y="2373200"/>
                  <a:pt x="2374262" y="2383353"/>
                  <a:pt x="2369143" y="2396893"/>
                </a:cubicBezTo>
                <a:cubicBezTo>
                  <a:pt x="2364047" y="2408740"/>
                  <a:pt x="2345351" y="2420598"/>
                  <a:pt x="2326654" y="2420598"/>
                </a:cubicBezTo>
                <a:cubicBezTo>
                  <a:pt x="2307946" y="2420598"/>
                  <a:pt x="2296044" y="2410434"/>
                  <a:pt x="2301151" y="2396893"/>
                </a:cubicBezTo>
                <a:cubicBezTo>
                  <a:pt x="2306247" y="2383353"/>
                  <a:pt x="2324944" y="2373200"/>
                  <a:pt x="2343652" y="2373200"/>
                </a:cubicBezTo>
                <a:close/>
                <a:moveTo>
                  <a:pt x="2245050" y="2373200"/>
                </a:moveTo>
                <a:cubicBezTo>
                  <a:pt x="2263747" y="2373200"/>
                  <a:pt x="2275649" y="2383353"/>
                  <a:pt x="2270553" y="2396893"/>
                </a:cubicBezTo>
                <a:cubicBezTo>
                  <a:pt x="2265445" y="2408740"/>
                  <a:pt x="2246749" y="2420598"/>
                  <a:pt x="2226342" y="2420598"/>
                </a:cubicBezTo>
                <a:cubicBezTo>
                  <a:pt x="2207634" y="2420598"/>
                  <a:pt x="2195744" y="2410434"/>
                  <a:pt x="2200839" y="2396893"/>
                </a:cubicBezTo>
                <a:cubicBezTo>
                  <a:pt x="2205935" y="2383353"/>
                  <a:pt x="2224644" y="2373200"/>
                  <a:pt x="2245050" y="2373200"/>
                </a:cubicBezTo>
                <a:close/>
                <a:moveTo>
                  <a:pt x="2143050" y="2373200"/>
                </a:moveTo>
                <a:cubicBezTo>
                  <a:pt x="2161759" y="2373200"/>
                  <a:pt x="2173648" y="2383353"/>
                  <a:pt x="2168552" y="2396893"/>
                </a:cubicBezTo>
                <a:cubicBezTo>
                  <a:pt x="2163456" y="2408740"/>
                  <a:pt x="2144761" y="2420598"/>
                  <a:pt x="2124354" y="2420598"/>
                </a:cubicBezTo>
                <a:cubicBezTo>
                  <a:pt x="2105646" y="2420598"/>
                  <a:pt x="2093744" y="2410434"/>
                  <a:pt x="2098840" y="2396893"/>
                </a:cubicBezTo>
                <a:cubicBezTo>
                  <a:pt x="2103947" y="2383353"/>
                  <a:pt x="2122644" y="2373200"/>
                  <a:pt x="2143050" y="2373200"/>
                </a:cubicBezTo>
                <a:close/>
                <a:moveTo>
                  <a:pt x="491981" y="2372494"/>
                </a:moveTo>
                <a:cubicBezTo>
                  <a:pt x="508982" y="2374188"/>
                  <a:pt x="517484" y="2384352"/>
                  <a:pt x="510682" y="2396199"/>
                </a:cubicBezTo>
                <a:cubicBezTo>
                  <a:pt x="503882" y="2409740"/>
                  <a:pt x="483480" y="2419892"/>
                  <a:pt x="466479" y="2419892"/>
                </a:cubicBezTo>
                <a:cubicBezTo>
                  <a:pt x="449477" y="2419892"/>
                  <a:pt x="440978" y="2409740"/>
                  <a:pt x="447777" y="2396199"/>
                </a:cubicBezTo>
                <a:cubicBezTo>
                  <a:pt x="454579" y="2382658"/>
                  <a:pt x="474980" y="2372494"/>
                  <a:pt x="491981" y="2372494"/>
                </a:cubicBezTo>
                <a:close/>
                <a:moveTo>
                  <a:pt x="401877" y="2372494"/>
                </a:moveTo>
                <a:cubicBezTo>
                  <a:pt x="418878" y="2374188"/>
                  <a:pt x="427380" y="2384352"/>
                  <a:pt x="420579" y="2396199"/>
                </a:cubicBezTo>
                <a:cubicBezTo>
                  <a:pt x="413779" y="2408046"/>
                  <a:pt x="393377" y="2419892"/>
                  <a:pt x="376375" y="2419892"/>
                </a:cubicBezTo>
                <a:cubicBezTo>
                  <a:pt x="359374" y="2419892"/>
                  <a:pt x="350874" y="2409740"/>
                  <a:pt x="357673" y="2396199"/>
                </a:cubicBezTo>
                <a:cubicBezTo>
                  <a:pt x="364474" y="2382658"/>
                  <a:pt x="384877" y="2372494"/>
                  <a:pt x="401877" y="2372494"/>
                </a:cubicBezTo>
                <a:close/>
                <a:moveTo>
                  <a:pt x="311771" y="2372494"/>
                </a:moveTo>
                <a:cubicBezTo>
                  <a:pt x="328773" y="2372494"/>
                  <a:pt x="337273" y="2384352"/>
                  <a:pt x="330473" y="2396199"/>
                </a:cubicBezTo>
                <a:cubicBezTo>
                  <a:pt x="323672" y="2408046"/>
                  <a:pt x="303270" y="2419892"/>
                  <a:pt x="286269" y="2419892"/>
                </a:cubicBezTo>
                <a:cubicBezTo>
                  <a:pt x="269268" y="2419892"/>
                  <a:pt x="260767" y="2409740"/>
                  <a:pt x="267567" y="2396199"/>
                </a:cubicBezTo>
                <a:cubicBezTo>
                  <a:pt x="274368" y="2382658"/>
                  <a:pt x="294770" y="2372494"/>
                  <a:pt x="311771" y="2372494"/>
                </a:cubicBezTo>
                <a:close/>
                <a:moveTo>
                  <a:pt x="221665" y="2372494"/>
                </a:moveTo>
                <a:cubicBezTo>
                  <a:pt x="238667" y="2372494"/>
                  <a:pt x="247167" y="2382658"/>
                  <a:pt x="240367" y="2396199"/>
                </a:cubicBezTo>
                <a:cubicBezTo>
                  <a:pt x="233566" y="2408046"/>
                  <a:pt x="213164" y="2419892"/>
                  <a:pt x="196164" y="2419892"/>
                </a:cubicBezTo>
                <a:cubicBezTo>
                  <a:pt x="179161" y="2419892"/>
                  <a:pt x="170661" y="2409740"/>
                  <a:pt x="177462" y="2396199"/>
                </a:cubicBezTo>
                <a:cubicBezTo>
                  <a:pt x="184263" y="2382658"/>
                  <a:pt x="204663" y="2372494"/>
                  <a:pt x="221665" y="2372494"/>
                </a:cubicBezTo>
                <a:close/>
                <a:moveTo>
                  <a:pt x="131561" y="2372494"/>
                </a:moveTo>
                <a:cubicBezTo>
                  <a:pt x="150263" y="2372494"/>
                  <a:pt x="157062" y="2382658"/>
                  <a:pt x="150263" y="2396199"/>
                </a:cubicBezTo>
                <a:cubicBezTo>
                  <a:pt x="143462" y="2408046"/>
                  <a:pt x="123060" y="2419892"/>
                  <a:pt x="106059" y="2419892"/>
                </a:cubicBezTo>
                <a:cubicBezTo>
                  <a:pt x="89058" y="2419892"/>
                  <a:pt x="80557" y="2409740"/>
                  <a:pt x="87358" y="2396199"/>
                </a:cubicBezTo>
                <a:cubicBezTo>
                  <a:pt x="94158" y="2382658"/>
                  <a:pt x="114560" y="2372494"/>
                  <a:pt x="131561" y="2372494"/>
                </a:cubicBezTo>
                <a:close/>
                <a:moveTo>
                  <a:pt x="2044437" y="2371506"/>
                </a:moveTo>
                <a:cubicBezTo>
                  <a:pt x="2063133" y="2373200"/>
                  <a:pt x="2075035" y="2383353"/>
                  <a:pt x="2069939" y="2395199"/>
                </a:cubicBezTo>
                <a:cubicBezTo>
                  <a:pt x="2064844" y="2407046"/>
                  <a:pt x="2044437" y="2418892"/>
                  <a:pt x="2025740" y="2418892"/>
                </a:cubicBezTo>
                <a:cubicBezTo>
                  <a:pt x="2007044" y="2418892"/>
                  <a:pt x="1995142" y="2408740"/>
                  <a:pt x="2000238" y="2395199"/>
                </a:cubicBezTo>
                <a:cubicBezTo>
                  <a:pt x="2005334" y="2381659"/>
                  <a:pt x="2025740" y="2371506"/>
                  <a:pt x="2044437" y="2371506"/>
                </a:cubicBezTo>
                <a:close/>
                <a:moveTo>
                  <a:pt x="1945835" y="2371506"/>
                </a:moveTo>
                <a:cubicBezTo>
                  <a:pt x="1964531" y="2371506"/>
                  <a:pt x="1976433" y="2383353"/>
                  <a:pt x="1971325" y="2395199"/>
                </a:cubicBezTo>
                <a:cubicBezTo>
                  <a:pt x="1966230" y="2407046"/>
                  <a:pt x="1945835" y="2418892"/>
                  <a:pt x="1927126" y="2418892"/>
                </a:cubicBezTo>
                <a:cubicBezTo>
                  <a:pt x="1908430" y="2418892"/>
                  <a:pt x="1896528" y="2408740"/>
                  <a:pt x="1901635" y="2395199"/>
                </a:cubicBezTo>
                <a:cubicBezTo>
                  <a:pt x="1906731" y="2381659"/>
                  <a:pt x="1927126" y="2371506"/>
                  <a:pt x="1945835" y="2371506"/>
                </a:cubicBezTo>
                <a:close/>
                <a:moveTo>
                  <a:pt x="1847222" y="2371506"/>
                </a:moveTo>
                <a:cubicBezTo>
                  <a:pt x="1865930" y="2371506"/>
                  <a:pt x="1877832" y="2383353"/>
                  <a:pt x="1872736" y="2395199"/>
                </a:cubicBezTo>
                <a:cubicBezTo>
                  <a:pt x="1867629" y="2407046"/>
                  <a:pt x="1847222" y="2418892"/>
                  <a:pt x="1828525" y="2418892"/>
                </a:cubicBezTo>
                <a:cubicBezTo>
                  <a:pt x="1809829" y="2418892"/>
                  <a:pt x="1797927" y="2408740"/>
                  <a:pt x="1803023" y="2395199"/>
                </a:cubicBezTo>
                <a:cubicBezTo>
                  <a:pt x="1808130" y="2381659"/>
                  <a:pt x="1828525" y="2371506"/>
                  <a:pt x="1847222" y="2371506"/>
                </a:cubicBezTo>
                <a:close/>
                <a:moveTo>
                  <a:pt x="2937005" y="2369812"/>
                </a:moveTo>
                <a:cubicBezTo>
                  <a:pt x="2955699" y="2369812"/>
                  <a:pt x="2969312" y="2381659"/>
                  <a:pt x="2964216" y="2393505"/>
                </a:cubicBezTo>
                <a:cubicBezTo>
                  <a:pt x="2960820" y="2407046"/>
                  <a:pt x="2942100" y="2417198"/>
                  <a:pt x="2921704" y="2417198"/>
                </a:cubicBezTo>
                <a:cubicBezTo>
                  <a:pt x="2903010" y="2417198"/>
                  <a:pt x="2891108" y="2407046"/>
                  <a:pt x="2894505" y="2393505"/>
                </a:cubicBezTo>
                <a:cubicBezTo>
                  <a:pt x="2897901" y="2379964"/>
                  <a:pt x="2916610" y="2369812"/>
                  <a:pt x="2937005" y="2369812"/>
                </a:cubicBezTo>
                <a:close/>
                <a:moveTo>
                  <a:pt x="9919447" y="2334272"/>
                </a:moveTo>
                <a:cubicBezTo>
                  <a:pt x="9938155" y="2334272"/>
                  <a:pt x="9958551" y="2344424"/>
                  <a:pt x="9963647" y="2357965"/>
                </a:cubicBezTo>
                <a:cubicBezTo>
                  <a:pt x="9968754" y="2371506"/>
                  <a:pt x="9956852" y="2381658"/>
                  <a:pt x="9938155" y="2381658"/>
                </a:cubicBezTo>
                <a:cubicBezTo>
                  <a:pt x="9919447" y="2381658"/>
                  <a:pt x="9899052" y="2371506"/>
                  <a:pt x="9893945" y="2357965"/>
                </a:cubicBezTo>
                <a:cubicBezTo>
                  <a:pt x="9888849" y="2344424"/>
                  <a:pt x="9900751" y="2334272"/>
                  <a:pt x="9919447" y="2334272"/>
                </a:cubicBezTo>
                <a:close/>
                <a:moveTo>
                  <a:pt x="11082274" y="2330884"/>
                </a:moveTo>
                <a:cubicBezTo>
                  <a:pt x="11101029" y="2330884"/>
                  <a:pt x="11121424" y="2342731"/>
                  <a:pt x="11128231" y="2354577"/>
                </a:cubicBezTo>
                <a:cubicBezTo>
                  <a:pt x="11135025" y="2368118"/>
                  <a:pt x="11124833" y="2378270"/>
                  <a:pt x="11106078" y="2378270"/>
                </a:cubicBezTo>
                <a:cubicBezTo>
                  <a:pt x="11087428" y="2378270"/>
                  <a:pt x="11067034" y="2368118"/>
                  <a:pt x="11060227" y="2354577"/>
                </a:cubicBezTo>
                <a:cubicBezTo>
                  <a:pt x="11053433" y="2341037"/>
                  <a:pt x="11063625" y="2330884"/>
                  <a:pt x="11082274" y="2330884"/>
                </a:cubicBezTo>
                <a:close/>
                <a:moveTo>
                  <a:pt x="10999031" y="2330884"/>
                </a:moveTo>
                <a:cubicBezTo>
                  <a:pt x="11017680" y="2330884"/>
                  <a:pt x="11038075" y="2342731"/>
                  <a:pt x="11044881" y="2354577"/>
                </a:cubicBezTo>
                <a:cubicBezTo>
                  <a:pt x="11051676" y="2368118"/>
                  <a:pt x="11041472" y="2378270"/>
                  <a:pt x="11022835" y="2378270"/>
                </a:cubicBezTo>
                <a:cubicBezTo>
                  <a:pt x="11004079" y="2378270"/>
                  <a:pt x="10983672" y="2368118"/>
                  <a:pt x="10976878" y="2354577"/>
                </a:cubicBezTo>
                <a:cubicBezTo>
                  <a:pt x="10970072" y="2341037"/>
                  <a:pt x="10980275" y="2330884"/>
                  <a:pt x="10999031" y="2330884"/>
                </a:cubicBezTo>
                <a:close/>
                <a:moveTo>
                  <a:pt x="9031961" y="2329190"/>
                </a:moveTo>
                <a:cubicBezTo>
                  <a:pt x="9050658" y="2329190"/>
                  <a:pt x="9069366" y="2339354"/>
                  <a:pt x="9074473" y="2352895"/>
                </a:cubicBezTo>
                <a:cubicBezTo>
                  <a:pt x="9077871" y="2366436"/>
                  <a:pt x="9065968" y="2376588"/>
                  <a:pt x="9047260" y="2376588"/>
                </a:cubicBezTo>
                <a:cubicBezTo>
                  <a:pt x="9028564" y="2376588"/>
                  <a:pt x="9009856" y="2366436"/>
                  <a:pt x="9004760" y="2352895"/>
                </a:cubicBezTo>
                <a:cubicBezTo>
                  <a:pt x="9001363" y="2339354"/>
                  <a:pt x="9013265" y="2329190"/>
                  <a:pt x="9031961" y="2329190"/>
                </a:cubicBezTo>
                <a:close/>
                <a:moveTo>
                  <a:pt x="7566455" y="2320732"/>
                </a:moveTo>
                <a:cubicBezTo>
                  <a:pt x="7585165" y="2320732"/>
                  <a:pt x="7602161" y="2332578"/>
                  <a:pt x="7603861" y="2344425"/>
                </a:cubicBezTo>
                <a:cubicBezTo>
                  <a:pt x="7605569" y="2357966"/>
                  <a:pt x="7591968" y="2368118"/>
                  <a:pt x="7573261" y="2368118"/>
                </a:cubicBezTo>
                <a:cubicBezTo>
                  <a:pt x="7554559" y="2368118"/>
                  <a:pt x="7537561" y="2357966"/>
                  <a:pt x="7535863" y="2344425"/>
                </a:cubicBezTo>
                <a:cubicBezTo>
                  <a:pt x="7534163" y="2330884"/>
                  <a:pt x="7547766" y="2320732"/>
                  <a:pt x="7566455" y="2320732"/>
                </a:cubicBezTo>
                <a:close/>
                <a:moveTo>
                  <a:pt x="7467859" y="2320732"/>
                </a:moveTo>
                <a:cubicBezTo>
                  <a:pt x="7486561" y="2320732"/>
                  <a:pt x="7503565" y="2330884"/>
                  <a:pt x="7505263" y="2344425"/>
                </a:cubicBezTo>
                <a:cubicBezTo>
                  <a:pt x="7506966" y="2357966"/>
                  <a:pt x="7493351" y="2368118"/>
                  <a:pt x="7474655" y="2368118"/>
                </a:cubicBezTo>
                <a:cubicBezTo>
                  <a:pt x="7455957" y="2368118"/>
                  <a:pt x="7438961" y="2357966"/>
                  <a:pt x="7437249" y="2344425"/>
                </a:cubicBezTo>
                <a:cubicBezTo>
                  <a:pt x="7435553" y="2330884"/>
                  <a:pt x="7449155" y="2320732"/>
                  <a:pt x="7467859" y="2320732"/>
                </a:cubicBezTo>
                <a:close/>
                <a:moveTo>
                  <a:pt x="7364154" y="2320732"/>
                </a:moveTo>
                <a:cubicBezTo>
                  <a:pt x="7382847" y="2320732"/>
                  <a:pt x="7399847" y="2330884"/>
                  <a:pt x="7401545" y="2344425"/>
                </a:cubicBezTo>
                <a:cubicBezTo>
                  <a:pt x="7403243" y="2357966"/>
                  <a:pt x="7389642" y="2368118"/>
                  <a:pt x="7370946" y="2368118"/>
                </a:cubicBezTo>
                <a:cubicBezTo>
                  <a:pt x="7352237" y="2368118"/>
                  <a:pt x="7335240" y="2357966"/>
                  <a:pt x="7333540" y="2344425"/>
                </a:cubicBezTo>
                <a:cubicBezTo>
                  <a:pt x="7331830" y="2330884"/>
                  <a:pt x="7345429" y="2320732"/>
                  <a:pt x="7364154" y="2320732"/>
                </a:cubicBezTo>
                <a:close/>
                <a:moveTo>
                  <a:pt x="7268931" y="2320732"/>
                </a:moveTo>
                <a:cubicBezTo>
                  <a:pt x="7287640" y="2320732"/>
                  <a:pt x="7304640" y="2330884"/>
                  <a:pt x="7306336" y="2344425"/>
                </a:cubicBezTo>
                <a:cubicBezTo>
                  <a:pt x="7308037" y="2357966"/>
                  <a:pt x="7294433" y="2368118"/>
                  <a:pt x="7275738" y="2368118"/>
                </a:cubicBezTo>
                <a:cubicBezTo>
                  <a:pt x="7257028" y="2368118"/>
                  <a:pt x="7240030" y="2357966"/>
                  <a:pt x="7238334" y="2344425"/>
                </a:cubicBezTo>
                <a:cubicBezTo>
                  <a:pt x="7236635" y="2330884"/>
                  <a:pt x="7250234" y="2320732"/>
                  <a:pt x="7268931" y="2320732"/>
                </a:cubicBezTo>
                <a:close/>
                <a:moveTo>
                  <a:pt x="7170327" y="2319037"/>
                </a:moveTo>
                <a:cubicBezTo>
                  <a:pt x="7189025" y="2320731"/>
                  <a:pt x="7206023" y="2330884"/>
                  <a:pt x="7207720" y="2342730"/>
                </a:cubicBezTo>
                <a:cubicBezTo>
                  <a:pt x="7209420" y="2356271"/>
                  <a:pt x="7195817" y="2366423"/>
                  <a:pt x="7175424" y="2366423"/>
                </a:cubicBezTo>
                <a:cubicBezTo>
                  <a:pt x="7156727" y="2366423"/>
                  <a:pt x="7139717" y="2356271"/>
                  <a:pt x="7138018" y="2342730"/>
                </a:cubicBezTo>
                <a:cubicBezTo>
                  <a:pt x="7136317" y="2329190"/>
                  <a:pt x="7149921" y="2319037"/>
                  <a:pt x="7170327" y="2319037"/>
                </a:cubicBezTo>
                <a:close/>
                <a:moveTo>
                  <a:pt x="7075123" y="2319037"/>
                </a:moveTo>
                <a:cubicBezTo>
                  <a:pt x="7093812" y="2320731"/>
                  <a:pt x="7110806" y="2330884"/>
                  <a:pt x="7112509" y="2342730"/>
                </a:cubicBezTo>
                <a:cubicBezTo>
                  <a:pt x="7114216" y="2356271"/>
                  <a:pt x="7098922" y="2366423"/>
                  <a:pt x="7080217" y="2366423"/>
                </a:cubicBezTo>
                <a:cubicBezTo>
                  <a:pt x="7061523" y="2366423"/>
                  <a:pt x="7044527" y="2356271"/>
                  <a:pt x="7042832" y="2342730"/>
                </a:cubicBezTo>
                <a:cubicBezTo>
                  <a:pt x="7041131" y="2329190"/>
                  <a:pt x="7056429" y="2319037"/>
                  <a:pt x="7075123" y="2319037"/>
                </a:cubicBezTo>
                <a:close/>
                <a:moveTo>
                  <a:pt x="6976538" y="2319037"/>
                </a:moveTo>
                <a:cubicBezTo>
                  <a:pt x="6995242" y="2319037"/>
                  <a:pt x="7012236" y="2330884"/>
                  <a:pt x="7013934" y="2342730"/>
                </a:cubicBezTo>
                <a:cubicBezTo>
                  <a:pt x="7015634" y="2356271"/>
                  <a:pt x="7000336" y="2366423"/>
                  <a:pt x="6981632" y="2366423"/>
                </a:cubicBezTo>
                <a:cubicBezTo>
                  <a:pt x="6962938" y="2366423"/>
                  <a:pt x="6945947" y="2356271"/>
                  <a:pt x="6944233" y="2342730"/>
                </a:cubicBezTo>
                <a:cubicBezTo>
                  <a:pt x="6942535" y="2329190"/>
                  <a:pt x="6957833" y="2319037"/>
                  <a:pt x="6976538" y="2319037"/>
                </a:cubicBezTo>
                <a:close/>
                <a:moveTo>
                  <a:pt x="6879653" y="2319037"/>
                </a:moveTo>
                <a:cubicBezTo>
                  <a:pt x="6898344" y="2319037"/>
                  <a:pt x="6913653" y="2329190"/>
                  <a:pt x="6915351" y="2342730"/>
                </a:cubicBezTo>
                <a:cubicBezTo>
                  <a:pt x="6917054" y="2356271"/>
                  <a:pt x="6901754" y="2366423"/>
                  <a:pt x="6883050" y="2366423"/>
                </a:cubicBezTo>
                <a:cubicBezTo>
                  <a:pt x="6864357" y="2366423"/>
                  <a:pt x="6847362" y="2356271"/>
                  <a:pt x="6847362" y="2342730"/>
                </a:cubicBezTo>
                <a:cubicBezTo>
                  <a:pt x="6845651" y="2329190"/>
                  <a:pt x="6860957" y="2319037"/>
                  <a:pt x="6879653" y="2319037"/>
                </a:cubicBezTo>
                <a:close/>
                <a:moveTo>
                  <a:pt x="6781104" y="2319037"/>
                </a:moveTo>
                <a:cubicBezTo>
                  <a:pt x="6799774" y="2319037"/>
                  <a:pt x="6815072" y="2329190"/>
                  <a:pt x="6816770" y="2342730"/>
                </a:cubicBezTo>
                <a:cubicBezTo>
                  <a:pt x="6818469" y="2356271"/>
                  <a:pt x="6803173" y="2366423"/>
                  <a:pt x="6784509" y="2366423"/>
                </a:cubicBezTo>
                <a:cubicBezTo>
                  <a:pt x="6765805" y="2366423"/>
                  <a:pt x="6748801" y="2356271"/>
                  <a:pt x="6748801" y="2342730"/>
                </a:cubicBezTo>
                <a:cubicBezTo>
                  <a:pt x="6747106" y="2329190"/>
                  <a:pt x="6762398" y="2319037"/>
                  <a:pt x="6781104" y="2319037"/>
                </a:cubicBezTo>
                <a:close/>
                <a:moveTo>
                  <a:pt x="6682495" y="2319037"/>
                </a:moveTo>
                <a:cubicBezTo>
                  <a:pt x="6701191" y="2319037"/>
                  <a:pt x="6716485" y="2329190"/>
                  <a:pt x="6718193" y="2342730"/>
                </a:cubicBezTo>
                <a:cubicBezTo>
                  <a:pt x="6719894" y="2356271"/>
                  <a:pt x="6704594" y="2366423"/>
                  <a:pt x="6685888" y="2366423"/>
                </a:cubicBezTo>
                <a:cubicBezTo>
                  <a:pt x="6667200" y="2366423"/>
                  <a:pt x="6650192" y="2356271"/>
                  <a:pt x="6650192" y="2342730"/>
                </a:cubicBezTo>
                <a:cubicBezTo>
                  <a:pt x="6648496" y="2329190"/>
                  <a:pt x="6663807" y="2319037"/>
                  <a:pt x="6682495" y="2319037"/>
                </a:cubicBezTo>
                <a:close/>
                <a:moveTo>
                  <a:pt x="6583905" y="2317343"/>
                </a:moveTo>
                <a:cubicBezTo>
                  <a:pt x="6602602" y="2319037"/>
                  <a:pt x="6619598" y="2329190"/>
                  <a:pt x="6619598" y="2341036"/>
                </a:cubicBezTo>
                <a:cubicBezTo>
                  <a:pt x="6619598" y="2354577"/>
                  <a:pt x="6606001" y="2364729"/>
                  <a:pt x="6587309" y="2364729"/>
                </a:cubicBezTo>
                <a:cubicBezTo>
                  <a:pt x="6568604" y="2364729"/>
                  <a:pt x="6551609" y="2354577"/>
                  <a:pt x="6551609" y="2341036"/>
                </a:cubicBezTo>
                <a:cubicBezTo>
                  <a:pt x="6551609" y="2327496"/>
                  <a:pt x="6565206" y="2317343"/>
                  <a:pt x="6583905" y="2317343"/>
                </a:cubicBezTo>
                <a:close/>
                <a:moveTo>
                  <a:pt x="6487016" y="2317343"/>
                </a:moveTo>
                <a:cubicBezTo>
                  <a:pt x="6505715" y="2319037"/>
                  <a:pt x="6521010" y="2329190"/>
                  <a:pt x="6522715" y="2341036"/>
                </a:cubicBezTo>
                <a:cubicBezTo>
                  <a:pt x="6522715" y="2354577"/>
                  <a:pt x="6509113" y="2364729"/>
                  <a:pt x="6488706" y="2364729"/>
                </a:cubicBezTo>
                <a:cubicBezTo>
                  <a:pt x="6470011" y="2364729"/>
                  <a:pt x="6453023" y="2354577"/>
                  <a:pt x="6453023" y="2341036"/>
                </a:cubicBezTo>
                <a:cubicBezTo>
                  <a:pt x="6453023" y="2327496"/>
                  <a:pt x="6466621" y="2317343"/>
                  <a:pt x="6487016" y="2317343"/>
                </a:cubicBezTo>
                <a:close/>
                <a:moveTo>
                  <a:pt x="6388424" y="2317343"/>
                </a:moveTo>
                <a:cubicBezTo>
                  <a:pt x="6407118" y="2317343"/>
                  <a:pt x="6424119" y="2329190"/>
                  <a:pt x="6424119" y="2341036"/>
                </a:cubicBezTo>
                <a:cubicBezTo>
                  <a:pt x="6424119" y="2354577"/>
                  <a:pt x="6410526" y="2364729"/>
                  <a:pt x="6390120" y="2364729"/>
                </a:cubicBezTo>
                <a:cubicBezTo>
                  <a:pt x="6371430" y="2364729"/>
                  <a:pt x="6354436" y="2354577"/>
                  <a:pt x="6354436" y="2341036"/>
                </a:cubicBezTo>
                <a:cubicBezTo>
                  <a:pt x="6354436" y="2327496"/>
                  <a:pt x="6369734" y="2317343"/>
                  <a:pt x="6388424" y="2317343"/>
                </a:cubicBezTo>
                <a:close/>
                <a:moveTo>
                  <a:pt x="6289827" y="2317343"/>
                </a:moveTo>
                <a:cubicBezTo>
                  <a:pt x="6308547" y="2317343"/>
                  <a:pt x="6323840" y="2327496"/>
                  <a:pt x="6325541" y="2341036"/>
                </a:cubicBezTo>
                <a:cubicBezTo>
                  <a:pt x="6325541" y="2354577"/>
                  <a:pt x="6310247" y="2364729"/>
                  <a:pt x="6291540" y="2364729"/>
                </a:cubicBezTo>
                <a:cubicBezTo>
                  <a:pt x="6272838" y="2364729"/>
                  <a:pt x="6257540" y="2354577"/>
                  <a:pt x="6255845" y="2341036"/>
                </a:cubicBezTo>
                <a:cubicBezTo>
                  <a:pt x="6255845" y="2327496"/>
                  <a:pt x="6271139" y="2317343"/>
                  <a:pt x="6289827" y="2317343"/>
                </a:cubicBezTo>
                <a:close/>
                <a:moveTo>
                  <a:pt x="6191252" y="2317343"/>
                </a:moveTo>
                <a:cubicBezTo>
                  <a:pt x="6209948" y="2317343"/>
                  <a:pt x="6225250" y="2327496"/>
                  <a:pt x="6226947" y="2341036"/>
                </a:cubicBezTo>
                <a:cubicBezTo>
                  <a:pt x="6226947" y="2354577"/>
                  <a:pt x="6211650" y="2364729"/>
                  <a:pt x="6192956" y="2364729"/>
                </a:cubicBezTo>
                <a:cubicBezTo>
                  <a:pt x="6174266" y="2364729"/>
                  <a:pt x="6158963" y="2354577"/>
                  <a:pt x="6157257" y="2341036"/>
                </a:cubicBezTo>
                <a:cubicBezTo>
                  <a:pt x="6157257" y="2327496"/>
                  <a:pt x="6172562" y="2317343"/>
                  <a:pt x="6191252" y="2317343"/>
                </a:cubicBezTo>
                <a:close/>
                <a:moveTo>
                  <a:pt x="6094342" y="2317343"/>
                </a:moveTo>
                <a:cubicBezTo>
                  <a:pt x="6113049" y="2317343"/>
                  <a:pt x="6128347" y="2327496"/>
                  <a:pt x="6128347" y="2341036"/>
                </a:cubicBezTo>
                <a:cubicBezTo>
                  <a:pt x="6128347" y="2354577"/>
                  <a:pt x="6113049" y="2364729"/>
                  <a:pt x="6094342" y="2364729"/>
                </a:cubicBezTo>
                <a:cubicBezTo>
                  <a:pt x="6075656" y="2364729"/>
                  <a:pt x="6060341" y="2354577"/>
                  <a:pt x="6060341" y="2341036"/>
                </a:cubicBezTo>
                <a:cubicBezTo>
                  <a:pt x="6060341" y="2327496"/>
                  <a:pt x="6075656" y="2317343"/>
                  <a:pt x="6094342" y="2317343"/>
                </a:cubicBezTo>
                <a:close/>
                <a:moveTo>
                  <a:pt x="5995778" y="2315649"/>
                </a:moveTo>
                <a:cubicBezTo>
                  <a:pt x="6014468" y="2317343"/>
                  <a:pt x="6029762" y="2327496"/>
                  <a:pt x="6029762" y="2339342"/>
                </a:cubicBezTo>
                <a:cubicBezTo>
                  <a:pt x="6029762" y="2352883"/>
                  <a:pt x="6014468" y="2363035"/>
                  <a:pt x="5995778" y="2363035"/>
                </a:cubicBezTo>
                <a:cubicBezTo>
                  <a:pt x="5977087" y="2363035"/>
                  <a:pt x="5961786" y="2352883"/>
                  <a:pt x="5961786" y="2339342"/>
                </a:cubicBezTo>
                <a:cubicBezTo>
                  <a:pt x="5961786" y="2325802"/>
                  <a:pt x="5977087" y="2315649"/>
                  <a:pt x="5995778" y="2315649"/>
                </a:cubicBezTo>
                <a:close/>
                <a:moveTo>
                  <a:pt x="5898868" y="2315649"/>
                </a:moveTo>
                <a:cubicBezTo>
                  <a:pt x="5917562" y="2317343"/>
                  <a:pt x="5932858" y="2327496"/>
                  <a:pt x="5932858" y="2339342"/>
                </a:cubicBezTo>
                <a:cubicBezTo>
                  <a:pt x="5932858" y="2352883"/>
                  <a:pt x="5917562" y="2363035"/>
                  <a:pt x="5898868" y="2363035"/>
                </a:cubicBezTo>
                <a:cubicBezTo>
                  <a:pt x="5880165" y="2363035"/>
                  <a:pt x="5864855" y="2352883"/>
                  <a:pt x="5864855" y="2339342"/>
                </a:cubicBezTo>
                <a:cubicBezTo>
                  <a:pt x="5864855" y="2325802"/>
                  <a:pt x="5880165" y="2315649"/>
                  <a:pt x="5898868" y="2315649"/>
                </a:cubicBezTo>
                <a:close/>
                <a:moveTo>
                  <a:pt x="5800173" y="2315649"/>
                </a:moveTo>
                <a:cubicBezTo>
                  <a:pt x="5818835" y="2315649"/>
                  <a:pt x="5834182" y="2327496"/>
                  <a:pt x="5832504" y="2339342"/>
                </a:cubicBezTo>
                <a:cubicBezTo>
                  <a:pt x="5832504" y="2352883"/>
                  <a:pt x="5817138" y="2363035"/>
                  <a:pt x="5798476" y="2363035"/>
                </a:cubicBezTo>
                <a:cubicBezTo>
                  <a:pt x="5779805" y="2363035"/>
                  <a:pt x="5764537" y="2352883"/>
                  <a:pt x="5764537" y="2339342"/>
                </a:cubicBezTo>
                <a:cubicBezTo>
                  <a:pt x="5764537" y="2325802"/>
                  <a:pt x="5779805" y="2315649"/>
                  <a:pt x="5800173" y="2315649"/>
                </a:cubicBezTo>
                <a:close/>
                <a:moveTo>
                  <a:pt x="5699977" y="2315649"/>
                </a:moveTo>
                <a:cubicBezTo>
                  <a:pt x="5720397" y="2315649"/>
                  <a:pt x="5735671" y="2325802"/>
                  <a:pt x="5733971" y="2339342"/>
                </a:cubicBezTo>
                <a:cubicBezTo>
                  <a:pt x="5733971" y="2352883"/>
                  <a:pt x="5718694" y="2363035"/>
                  <a:pt x="5698282" y="2363035"/>
                </a:cubicBezTo>
                <a:cubicBezTo>
                  <a:pt x="5679569" y="2363035"/>
                  <a:pt x="5664265" y="2352883"/>
                  <a:pt x="5664265" y="2339342"/>
                </a:cubicBezTo>
                <a:cubicBezTo>
                  <a:pt x="5664265" y="2325802"/>
                  <a:pt x="5679569" y="2315649"/>
                  <a:pt x="5699977" y="2315649"/>
                </a:cubicBezTo>
                <a:close/>
                <a:moveTo>
                  <a:pt x="5603027" y="2315649"/>
                </a:moveTo>
                <a:cubicBezTo>
                  <a:pt x="5621741" y="2315649"/>
                  <a:pt x="5637046" y="2325802"/>
                  <a:pt x="5637046" y="2339342"/>
                </a:cubicBezTo>
                <a:cubicBezTo>
                  <a:pt x="5637046" y="2352883"/>
                  <a:pt x="5620041" y="2363035"/>
                  <a:pt x="5601330" y="2363035"/>
                </a:cubicBezTo>
                <a:cubicBezTo>
                  <a:pt x="5582632" y="2363035"/>
                  <a:pt x="5567329" y="2352883"/>
                  <a:pt x="5567329" y="2339342"/>
                </a:cubicBezTo>
                <a:cubicBezTo>
                  <a:pt x="5567329" y="2325802"/>
                  <a:pt x="5584338" y="2315649"/>
                  <a:pt x="5603027" y="2315649"/>
                </a:cubicBezTo>
                <a:close/>
                <a:moveTo>
                  <a:pt x="5500994" y="2315649"/>
                </a:moveTo>
                <a:cubicBezTo>
                  <a:pt x="5521395" y="2315649"/>
                  <a:pt x="5536698" y="2325802"/>
                  <a:pt x="5535008" y="2339342"/>
                </a:cubicBezTo>
                <a:cubicBezTo>
                  <a:pt x="5535008" y="2352883"/>
                  <a:pt x="5517997" y="2363035"/>
                  <a:pt x="5499299" y="2363035"/>
                </a:cubicBezTo>
                <a:cubicBezTo>
                  <a:pt x="5480595" y="2363035"/>
                  <a:pt x="5465292" y="2352883"/>
                  <a:pt x="5465292" y="2339342"/>
                </a:cubicBezTo>
                <a:cubicBezTo>
                  <a:pt x="5465292" y="2325802"/>
                  <a:pt x="5482295" y="2315649"/>
                  <a:pt x="5500994" y="2315649"/>
                </a:cubicBezTo>
                <a:close/>
                <a:moveTo>
                  <a:pt x="5404058" y="2313955"/>
                </a:moveTo>
                <a:cubicBezTo>
                  <a:pt x="5422776" y="2315649"/>
                  <a:pt x="5438076" y="2325802"/>
                  <a:pt x="5436376" y="2337660"/>
                </a:cubicBezTo>
                <a:cubicBezTo>
                  <a:pt x="5436376" y="2351201"/>
                  <a:pt x="5419367" y="2361353"/>
                  <a:pt x="5400663" y="2361353"/>
                </a:cubicBezTo>
                <a:cubicBezTo>
                  <a:pt x="5381954" y="2361353"/>
                  <a:pt x="5366649" y="2351201"/>
                  <a:pt x="5368357" y="2337660"/>
                </a:cubicBezTo>
                <a:cubicBezTo>
                  <a:pt x="5368357" y="2324119"/>
                  <a:pt x="5385353" y="2313955"/>
                  <a:pt x="5404058" y="2313955"/>
                </a:cubicBezTo>
                <a:close/>
                <a:moveTo>
                  <a:pt x="5307130" y="2313955"/>
                </a:moveTo>
                <a:cubicBezTo>
                  <a:pt x="5325831" y="2315649"/>
                  <a:pt x="5339439" y="2325802"/>
                  <a:pt x="5339439" y="2337660"/>
                </a:cubicBezTo>
                <a:cubicBezTo>
                  <a:pt x="5339439" y="2351201"/>
                  <a:pt x="5322443" y="2361353"/>
                  <a:pt x="5303723" y="2361353"/>
                </a:cubicBezTo>
                <a:cubicBezTo>
                  <a:pt x="5285028" y="2361353"/>
                  <a:pt x="5269731" y="2351201"/>
                  <a:pt x="5271426" y="2337660"/>
                </a:cubicBezTo>
                <a:cubicBezTo>
                  <a:pt x="5273132" y="2324119"/>
                  <a:pt x="5288423" y="2313955"/>
                  <a:pt x="5307130" y="2313955"/>
                </a:cubicBezTo>
                <a:close/>
                <a:moveTo>
                  <a:pt x="5208475" y="2313955"/>
                </a:moveTo>
                <a:cubicBezTo>
                  <a:pt x="5227192" y="2313955"/>
                  <a:pt x="5242513" y="2325802"/>
                  <a:pt x="5240801" y="2337660"/>
                </a:cubicBezTo>
                <a:cubicBezTo>
                  <a:pt x="5239108" y="2351201"/>
                  <a:pt x="5223789" y="2361353"/>
                  <a:pt x="5205082" y="2361353"/>
                </a:cubicBezTo>
                <a:cubicBezTo>
                  <a:pt x="5186370" y="2361353"/>
                  <a:pt x="5171063" y="2351201"/>
                  <a:pt x="5172762" y="2337660"/>
                </a:cubicBezTo>
                <a:cubicBezTo>
                  <a:pt x="5174464" y="2324119"/>
                  <a:pt x="5189774" y="2313955"/>
                  <a:pt x="5208475" y="2313955"/>
                </a:cubicBezTo>
                <a:close/>
                <a:moveTo>
                  <a:pt x="5111534" y="2313955"/>
                </a:moveTo>
                <a:cubicBezTo>
                  <a:pt x="5130254" y="2313955"/>
                  <a:pt x="5143865" y="2324119"/>
                  <a:pt x="5143865" y="2337660"/>
                </a:cubicBezTo>
                <a:cubicBezTo>
                  <a:pt x="5142146" y="2351201"/>
                  <a:pt x="5126848" y="2361353"/>
                  <a:pt x="5108137" y="2361353"/>
                </a:cubicBezTo>
                <a:cubicBezTo>
                  <a:pt x="5089429" y="2361353"/>
                  <a:pt x="5074110" y="2351201"/>
                  <a:pt x="5075806" y="2337660"/>
                </a:cubicBezTo>
                <a:cubicBezTo>
                  <a:pt x="5077510" y="2324119"/>
                  <a:pt x="5092815" y="2313955"/>
                  <a:pt x="5111534" y="2313955"/>
                </a:cubicBezTo>
                <a:close/>
                <a:moveTo>
                  <a:pt x="5011181" y="2313955"/>
                </a:moveTo>
                <a:cubicBezTo>
                  <a:pt x="5029875" y="2313955"/>
                  <a:pt x="5045177" y="2324119"/>
                  <a:pt x="5043483" y="2337660"/>
                </a:cubicBezTo>
                <a:cubicBezTo>
                  <a:pt x="5041779" y="2351201"/>
                  <a:pt x="5026478" y="2361353"/>
                  <a:pt x="5006083" y="2361353"/>
                </a:cubicBezTo>
                <a:cubicBezTo>
                  <a:pt x="4987358" y="2361353"/>
                  <a:pt x="4972073" y="2351201"/>
                  <a:pt x="4973784" y="2337660"/>
                </a:cubicBezTo>
                <a:cubicBezTo>
                  <a:pt x="4975477" y="2324119"/>
                  <a:pt x="4990772" y="2313955"/>
                  <a:pt x="5011181" y="2313955"/>
                </a:cubicBezTo>
                <a:close/>
                <a:moveTo>
                  <a:pt x="4912607" y="2313955"/>
                </a:moveTo>
                <a:cubicBezTo>
                  <a:pt x="4932996" y="2313955"/>
                  <a:pt x="4946602" y="2324119"/>
                  <a:pt x="4944906" y="2337660"/>
                </a:cubicBezTo>
                <a:cubicBezTo>
                  <a:pt x="4943207" y="2351201"/>
                  <a:pt x="4926212" y="2361353"/>
                  <a:pt x="4907508" y="2361353"/>
                </a:cubicBezTo>
                <a:cubicBezTo>
                  <a:pt x="4888935" y="2361353"/>
                  <a:pt x="4873622" y="2351201"/>
                  <a:pt x="4875322" y="2337660"/>
                </a:cubicBezTo>
                <a:cubicBezTo>
                  <a:pt x="4877016" y="2324119"/>
                  <a:pt x="4893911" y="2313955"/>
                  <a:pt x="4912607" y="2313955"/>
                </a:cubicBezTo>
                <a:close/>
                <a:moveTo>
                  <a:pt x="4815831" y="2312249"/>
                </a:moveTo>
                <a:cubicBezTo>
                  <a:pt x="4834523" y="2313943"/>
                  <a:pt x="4849826" y="2324107"/>
                  <a:pt x="4848118" y="2335966"/>
                </a:cubicBezTo>
                <a:cubicBezTo>
                  <a:pt x="4846428" y="2349506"/>
                  <a:pt x="4829431" y="2359659"/>
                  <a:pt x="4810731" y="2359659"/>
                </a:cubicBezTo>
                <a:cubicBezTo>
                  <a:pt x="4792019" y="2359659"/>
                  <a:pt x="4776725" y="2349506"/>
                  <a:pt x="4778428" y="2335966"/>
                </a:cubicBezTo>
                <a:cubicBezTo>
                  <a:pt x="4780122" y="2322425"/>
                  <a:pt x="4797126" y="2312249"/>
                  <a:pt x="4815831" y="2312249"/>
                </a:cubicBezTo>
                <a:close/>
                <a:moveTo>
                  <a:pt x="2661573" y="2307179"/>
                </a:moveTo>
                <a:cubicBezTo>
                  <a:pt x="2681979" y="2308873"/>
                  <a:pt x="2693882" y="2319037"/>
                  <a:pt x="2688774" y="2330884"/>
                </a:cubicBezTo>
                <a:cubicBezTo>
                  <a:pt x="2683678" y="2344425"/>
                  <a:pt x="2664982" y="2354577"/>
                  <a:pt x="2646273" y="2354577"/>
                </a:cubicBezTo>
                <a:cubicBezTo>
                  <a:pt x="2627577" y="2354577"/>
                  <a:pt x="2615676" y="2344425"/>
                  <a:pt x="2619072" y="2330884"/>
                </a:cubicBezTo>
                <a:cubicBezTo>
                  <a:pt x="2624181" y="2317343"/>
                  <a:pt x="2642877" y="2307179"/>
                  <a:pt x="2661573" y="2307179"/>
                </a:cubicBezTo>
                <a:close/>
                <a:moveTo>
                  <a:pt x="2566369" y="2307179"/>
                </a:moveTo>
                <a:cubicBezTo>
                  <a:pt x="2583367" y="2307179"/>
                  <a:pt x="2595269" y="2319037"/>
                  <a:pt x="2591860" y="2330884"/>
                </a:cubicBezTo>
                <a:cubicBezTo>
                  <a:pt x="2586764" y="2344425"/>
                  <a:pt x="2568068" y="2354577"/>
                  <a:pt x="2549359" y="2354577"/>
                </a:cubicBezTo>
                <a:cubicBezTo>
                  <a:pt x="2530663" y="2354577"/>
                  <a:pt x="2518761" y="2344425"/>
                  <a:pt x="2523868" y="2330884"/>
                </a:cubicBezTo>
                <a:cubicBezTo>
                  <a:pt x="2528964" y="2317343"/>
                  <a:pt x="2547661" y="2307179"/>
                  <a:pt x="2566369" y="2307179"/>
                </a:cubicBezTo>
                <a:close/>
                <a:moveTo>
                  <a:pt x="527692" y="2306485"/>
                </a:moveTo>
                <a:cubicBezTo>
                  <a:pt x="544692" y="2306485"/>
                  <a:pt x="553193" y="2316637"/>
                  <a:pt x="546393" y="2330190"/>
                </a:cubicBezTo>
                <a:cubicBezTo>
                  <a:pt x="539592" y="2343731"/>
                  <a:pt x="520890" y="2353883"/>
                  <a:pt x="502189" y="2353883"/>
                </a:cubicBezTo>
                <a:cubicBezTo>
                  <a:pt x="485188" y="2353883"/>
                  <a:pt x="476687" y="2343731"/>
                  <a:pt x="483488" y="2330190"/>
                </a:cubicBezTo>
                <a:cubicBezTo>
                  <a:pt x="490288" y="2316637"/>
                  <a:pt x="510689" y="2306485"/>
                  <a:pt x="527692" y="2306485"/>
                </a:cubicBezTo>
                <a:close/>
                <a:moveTo>
                  <a:pt x="437586" y="2306485"/>
                </a:moveTo>
                <a:cubicBezTo>
                  <a:pt x="454589" y="2306485"/>
                  <a:pt x="463090" y="2316637"/>
                  <a:pt x="456289" y="2330190"/>
                </a:cubicBezTo>
                <a:cubicBezTo>
                  <a:pt x="449487" y="2343731"/>
                  <a:pt x="429086" y="2353883"/>
                  <a:pt x="412085" y="2353883"/>
                </a:cubicBezTo>
                <a:cubicBezTo>
                  <a:pt x="395083" y="2353883"/>
                  <a:pt x="386583" y="2343731"/>
                  <a:pt x="393384" y="2330190"/>
                </a:cubicBezTo>
                <a:cubicBezTo>
                  <a:pt x="400184" y="2316637"/>
                  <a:pt x="420586" y="2306485"/>
                  <a:pt x="437586" y="2306485"/>
                </a:cubicBezTo>
                <a:close/>
                <a:moveTo>
                  <a:pt x="347482" y="2306485"/>
                </a:moveTo>
                <a:cubicBezTo>
                  <a:pt x="366182" y="2306485"/>
                  <a:pt x="374683" y="2316637"/>
                  <a:pt x="366182" y="2330190"/>
                </a:cubicBezTo>
                <a:cubicBezTo>
                  <a:pt x="359383" y="2343731"/>
                  <a:pt x="338981" y="2353883"/>
                  <a:pt x="321978" y="2353883"/>
                </a:cubicBezTo>
                <a:cubicBezTo>
                  <a:pt x="304978" y="2353883"/>
                  <a:pt x="296477" y="2343731"/>
                  <a:pt x="303278" y="2330190"/>
                </a:cubicBezTo>
                <a:cubicBezTo>
                  <a:pt x="310077" y="2316637"/>
                  <a:pt x="330479" y="2306485"/>
                  <a:pt x="347482" y="2306485"/>
                </a:cubicBezTo>
                <a:close/>
                <a:moveTo>
                  <a:pt x="259059" y="2306485"/>
                </a:moveTo>
                <a:cubicBezTo>
                  <a:pt x="277759" y="2306485"/>
                  <a:pt x="284560" y="2316637"/>
                  <a:pt x="277759" y="2330190"/>
                </a:cubicBezTo>
                <a:cubicBezTo>
                  <a:pt x="270960" y="2343731"/>
                  <a:pt x="250558" y="2353883"/>
                  <a:pt x="233555" y="2353883"/>
                </a:cubicBezTo>
                <a:cubicBezTo>
                  <a:pt x="216555" y="2353883"/>
                  <a:pt x="208054" y="2343731"/>
                  <a:pt x="214855" y="2330190"/>
                </a:cubicBezTo>
                <a:cubicBezTo>
                  <a:pt x="221654" y="2316637"/>
                  <a:pt x="242056" y="2306485"/>
                  <a:pt x="259059" y="2306485"/>
                </a:cubicBezTo>
                <a:close/>
                <a:moveTo>
                  <a:pt x="168954" y="2306485"/>
                </a:moveTo>
                <a:cubicBezTo>
                  <a:pt x="187655" y="2306485"/>
                  <a:pt x="196155" y="2316637"/>
                  <a:pt x="187655" y="2330190"/>
                </a:cubicBezTo>
                <a:cubicBezTo>
                  <a:pt x="180855" y="2343731"/>
                  <a:pt x="160453" y="2353883"/>
                  <a:pt x="143452" y="2353883"/>
                </a:cubicBezTo>
                <a:cubicBezTo>
                  <a:pt x="126450" y="2353883"/>
                  <a:pt x="117949" y="2343731"/>
                  <a:pt x="124750" y="2330190"/>
                </a:cubicBezTo>
                <a:cubicBezTo>
                  <a:pt x="131550" y="2316637"/>
                  <a:pt x="151951" y="2306485"/>
                  <a:pt x="168954" y="2306485"/>
                </a:cubicBezTo>
                <a:close/>
                <a:moveTo>
                  <a:pt x="77143" y="2304791"/>
                </a:moveTo>
                <a:cubicBezTo>
                  <a:pt x="94144" y="2306473"/>
                  <a:pt x="102645" y="2316638"/>
                  <a:pt x="95845" y="2328496"/>
                </a:cubicBezTo>
                <a:cubicBezTo>
                  <a:pt x="89044" y="2342037"/>
                  <a:pt x="68642" y="2352189"/>
                  <a:pt x="51641" y="2352189"/>
                </a:cubicBezTo>
                <a:cubicBezTo>
                  <a:pt x="34640" y="2352189"/>
                  <a:pt x="26139" y="2342037"/>
                  <a:pt x="32940" y="2328496"/>
                </a:cubicBezTo>
                <a:cubicBezTo>
                  <a:pt x="39740" y="2314944"/>
                  <a:pt x="60142" y="2304791"/>
                  <a:pt x="77143" y="2304791"/>
                </a:cubicBezTo>
                <a:close/>
                <a:moveTo>
                  <a:pt x="2467754" y="2303791"/>
                </a:moveTo>
                <a:cubicBezTo>
                  <a:pt x="2486462" y="2303791"/>
                  <a:pt x="2498365" y="2313943"/>
                  <a:pt x="2493269" y="2327496"/>
                </a:cubicBezTo>
                <a:cubicBezTo>
                  <a:pt x="2488173" y="2339343"/>
                  <a:pt x="2469453" y="2351201"/>
                  <a:pt x="2450756" y="2351201"/>
                </a:cubicBezTo>
                <a:cubicBezTo>
                  <a:pt x="2432060" y="2351201"/>
                  <a:pt x="2420158" y="2341037"/>
                  <a:pt x="2425254" y="2327496"/>
                </a:cubicBezTo>
                <a:cubicBezTo>
                  <a:pt x="2430361" y="2313943"/>
                  <a:pt x="2449058" y="2303791"/>
                  <a:pt x="2467754" y="2303791"/>
                </a:cubicBezTo>
                <a:close/>
                <a:moveTo>
                  <a:pt x="2369165" y="2303791"/>
                </a:moveTo>
                <a:cubicBezTo>
                  <a:pt x="2387861" y="2303791"/>
                  <a:pt x="2399763" y="2313943"/>
                  <a:pt x="2394668" y="2327496"/>
                </a:cubicBezTo>
                <a:cubicBezTo>
                  <a:pt x="2389560" y="2339343"/>
                  <a:pt x="2370863" y="2351201"/>
                  <a:pt x="2352155" y="2351201"/>
                </a:cubicBezTo>
                <a:cubicBezTo>
                  <a:pt x="2333447" y="2351201"/>
                  <a:pt x="2321557" y="2341037"/>
                  <a:pt x="2326652" y="2327496"/>
                </a:cubicBezTo>
                <a:cubicBezTo>
                  <a:pt x="2331748" y="2313943"/>
                  <a:pt x="2350457" y="2303791"/>
                  <a:pt x="2369165" y="2303791"/>
                </a:cubicBezTo>
                <a:close/>
                <a:moveTo>
                  <a:pt x="2272249" y="2303791"/>
                </a:moveTo>
                <a:cubicBezTo>
                  <a:pt x="2290957" y="2303791"/>
                  <a:pt x="2301149" y="2313943"/>
                  <a:pt x="2297752" y="2327496"/>
                </a:cubicBezTo>
                <a:cubicBezTo>
                  <a:pt x="2292656" y="2339343"/>
                  <a:pt x="2273948" y="2351201"/>
                  <a:pt x="2255251" y="2351201"/>
                </a:cubicBezTo>
                <a:cubicBezTo>
                  <a:pt x="2236555" y="2351201"/>
                  <a:pt x="2224641" y="2341037"/>
                  <a:pt x="2229749" y="2327496"/>
                </a:cubicBezTo>
                <a:cubicBezTo>
                  <a:pt x="2234856" y="2313943"/>
                  <a:pt x="2253553" y="2303791"/>
                  <a:pt x="2272249" y="2303791"/>
                </a:cubicBezTo>
                <a:close/>
                <a:moveTo>
                  <a:pt x="2170250" y="2303791"/>
                </a:moveTo>
                <a:cubicBezTo>
                  <a:pt x="2188946" y="2303791"/>
                  <a:pt x="2200848" y="2313943"/>
                  <a:pt x="2195752" y="2327496"/>
                </a:cubicBezTo>
                <a:cubicBezTo>
                  <a:pt x="2190645" y="2339343"/>
                  <a:pt x="2171949" y="2351201"/>
                  <a:pt x="2151553" y="2351201"/>
                </a:cubicBezTo>
                <a:cubicBezTo>
                  <a:pt x="2132857" y="2351201"/>
                  <a:pt x="2120955" y="2341037"/>
                  <a:pt x="2126051" y="2327496"/>
                </a:cubicBezTo>
                <a:cubicBezTo>
                  <a:pt x="2131147" y="2313943"/>
                  <a:pt x="2149855" y="2303791"/>
                  <a:pt x="2170250" y="2303791"/>
                </a:cubicBezTo>
                <a:close/>
                <a:moveTo>
                  <a:pt x="2071625" y="2302097"/>
                </a:moveTo>
                <a:cubicBezTo>
                  <a:pt x="2090322" y="2303791"/>
                  <a:pt x="2102224" y="2313943"/>
                  <a:pt x="2097128" y="2325802"/>
                </a:cubicBezTo>
                <a:cubicBezTo>
                  <a:pt x="2092021" y="2337648"/>
                  <a:pt x="2073324" y="2349495"/>
                  <a:pt x="2052929" y="2349495"/>
                </a:cubicBezTo>
                <a:cubicBezTo>
                  <a:pt x="2034221" y="2349495"/>
                  <a:pt x="2022319" y="2339343"/>
                  <a:pt x="2027426" y="2325802"/>
                </a:cubicBezTo>
                <a:cubicBezTo>
                  <a:pt x="2032522" y="2312249"/>
                  <a:pt x="2052929" y="2302097"/>
                  <a:pt x="2071625" y="2302097"/>
                </a:cubicBezTo>
                <a:close/>
                <a:moveTo>
                  <a:pt x="1974722" y="2302097"/>
                </a:moveTo>
                <a:cubicBezTo>
                  <a:pt x="1993430" y="2303791"/>
                  <a:pt x="2005332" y="2313943"/>
                  <a:pt x="2000236" y="2325802"/>
                </a:cubicBezTo>
                <a:cubicBezTo>
                  <a:pt x="1995128" y="2337648"/>
                  <a:pt x="1974722" y="2349495"/>
                  <a:pt x="1956025" y="2349495"/>
                </a:cubicBezTo>
                <a:cubicBezTo>
                  <a:pt x="1937317" y="2349495"/>
                  <a:pt x="1925427" y="2339343"/>
                  <a:pt x="1930522" y="2325802"/>
                </a:cubicBezTo>
                <a:cubicBezTo>
                  <a:pt x="1935618" y="2312249"/>
                  <a:pt x="1956025" y="2302097"/>
                  <a:pt x="1974722" y="2302097"/>
                </a:cubicBezTo>
                <a:close/>
                <a:moveTo>
                  <a:pt x="1876119" y="2302097"/>
                </a:moveTo>
                <a:cubicBezTo>
                  <a:pt x="1894827" y="2302097"/>
                  <a:pt x="1906729" y="2312249"/>
                  <a:pt x="1901621" y="2325802"/>
                </a:cubicBezTo>
                <a:cubicBezTo>
                  <a:pt x="1896526" y="2337648"/>
                  <a:pt x="1876119" y="2349495"/>
                  <a:pt x="1857410" y="2349495"/>
                </a:cubicBezTo>
                <a:cubicBezTo>
                  <a:pt x="1838714" y="2349495"/>
                  <a:pt x="1826812" y="2339343"/>
                  <a:pt x="1831919" y="2325802"/>
                </a:cubicBezTo>
                <a:cubicBezTo>
                  <a:pt x="1837015" y="2312249"/>
                  <a:pt x="1857410" y="2302097"/>
                  <a:pt x="1876119" y="2302097"/>
                </a:cubicBezTo>
                <a:close/>
                <a:moveTo>
                  <a:pt x="1787708" y="2302097"/>
                </a:moveTo>
                <a:cubicBezTo>
                  <a:pt x="1806416" y="2302097"/>
                  <a:pt x="1818307" y="2312249"/>
                  <a:pt x="1811512" y="2325802"/>
                </a:cubicBezTo>
                <a:cubicBezTo>
                  <a:pt x="1806416" y="2337648"/>
                  <a:pt x="1786010" y="2349495"/>
                  <a:pt x="1767313" y="2349495"/>
                </a:cubicBezTo>
                <a:cubicBezTo>
                  <a:pt x="1748617" y="2349495"/>
                  <a:pt x="1736703" y="2339343"/>
                  <a:pt x="1743497" y="2325802"/>
                </a:cubicBezTo>
                <a:cubicBezTo>
                  <a:pt x="1748617" y="2312249"/>
                  <a:pt x="1769012" y="2302097"/>
                  <a:pt x="1787708" y="2302097"/>
                </a:cubicBezTo>
                <a:close/>
                <a:moveTo>
                  <a:pt x="1685709" y="2302097"/>
                </a:moveTo>
                <a:cubicBezTo>
                  <a:pt x="1704405" y="2302097"/>
                  <a:pt x="1716308" y="2312249"/>
                  <a:pt x="1709513" y="2325802"/>
                </a:cubicBezTo>
                <a:cubicBezTo>
                  <a:pt x="1704405" y="2337648"/>
                  <a:pt x="1684010" y="2349495"/>
                  <a:pt x="1665314" y="2349495"/>
                </a:cubicBezTo>
                <a:cubicBezTo>
                  <a:pt x="1646606" y="2349495"/>
                  <a:pt x="1634704" y="2339343"/>
                  <a:pt x="1641510" y="2325802"/>
                </a:cubicBezTo>
                <a:cubicBezTo>
                  <a:pt x="1646606" y="2312249"/>
                  <a:pt x="1667013" y="2302097"/>
                  <a:pt x="1685709" y="2302097"/>
                </a:cubicBezTo>
                <a:close/>
                <a:moveTo>
                  <a:pt x="9795343" y="2266557"/>
                </a:moveTo>
                <a:cubicBezTo>
                  <a:pt x="9814040" y="2266557"/>
                  <a:pt x="9832736" y="2276710"/>
                  <a:pt x="9837844" y="2290250"/>
                </a:cubicBezTo>
                <a:cubicBezTo>
                  <a:pt x="9842940" y="2303791"/>
                  <a:pt x="9831037" y="2313967"/>
                  <a:pt x="9812341" y="2313967"/>
                </a:cubicBezTo>
                <a:cubicBezTo>
                  <a:pt x="9793645" y="2313967"/>
                  <a:pt x="9773238" y="2303791"/>
                  <a:pt x="9769840" y="2290250"/>
                </a:cubicBezTo>
                <a:cubicBezTo>
                  <a:pt x="9764745" y="2276710"/>
                  <a:pt x="9776635" y="2266557"/>
                  <a:pt x="9795343" y="2266557"/>
                </a:cubicBezTo>
                <a:close/>
                <a:moveTo>
                  <a:pt x="10091148" y="2264863"/>
                </a:moveTo>
                <a:cubicBezTo>
                  <a:pt x="10109857" y="2264863"/>
                  <a:pt x="10130263" y="2275016"/>
                  <a:pt x="10135359" y="2288556"/>
                </a:cubicBezTo>
                <a:cubicBezTo>
                  <a:pt x="10140467" y="2302097"/>
                  <a:pt x="10130263" y="2312249"/>
                  <a:pt x="10111555" y="2312249"/>
                </a:cubicBezTo>
                <a:cubicBezTo>
                  <a:pt x="10092847" y="2312249"/>
                  <a:pt x="10072452" y="2302097"/>
                  <a:pt x="10067344" y="2288556"/>
                </a:cubicBezTo>
                <a:cubicBezTo>
                  <a:pt x="10062248" y="2275016"/>
                  <a:pt x="10072452" y="2264863"/>
                  <a:pt x="10091148" y="2264863"/>
                </a:cubicBezTo>
                <a:close/>
                <a:moveTo>
                  <a:pt x="8916350" y="2264863"/>
                </a:moveTo>
                <a:cubicBezTo>
                  <a:pt x="8935058" y="2264863"/>
                  <a:pt x="8953766" y="2276710"/>
                  <a:pt x="8957163" y="2288556"/>
                </a:cubicBezTo>
                <a:cubicBezTo>
                  <a:pt x="8960560" y="2302097"/>
                  <a:pt x="8948659" y="2312249"/>
                  <a:pt x="8929962" y="2312249"/>
                </a:cubicBezTo>
                <a:cubicBezTo>
                  <a:pt x="8911254" y="2312249"/>
                  <a:pt x="8892545" y="2302097"/>
                  <a:pt x="8889148" y="2288556"/>
                </a:cubicBezTo>
                <a:cubicBezTo>
                  <a:pt x="8885751" y="2275016"/>
                  <a:pt x="8897653" y="2264863"/>
                  <a:pt x="8916350" y="2264863"/>
                </a:cubicBezTo>
                <a:close/>
                <a:moveTo>
                  <a:pt x="8819458" y="2264863"/>
                </a:moveTo>
                <a:cubicBezTo>
                  <a:pt x="8838154" y="2264863"/>
                  <a:pt x="8855164" y="2275016"/>
                  <a:pt x="8860260" y="2288556"/>
                </a:cubicBezTo>
                <a:cubicBezTo>
                  <a:pt x="8863657" y="2302097"/>
                  <a:pt x="8851755" y="2312249"/>
                  <a:pt x="8833058" y="2312249"/>
                </a:cubicBezTo>
                <a:cubicBezTo>
                  <a:pt x="8814350" y="2312249"/>
                  <a:pt x="8795654" y="2302097"/>
                  <a:pt x="8792245" y="2288556"/>
                </a:cubicBezTo>
                <a:cubicBezTo>
                  <a:pt x="8788848" y="2275016"/>
                  <a:pt x="8800750" y="2264863"/>
                  <a:pt x="8819458" y="2264863"/>
                </a:cubicBezTo>
                <a:close/>
                <a:moveTo>
                  <a:pt x="10883407" y="2263169"/>
                </a:moveTo>
                <a:cubicBezTo>
                  <a:pt x="10902115" y="2263169"/>
                  <a:pt x="10922511" y="2275016"/>
                  <a:pt x="10929329" y="2286862"/>
                </a:cubicBezTo>
                <a:cubicBezTo>
                  <a:pt x="10936123" y="2300403"/>
                  <a:pt x="10925920" y="2310567"/>
                  <a:pt x="10907211" y="2310567"/>
                </a:cubicBezTo>
                <a:cubicBezTo>
                  <a:pt x="10888515" y="2310567"/>
                  <a:pt x="10868108" y="2300403"/>
                  <a:pt x="10861314" y="2286862"/>
                </a:cubicBezTo>
                <a:cubicBezTo>
                  <a:pt x="10854507" y="2273322"/>
                  <a:pt x="10864710" y="2263169"/>
                  <a:pt x="10883407" y="2263169"/>
                </a:cubicBezTo>
                <a:close/>
                <a:moveTo>
                  <a:pt x="10670904" y="2263169"/>
                </a:moveTo>
                <a:cubicBezTo>
                  <a:pt x="10691311" y="2263169"/>
                  <a:pt x="10711706" y="2273322"/>
                  <a:pt x="10718512" y="2286862"/>
                </a:cubicBezTo>
                <a:cubicBezTo>
                  <a:pt x="10725307" y="2300403"/>
                  <a:pt x="10715115" y="2310567"/>
                  <a:pt x="10694708" y="2310567"/>
                </a:cubicBezTo>
                <a:cubicBezTo>
                  <a:pt x="10676000" y="2310567"/>
                  <a:pt x="10655605" y="2300403"/>
                  <a:pt x="10648798" y="2286862"/>
                </a:cubicBezTo>
                <a:cubicBezTo>
                  <a:pt x="10642004" y="2273322"/>
                  <a:pt x="10652207" y="2263169"/>
                  <a:pt x="10670904" y="2263169"/>
                </a:cubicBezTo>
                <a:close/>
                <a:moveTo>
                  <a:pt x="7654851" y="2254711"/>
                </a:moveTo>
                <a:cubicBezTo>
                  <a:pt x="7673549" y="2254711"/>
                  <a:pt x="7690558" y="2264863"/>
                  <a:pt x="7692257" y="2278404"/>
                </a:cubicBezTo>
                <a:cubicBezTo>
                  <a:pt x="7693955" y="2291945"/>
                  <a:pt x="7680354" y="2302097"/>
                  <a:pt x="7661658" y="2302097"/>
                </a:cubicBezTo>
                <a:cubicBezTo>
                  <a:pt x="7642952" y="2302097"/>
                  <a:pt x="7625952" y="2291945"/>
                  <a:pt x="7624253" y="2278404"/>
                </a:cubicBezTo>
                <a:cubicBezTo>
                  <a:pt x="7622555" y="2264863"/>
                  <a:pt x="7636156" y="2254711"/>
                  <a:pt x="7654851" y="2254711"/>
                </a:cubicBezTo>
                <a:close/>
                <a:moveTo>
                  <a:pt x="7556252" y="2254711"/>
                </a:moveTo>
                <a:cubicBezTo>
                  <a:pt x="7573250" y="2254711"/>
                  <a:pt x="7590246" y="2264863"/>
                  <a:pt x="7593646" y="2278404"/>
                </a:cubicBezTo>
                <a:cubicBezTo>
                  <a:pt x="7595342" y="2291945"/>
                  <a:pt x="7581742" y="2302097"/>
                  <a:pt x="7563045" y="2302097"/>
                </a:cubicBezTo>
                <a:cubicBezTo>
                  <a:pt x="7544358" y="2302097"/>
                  <a:pt x="7527359" y="2291945"/>
                  <a:pt x="7525662" y="2278404"/>
                </a:cubicBezTo>
                <a:cubicBezTo>
                  <a:pt x="7523962" y="2264863"/>
                  <a:pt x="7537551" y="2254711"/>
                  <a:pt x="7556252" y="2254711"/>
                </a:cubicBezTo>
                <a:close/>
                <a:moveTo>
                  <a:pt x="7457647" y="2253016"/>
                </a:moveTo>
                <a:cubicBezTo>
                  <a:pt x="7476352" y="2254710"/>
                  <a:pt x="7493363" y="2264863"/>
                  <a:pt x="7495061" y="2276709"/>
                </a:cubicBezTo>
                <a:cubicBezTo>
                  <a:pt x="7496760" y="2290250"/>
                  <a:pt x="7483150" y="2300402"/>
                  <a:pt x="7464452" y="2300402"/>
                </a:cubicBezTo>
                <a:cubicBezTo>
                  <a:pt x="7445743" y="2300402"/>
                  <a:pt x="7428747" y="2290250"/>
                  <a:pt x="7427048" y="2276709"/>
                </a:cubicBezTo>
                <a:cubicBezTo>
                  <a:pt x="7425350" y="2263169"/>
                  <a:pt x="7438952" y="2253016"/>
                  <a:pt x="7457647" y="2253016"/>
                </a:cubicBezTo>
                <a:close/>
                <a:moveTo>
                  <a:pt x="7353957" y="2253016"/>
                </a:moveTo>
                <a:cubicBezTo>
                  <a:pt x="7372653" y="2253016"/>
                  <a:pt x="7389664" y="2264863"/>
                  <a:pt x="7391366" y="2276709"/>
                </a:cubicBezTo>
                <a:cubicBezTo>
                  <a:pt x="7393063" y="2290250"/>
                  <a:pt x="7379461" y="2300402"/>
                  <a:pt x="7360765" y="2300402"/>
                </a:cubicBezTo>
                <a:cubicBezTo>
                  <a:pt x="7342045" y="2300402"/>
                  <a:pt x="7325047" y="2290250"/>
                  <a:pt x="7323348" y="2276709"/>
                </a:cubicBezTo>
                <a:cubicBezTo>
                  <a:pt x="7321650" y="2263169"/>
                  <a:pt x="7335253" y="2253016"/>
                  <a:pt x="7353957" y="2253016"/>
                </a:cubicBezTo>
                <a:close/>
                <a:moveTo>
                  <a:pt x="7260438" y="2253016"/>
                </a:moveTo>
                <a:cubicBezTo>
                  <a:pt x="7279146" y="2253016"/>
                  <a:pt x="7296147" y="2263169"/>
                  <a:pt x="7297844" y="2276709"/>
                </a:cubicBezTo>
                <a:cubicBezTo>
                  <a:pt x="7299543" y="2290250"/>
                  <a:pt x="7285941" y="2300402"/>
                  <a:pt x="7267244" y="2300402"/>
                </a:cubicBezTo>
                <a:cubicBezTo>
                  <a:pt x="7248547" y="2300402"/>
                  <a:pt x="7231538" y="2290250"/>
                  <a:pt x="7229828" y="2276709"/>
                </a:cubicBezTo>
                <a:cubicBezTo>
                  <a:pt x="7228129" y="2263169"/>
                  <a:pt x="7241742" y="2253016"/>
                  <a:pt x="7260438" y="2253016"/>
                </a:cubicBezTo>
                <a:close/>
                <a:moveTo>
                  <a:pt x="7161821" y="2253016"/>
                </a:moveTo>
                <a:cubicBezTo>
                  <a:pt x="7180530" y="2253016"/>
                  <a:pt x="7197528" y="2263169"/>
                  <a:pt x="7199227" y="2276709"/>
                </a:cubicBezTo>
                <a:cubicBezTo>
                  <a:pt x="7200925" y="2290250"/>
                  <a:pt x="7187327" y="2300402"/>
                  <a:pt x="7168630" y="2300402"/>
                </a:cubicBezTo>
                <a:cubicBezTo>
                  <a:pt x="7149921" y="2300402"/>
                  <a:pt x="7132922" y="2290250"/>
                  <a:pt x="7131224" y="2276709"/>
                </a:cubicBezTo>
                <a:cubicBezTo>
                  <a:pt x="7129528" y="2263169"/>
                  <a:pt x="7143125" y="2253016"/>
                  <a:pt x="7161821" y="2253016"/>
                </a:cubicBezTo>
                <a:close/>
                <a:moveTo>
                  <a:pt x="7066631" y="2253016"/>
                </a:moveTo>
                <a:cubicBezTo>
                  <a:pt x="7087034" y="2253016"/>
                  <a:pt x="7104029" y="2263169"/>
                  <a:pt x="7104029" y="2276709"/>
                </a:cubicBezTo>
                <a:cubicBezTo>
                  <a:pt x="7105730" y="2290250"/>
                  <a:pt x="7092130" y="2300402"/>
                  <a:pt x="7071736" y="2300402"/>
                </a:cubicBezTo>
                <a:cubicBezTo>
                  <a:pt x="7053041" y="2300402"/>
                  <a:pt x="7036034" y="2290250"/>
                  <a:pt x="7034339" y="2276709"/>
                </a:cubicBezTo>
                <a:cubicBezTo>
                  <a:pt x="7032641" y="2263169"/>
                  <a:pt x="7046239" y="2253016"/>
                  <a:pt x="7066631" y="2253016"/>
                </a:cubicBezTo>
                <a:close/>
                <a:moveTo>
                  <a:pt x="6971444" y="2253016"/>
                </a:moveTo>
                <a:cubicBezTo>
                  <a:pt x="6988437" y="2253016"/>
                  <a:pt x="7005433" y="2263169"/>
                  <a:pt x="7007128" y="2276709"/>
                </a:cubicBezTo>
                <a:cubicBezTo>
                  <a:pt x="7008826" y="2290250"/>
                  <a:pt x="6993531" y="2300402"/>
                  <a:pt x="6974837" y="2300402"/>
                </a:cubicBezTo>
                <a:cubicBezTo>
                  <a:pt x="6956146" y="2300402"/>
                  <a:pt x="6939152" y="2290250"/>
                  <a:pt x="6939152" y="2276709"/>
                </a:cubicBezTo>
                <a:cubicBezTo>
                  <a:pt x="6937454" y="2263169"/>
                  <a:pt x="6952750" y="2253016"/>
                  <a:pt x="6971444" y="2253016"/>
                </a:cubicBezTo>
                <a:close/>
                <a:moveTo>
                  <a:pt x="6872863" y="2251322"/>
                </a:moveTo>
                <a:cubicBezTo>
                  <a:pt x="6891569" y="2251322"/>
                  <a:pt x="6908559" y="2263169"/>
                  <a:pt x="6908559" y="2275015"/>
                </a:cubicBezTo>
                <a:cubicBezTo>
                  <a:pt x="6910254" y="2288556"/>
                  <a:pt x="6894959" y="2298720"/>
                  <a:pt x="6876261" y="2298720"/>
                </a:cubicBezTo>
                <a:cubicBezTo>
                  <a:pt x="6857563" y="2298720"/>
                  <a:pt x="6840559" y="2288556"/>
                  <a:pt x="6840559" y="2275015"/>
                </a:cubicBezTo>
                <a:cubicBezTo>
                  <a:pt x="6838861" y="2261475"/>
                  <a:pt x="6854158" y="2251322"/>
                  <a:pt x="6872863" y="2251322"/>
                </a:cubicBezTo>
                <a:close/>
                <a:moveTo>
                  <a:pt x="6774298" y="2251322"/>
                </a:moveTo>
                <a:cubicBezTo>
                  <a:pt x="6792971" y="2253016"/>
                  <a:pt x="6809977" y="2263169"/>
                  <a:pt x="6809977" y="2275015"/>
                </a:cubicBezTo>
                <a:cubicBezTo>
                  <a:pt x="6811676" y="2288556"/>
                  <a:pt x="6796380" y="2298720"/>
                  <a:pt x="6777689" y="2298720"/>
                </a:cubicBezTo>
                <a:cubicBezTo>
                  <a:pt x="6759005" y="2298720"/>
                  <a:pt x="6742010" y="2288556"/>
                  <a:pt x="6742010" y="2275015"/>
                </a:cubicBezTo>
                <a:cubicBezTo>
                  <a:pt x="6740312" y="2261475"/>
                  <a:pt x="6755609" y="2251322"/>
                  <a:pt x="6774298" y="2251322"/>
                </a:cubicBezTo>
                <a:close/>
                <a:moveTo>
                  <a:pt x="6677415" y="2251322"/>
                </a:moveTo>
                <a:cubicBezTo>
                  <a:pt x="6696102" y="2251322"/>
                  <a:pt x="6711401" y="2263169"/>
                  <a:pt x="6713111" y="2275015"/>
                </a:cubicBezTo>
                <a:cubicBezTo>
                  <a:pt x="6714810" y="2288556"/>
                  <a:pt x="6699520" y="2298720"/>
                  <a:pt x="6680812" y="2298720"/>
                </a:cubicBezTo>
                <a:cubicBezTo>
                  <a:pt x="6662119" y="2298720"/>
                  <a:pt x="6645117" y="2288556"/>
                  <a:pt x="6645117" y="2275015"/>
                </a:cubicBezTo>
                <a:cubicBezTo>
                  <a:pt x="6643420" y="2261475"/>
                  <a:pt x="6658720" y="2251322"/>
                  <a:pt x="6677415" y="2251322"/>
                </a:cubicBezTo>
                <a:close/>
                <a:moveTo>
                  <a:pt x="6580517" y="2251322"/>
                </a:moveTo>
                <a:cubicBezTo>
                  <a:pt x="6599218" y="2251322"/>
                  <a:pt x="6614524" y="2261475"/>
                  <a:pt x="6616217" y="2275015"/>
                </a:cubicBezTo>
                <a:cubicBezTo>
                  <a:pt x="6616217" y="2288556"/>
                  <a:pt x="6602619" y="2298720"/>
                  <a:pt x="6583923" y="2298720"/>
                </a:cubicBezTo>
                <a:cubicBezTo>
                  <a:pt x="6565223" y="2298720"/>
                  <a:pt x="6548222" y="2288556"/>
                  <a:pt x="6548222" y="2275015"/>
                </a:cubicBezTo>
                <a:cubicBezTo>
                  <a:pt x="6548222" y="2261475"/>
                  <a:pt x="6561819" y="2251322"/>
                  <a:pt x="6580517" y="2251322"/>
                </a:cubicBezTo>
                <a:close/>
                <a:moveTo>
                  <a:pt x="6481926" y="2251322"/>
                </a:moveTo>
                <a:cubicBezTo>
                  <a:pt x="6502321" y="2251322"/>
                  <a:pt x="6517620" y="2261475"/>
                  <a:pt x="6517620" y="2275015"/>
                </a:cubicBezTo>
                <a:cubicBezTo>
                  <a:pt x="6517620" y="2288556"/>
                  <a:pt x="6504021" y="2298720"/>
                  <a:pt x="6485327" y="2298720"/>
                </a:cubicBezTo>
                <a:cubicBezTo>
                  <a:pt x="6466630" y="2298720"/>
                  <a:pt x="6451329" y="2288556"/>
                  <a:pt x="6449638" y="2275015"/>
                </a:cubicBezTo>
                <a:cubicBezTo>
                  <a:pt x="6449638" y="2261475"/>
                  <a:pt x="6463233" y="2251322"/>
                  <a:pt x="6481926" y="2251322"/>
                </a:cubicBezTo>
                <a:close/>
                <a:moveTo>
                  <a:pt x="6385045" y="2251322"/>
                </a:moveTo>
                <a:cubicBezTo>
                  <a:pt x="6405436" y="2251322"/>
                  <a:pt x="6420729" y="2261475"/>
                  <a:pt x="6420729" y="2275015"/>
                </a:cubicBezTo>
                <a:cubicBezTo>
                  <a:pt x="6420729" y="2288556"/>
                  <a:pt x="6407135" y="2298720"/>
                  <a:pt x="6386740" y="2298720"/>
                </a:cubicBezTo>
                <a:cubicBezTo>
                  <a:pt x="6368044" y="2298720"/>
                  <a:pt x="6352745" y="2288556"/>
                  <a:pt x="6351045" y="2275015"/>
                </a:cubicBezTo>
                <a:cubicBezTo>
                  <a:pt x="6351045" y="2261475"/>
                  <a:pt x="6364636" y="2251322"/>
                  <a:pt x="6385045" y="2251322"/>
                </a:cubicBezTo>
                <a:close/>
                <a:moveTo>
                  <a:pt x="6286433" y="2249628"/>
                </a:moveTo>
                <a:cubicBezTo>
                  <a:pt x="6306836" y="2251322"/>
                  <a:pt x="6322132" y="2261475"/>
                  <a:pt x="6322132" y="2273321"/>
                </a:cubicBezTo>
                <a:cubicBezTo>
                  <a:pt x="6322132" y="2286862"/>
                  <a:pt x="6306836" y="2297026"/>
                  <a:pt x="6288143" y="2297026"/>
                </a:cubicBezTo>
                <a:cubicBezTo>
                  <a:pt x="6269428" y="2297026"/>
                  <a:pt x="6254131" y="2286862"/>
                  <a:pt x="6252440" y="2273321"/>
                </a:cubicBezTo>
                <a:cubicBezTo>
                  <a:pt x="6250738" y="2259781"/>
                  <a:pt x="6267730" y="2249628"/>
                  <a:pt x="6286433" y="2249628"/>
                </a:cubicBezTo>
                <a:close/>
                <a:moveTo>
                  <a:pt x="6191252" y="2249628"/>
                </a:moveTo>
                <a:cubicBezTo>
                  <a:pt x="6208252" y="2251322"/>
                  <a:pt x="6223547" y="2261475"/>
                  <a:pt x="6225250" y="2273321"/>
                </a:cubicBezTo>
                <a:cubicBezTo>
                  <a:pt x="6225250" y="2286862"/>
                  <a:pt x="6209948" y="2297026"/>
                  <a:pt x="6191252" y="2297026"/>
                </a:cubicBezTo>
                <a:cubicBezTo>
                  <a:pt x="6172562" y="2297026"/>
                  <a:pt x="6157257" y="2286862"/>
                  <a:pt x="6157257" y="2273321"/>
                </a:cubicBezTo>
                <a:cubicBezTo>
                  <a:pt x="6157257" y="2259781"/>
                  <a:pt x="6172562" y="2249628"/>
                  <a:pt x="6191252" y="2249628"/>
                </a:cubicBezTo>
                <a:close/>
                <a:moveTo>
                  <a:pt x="6094342" y="2249628"/>
                </a:moveTo>
                <a:cubicBezTo>
                  <a:pt x="6111338" y="2249628"/>
                  <a:pt x="6126636" y="2261475"/>
                  <a:pt x="6128347" y="2273321"/>
                </a:cubicBezTo>
                <a:cubicBezTo>
                  <a:pt x="6128347" y="2286862"/>
                  <a:pt x="6113049" y="2297026"/>
                  <a:pt x="6094342" y="2297026"/>
                </a:cubicBezTo>
                <a:cubicBezTo>
                  <a:pt x="6075656" y="2297026"/>
                  <a:pt x="6060341" y="2286862"/>
                  <a:pt x="6060341" y="2273321"/>
                </a:cubicBezTo>
                <a:cubicBezTo>
                  <a:pt x="6060341" y="2259781"/>
                  <a:pt x="6075656" y="2249628"/>
                  <a:pt x="6094342" y="2249628"/>
                </a:cubicBezTo>
                <a:close/>
                <a:moveTo>
                  <a:pt x="5995778" y="2249628"/>
                </a:moveTo>
                <a:cubicBezTo>
                  <a:pt x="6014468" y="2249628"/>
                  <a:pt x="6029762" y="2259781"/>
                  <a:pt x="6029762" y="2273321"/>
                </a:cubicBezTo>
                <a:cubicBezTo>
                  <a:pt x="6029762" y="2286862"/>
                  <a:pt x="6014468" y="2297026"/>
                  <a:pt x="5995778" y="2297026"/>
                </a:cubicBezTo>
                <a:cubicBezTo>
                  <a:pt x="5977087" y="2297026"/>
                  <a:pt x="5961786" y="2286862"/>
                  <a:pt x="5961786" y="2273321"/>
                </a:cubicBezTo>
                <a:cubicBezTo>
                  <a:pt x="5961786" y="2259781"/>
                  <a:pt x="5977087" y="2249628"/>
                  <a:pt x="5995778" y="2249628"/>
                </a:cubicBezTo>
                <a:close/>
                <a:moveTo>
                  <a:pt x="5898868" y="2249628"/>
                </a:moveTo>
                <a:cubicBezTo>
                  <a:pt x="5917562" y="2249628"/>
                  <a:pt x="5932858" y="2259781"/>
                  <a:pt x="5932858" y="2273321"/>
                </a:cubicBezTo>
                <a:cubicBezTo>
                  <a:pt x="5932858" y="2286862"/>
                  <a:pt x="5917562" y="2297026"/>
                  <a:pt x="5898868" y="2297026"/>
                </a:cubicBezTo>
                <a:cubicBezTo>
                  <a:pt x="5880165" y="2297026"/>
                  <a:pt x="5864855" y="2286862"/>
                  <a:pt x="5864855" y="2273321"/>
                </a:cubicBezTo>
                <a:cubicBezTo>
                  <a:pt x="5864855" y="2259781"/>
                  <a:pt x="5880165" y="2249628"/>
                  <a:pt x="5898868" y="2249628"/>
                </a:cubicBezTo>
                <a:close/>
                <a:moveTo>
                  <a:pt x="5800164" y="2249628"/>
                </a:moveTo>
                <a:cubicBezTo>
                  <a:pt x="5818826" y="2249628"/>
                  <a:pt x="5834182" y="2259781"/>
                  <a:pt x="5834182" y="2273321"/>
                </a:cubicBezTo>
                <a:cubicBezTo>
                  <a:pt x="5834182" y="2286862"/>
                  <a:pt x="5818826" y="2297026"/>
                  <a:pt x="5800164" y="2297026"/>
                </a:cubicBezTo>
                <a:cubicBezTo>
                  <a:pt x="5781484" y="2297026"/>
                  <a:pt x="5766207" y="2286862"/>
                  <a:pt x="5766207" y="2273321"/>
                </a:cubicBezTo>
                <a:cubicBezTo>
                  <a:pt x="5766207" y="2259781"/>
                  <a:pt x="5781484" y="2249628"/>
                  <a:pt x="5800164" y="2249628"/>
                </a:cubicBezTo>
                <a:close/>
                <a:moveTo>
                  <a:pt x="5701673" y="2247934"/>
                </a:moveTo>
                <a:cubicBezTo>
                  <a:pt x="5722080" y="2249628"/>
                  <a:pt x="5737359" y="2259781"/>
                  <a:pt x="5735662" y="2271627"/>
                </a:cubicBezTo>
                <a:cubicBezTo>
                  <a:pt x="5735662" y="2285168"/>
                  <a:pt x="5720383" y="2295332"/>
                  <a:pt x="5701673" y="2295332"/>
                </a:cubicBezTo>
                <a:cubicBezTo>
                  <a:pt x="5682968" y="2295332"/>
                  <a:pt x="5667648" y="2285168"/>
                  <a:pt x="5667648" y="2271627"/>
                </a:cubicBezTo>
                <a:cubicBezTo>
                  <a:pt x="5667648" y="2258086"/>
                  <a:pt x="5682968" y="2247934"/>
                  <a:pt x="5701673" y="2247934"/>
                </a:cubicBezTo>
                <a:close/>
                <a:moveTo>
                  <a:pt x="5604728" y="2247934"/>
                </a:moveTo>
                <a:cubicBezTo>
                  <a:pt x="5625130" y="2249628"/>
                  <a:pt x="5640437" y="2259781"/>
                  <a:pt x="5638737" y="2271627"/>
                </a:cubicBezTo>
                <a:cubicBezTo>
                  <a:pt x="5638737" y="2285168"/>
                  <a:pt x="5623430" y="2295332"/>
                  <a:pt x="5603027" y="2295332"/>
                </a:cubicBezTo>
                <a:cubicBezTo>
                  <a:pt x="5584338" y="2295332"/>
                  <a:pt x="5569016" y="2285168"/>
                  <a:pt x="5569016" y="2271627"/>
                </a:cubicBezTo>
                <a:cubicBezTo>
                  <a:pt x="5569016" y="2258086"/>
                  <a:pt x="5586032" y="2247934"/>
                  <a:pt x="5604728" y="2247934"/>
                </a:cubicBezTo>
                <a:close/>
                <a:moveTo>
                  <a:pt x="5506104" y="2247934"/>
                </a:moveTo>
                <a:cubicBezTo>
                  <a:pt x="5524811" y="2247934"/>
                  <a:pt x="5538410" y="2259781"/>
                  <a:pt x="5538410" y="2271627"/>
                </a:cubicBezTo>
                <a:cubicBezTo>
                  <a:pt x="5538410" y="2285168"/>
                  <a:pt x="5521409" y="2295332"/>
                  <a:pt x="5502708" y="2295332"/>
                </a:cubicBezTo>
                <a:cubicBezTo>
                  <a:pt x="5483996" y="2295332"/>
                  <a:pt x="5468690" y="2285168"/>
                  <a:pt x="5470394" y="2271627"/>
                </a:cubicBezTo>
                <a:cubicBezTo>
                  <a:pt x="5470394" y="2258086"/>
                  <a:pt x="5487400" y="2247934"/>
                  <a:pt x="5506104" y="2247934"/>
                </a:cubicBezTo>
                <a:close/>
                <a:moveTo>
                  <a:pt x="5409158" y="2247934"/>
                </a:moveTo>
                <a:cubicBezTo>
                  <a:pt x="5426167" y="2247934"/>
                  <a:pt x="5441462" y="2258086"/>
                  <a:pt x="5441462" y="2271627"/>
                </a:cubicBezTo>
                <a:cubicBezTo>
                  <a:pt x="5441462" y="2285168"/>
                  <a:pt x="5424463" y="2295332"/>
                  <a:pt x="5405763" y="2295332"/>
                </a:cubicBezTo>
                <a:cubicBezTo>
                  <a:pt x="5387055" y="2295332"/>
                  <a:pt x="5371753" y="2285168"/>
                  <a:pt x="5373449" y="2271627"/>
                </a:cubicBezTo>
                <a:cubicBezTo>
                  <a:pt x="5375144" y="2258086"/>
                  <a:pt x="5390454" y="2247934"/>
                  <a:pt x="5409158" y="2247934"/>
                </a:cubicBezTo>
                <a:close/>
                <a:moveTo>
                  <a:pt x="5310521" y="2247934"/>
                </a:moveTo>
                <a:cubicBezTo>
                  <a:pt x="5329222" y="2247934"/>
                  <a:pt x="5344544" y="2258086"/>
                  <a:pt x="5342848" y="2271627"/>
                </a:cubicBezTo>
                <a:cubicBezTo>
                  <a:pt x="5342848" y="2285168"/>
                  <a:pt x="5325831" y="2295332"/>
                  <a:pt x="5307113" y="2295332"/>
                </a:cubicBezTo>
                <a:cubicBezTo>
                  <a:pt x="5288423" y="2295332"/>
                  <a:pt x="5273112" y="2285168"/>
                  <a:pt x="5274816" y="2271627"/>
                </a:cubicBezTo>
                <a:cubicBezTo>
                  <a:pt x="5276513" y="2258086"/>
                  <a:pt x="5291813" y="2247934"/>
                  <a:pt x="5310521" y="2247934"/>
                </a:cubicBezTo>
                <a:close/>
                <a:moveTo>
                  <a:pt x="5213605" y="2247934"/>
                </a:moveTo>
                <a:cubicBezTo>
                  <a:pt x="5232319" y="2247934"/>
                  <a:pt x="5247625" y="2258086"/>
                  <a:pt x="5245931" y="2271627"/>
                </a:cubicBezTo>
                <a:cubicBezTo>
                  <a:pt x="5244232" y="2285168"/>
                  <a:pt x="5228922" y="2295332"/>
                  <a:pt x="5210197" y="2295332"/>
                </a:cubicBezTo>
                <a:cubicBezTo>
                  <a:pt x="5191481" y="2295332"/>
                  <a:pt x="5176173" y="2285168"/>
                  <a:pt x="5177872" y="2271627"/>
                </a:cubicBezTo>
                <a:cubicBezTo>
                  <a:pt x="5179590" y="2258086"/>
                  <a:pt x="5194898" y="2247934"/>
                  <a:pt x="5213605" y="2247934"/>
                </a:cubicBezTo>
                <a:close/>
                <a:moveTo>
                  <a:pt x="5116630" y="2246252"/>
                </a:moveTo>
                <a:cubicBezTo>
                  <a:pt x="5135338" y="2247934"/>
                  <a:pt x="5150646" y="2258099"/>
                  <a:pt x="5148946" y="2269945"/>
                </a:cubicBezTo>
                <a:cubicBezTo>
                  <a:pt x="5147248" y="2283486"/>
                  <a:pt x="5131934" y="2293638"/>
                  <a:pt x="5113236" y="2293638"/>
                </a:cubicBezTo>
                <a:cubicBezTo>
                  <a:pt x="5094510" y="2293638"/>
                  <a:pt x="5079195" y="2283486"/>
                  <a:pt x="5080919" y="2269945"/>
                </a:cubicBezTo>
                <a:cubicBezTo>
                  <a:pt x="5082604" y="2256405"/>
                  <a:pt x="5097925" y="2246252"/>
                  <a:pt x="5116630" y="2246252"/>
                </a:cubicBezTo>
                <a:close/>
                <a:moveTo>
                  <a:pt x="5017998" y="2246252"/>
                </a:moveTo>
                <a:cubicBezTo>
                  <a:pt x="5036700" y="2247934"/>
                  <a:pt x="5052002" y="2258099"/>
                  <a:pt x="5050304" y="2269945"/>
                </a:cubicBezTo>
                <a:cubicBezTo>
                  <a:pt x="5048608" y="2283486"/>
                  <a:pt x="5033303" y="2293638"/>
                  <a:pt x="5014587" y="2293638"/>
                </a:cubicBezTo>
                <a:cubicBezTo>
                  <a:pt x="4995876" y="2293638"/>
                  <a:pt x="4980592" y="2283486"/>
                  <a:pt x="4982294" y="2269945"/>
                </a:cubicBezTo>
                <a:cubicBezTo>
                  <a:pt x="4983989" y="2256405"/>
                  <a:pt x="4999285" y="2246252"/>
                  <a:pt x="5017998" y="2246252"/>
                </a:cubicBezTo>
                <a:close/>
                <a:moveTo>
                  <a:pt x="4919404" y="2246252"/>
                </a:moveTo>
                <a:cubicBezTo>
                  <a:pt x="4939796" y="2246252"/>
                  <a:pt x="4953389" y="2258099"/>
                  <a:pt x="4951689" y="2269945"/>
                </a:cubicBezTo>
                <a:cubicBezTo>
                  <a:pt x="4949996" y="2283486"/>
                  <a:pt x="4934697" y="2293638"/>
                  <a:pt x="4914300" y="2293638"/>
                </a:cubicBezTo>
                <a:cubicBezTo>
                  <a:pt x="4895609" y="2293638"/>
                  <a:pt x="4882123" y="2283486"/>
                  <a:pt x="4882123" y="2269945"/>
                </a:cubicBezTo>
                <a:cubicBezTo>
                  <a:pt x="4883825" y="2256405"/>
                  <a:pt x="4898997" y="2246252"/>
                  <a:pt x="4919404" y="2246252"/>
                </a:cubicBezTo>
                <a:close/>
                <a:moveTo>
                  <a:pt x="4824339" y="2246252"/>
                </a:moveTo>
                <a:cubicBezTo>
                  <a:pt x="4843044" y="2246252"/>
                  <a:pt x="4856641" y="2256405"/>
                  <a:pt x="4854937" y="2269945"/>
                </a:cubicBezTo>
                <a:cubicBezTo>
                  <a:pt x="4853242" y="2283486"/>
                  <a:pt x="4836236" y="2293638"/>
                  <a:pt x="4817538" y="2293638"/>
                </a:cubicBezTo>
                <a:cubicBezTo>
                  <a:pt x="4798837" y="2293638"/>
                  <a:pt x="4785243" y="2283486"/>
                  <a:pt x="4786943" y="2269945"/>
                </a:cubicBezTo>
                <a:cubicBezTo>
                  <a:pt x="4788638" y="2256405"/>
                  <a:pt x="4805632" y="2246252"/>
                  <a:pt x="4824339" y="2246252"/>
                </a:cubicBezTo>
                <a:close/>
                <a:moveTo>
                  <a:pt x="559989" y="2243852"/>
                </a:moveTo>
                <a:cubicBezTo>
                  <a:pt x="576990" y="2243852"/>
                  <a:pt x="585490" y="2254004"/>
                  <a:pt x="578690" y="2267545"/>
                </a:cubicBezTo>
                <a:cubicBezTo>
                  <a:pt x="571890" y="2281086"/>
                  <a:pt x="553188" y="2291238"/>
                  <a:pt x="534487" y="2291238"/>
                </a:cubicBezTo>
                <a:cubicBezTo>
                  <a:pt x="517486" y="2291238"/>
                  <a:pt x="508985" y="2281086"/>
                  <a:pt x="515786" y="2267545"/>
                </a:cubicBezTo>
                <a:cubicBezTo>
                  <a:pt x="522585" y="2254004"/>
                  <a:pt x="541288" y="2243852"/>
                  <a:pt x="559989" y="2243852"/>
                </a:cubicBezTo>
                <a:close/>
                <a:moveTo>
                  <a:pt x="471589" y="2243852"/>
                </a:moveTo>
                <a:cubicBezTo>
                  <a:pt x="488591" y="2243852"/>
                  <a:pt x="497092" y="2254004"/>
                  <a:pt x="490290" y="2267545"/>
                </a:cubicBezTo>
                <a:cubicBezTo>
                  <a:pt x="483490" y="2281086"/>
                  <a:pt x="463089" y="2291238"/>
                  <a:pt x="446087" y="2291238"/>
                </a:cubicBezTo>
                <a:cubicBezTo>
                  <a:pt x="429086" y="2291238"/>
                  <a:pt x="420585" y="2281086"/>
                  <a:pt x="427385" y="2267545"/>
                </a:cubicBezTo>
                <a:cubicBezTo>
                  <a:pt x="434186" y="2254004"/>
                  <a:pt x="454588" y="2243852"/>
                  <a:pt x="471589" y="2243852"/>
                </a:cubicBezTo>
                <a:close/>
                <a:moveTo>
                  <a:pt x="383164" y="2242158"/>
                </a:moveTo>
                <a:cubicBezTo>
                  <a:pt x="400166" y="2243852"/>
                  <a:pt x="408667" y="2254004"/>
                  <a:pt x="401866" y="2265863"/>
                </a:cubicBezTo>
                <a:cubicBezTo>
                  <a:pt x="395066" y="2279404"/>
                  <a:pt x="374664" y="2289556"/>
                  <a:pt x="357663" y="2289556"/>
                </a:cubicBezTo>
                <a:cubicBezTo>
                  <a:pt x="340661" y="2289556"/>
                  <a:pt x="332160" y="2279404"/>
                  <a:pt x="338960" y="2265863"/>
                </a:cubicBezTo>
                <a:cubicBezTo>
                  <a:pt x="345762" y="2252322"/>
                  <a:pt x="366163" y="2242158"/>
                  <a:pt x="383164" y="2242158"/>
                </a:cubicBezTo>
                <a:close/>
                <a:moveTo>
                  <a:pt x="294765" y="2242158"/>
                </a:moveTo>
                <a:cubicBezTo>
                  <a:pt x="311766" y="2243852"/>
                  <a:pt x="320267" y="2254004"/>
                  <a:pt x="313467" y="2265863"/>
                </a:cubicBezTo>
                <a:cubicBezTo>
                  <a:pt x="306666" y="2279404"/>
                  <a:pt x="286264" y="2289556"/>
                  <a:pt x="269263" y="2289556"/>
                </a:cubicBezTo>
                <a:cubicBezTo>
                  <a:pt x="252261" y="2289556"/>
                  <a:pt x="243761" y="2279404"/>
                  <a:pt x="250562" y="2265863"/>
                </a:cubicBezTo>
                <a:cubicBezTo>
                  <a:pt x="257362" y="2252322"/>
                  <a:pt x="277764" y="2242158"/>
                  <a:pt x="294765" y="2242158"/>
                </a:cubicBezTo>
                <a:close/>
                <a:moveTo>
                  <a:pt x="201248" y="2242158"/>
                </a:moveTo>
                <a:cubicBezTo>
                  <a:pt x="219949" y="2243852"/>
                  <a:pt x="228450" y="2254004"/>
                  <a:pt x="219949" y="2265863"/>
                </a:cubicBezTo>
                <a:cubicBezTo>
                  <a:pt x="213149" y="2279404"/>
                  <a:pt x="192748" y="2289556"/>
                  <a:pt x="175745" y="2289556"/>
                </a:cubicBezTo>
                <a:cubicBezTo>
                  <a:pt x="158745" y="2289556"/>
                  <a:pt x="150244" y="2279404"/>
                  <a:pt x="157045" y="2265863"/>
                </a:cubicBezTo>
                <a:cubicBezTo>
                  <a:pt x="163844" y="2252322"/>
                  <a:pt x="184246" y="2242158"/>
                  <a:pt x="201248" y="2242158"/>
                </a:cubicBezTo>
                <a:close/>
                <a:moveTo>
                  <a:pt x="114551" y="2242158"/>
                </a:moveTo>
                <a:cubicBezTo>
                  <a:pt x="131552" y="2243852"/>
                  <a:pt x="140053" y="2254004"/>
                  <a:pt x="131552" y="2265863"/>
                </a:cubicBezTo>
                <a:cubicBezTo>
                  <a:pt x="124751" y="2279404"/>
                  <a:pt x="104350" y="2289556"/>
                  <a:pt x="87348" y="2289556"/>
                </a:cubicBezTo>
                <a:cubicBezTo>
                  <a:pt x="70347" y="2289556"/>
                  <a:pt x="61846" y="2279404"/>
                  <a:pt x="70347" y="2265863"/>
                </a:cubicBezTo>
                <a:cubicBezTo>
                  <a:pt x="77147" y="2252322"/>
                  <a:pt x="97549" y="2242158"/>
                  <a:pt x="114551" y="2242158"/>
                </a:cubicBezTo>
                <a:close/>
                <a:moveTo>
                  <a:pt x="1612610" y="2239476"/>
                </a:moveTo>
                <a:cubicBezTo>
                  <a:pt x="1631319" y="2239476"/>
                  <a:pt x="1643221" y="2249629"/>
                  <a:pt x="1636415" y="2263169"/>
                </a:cubicBezTo>
                <a:cubicBezTo>
                  <a:pt x="1631319" y="2276710"/>
                  <a:pt x="1610912" y="2286863"/>
                  <a:pt x="1592215" y="2286863"/>
                </a:cubicBezTo>
                <a:cubicBezTo>
                  <a:pt x="1573519" y="2286863"/>
                  <a:pt x="1563315" y="2276710"/>
                  <a:pt x="1568411" y="2263169"/>
                </a:cubicBezTo>
                <a:cubicBezTo>
                  <a:pt x="1573519" y="2249629"/>
                  <a:pt x="1593914" y="2239476"/>
                  <a:pt x="1612610" y="2239476"/>
                </a:cubicBezTo>
                <a:close/>
                <a:moveTo>
                  <a:pt x="2579979" y="2237782"/>
                </a:moveTo>
                <a:cubicBezTo>
                  <a:pt x="2596977" y="2239476"/>
                  <a:pt x="2608891" y="2249629"/>
                  <a:pt x="2605494" y="2261475"/>
                </a:cubicBezTo>
                <a:cubicBezTo>
                  <a:pt x="2600374" y="2275016"/>
                  <a:pt x="2581678" y="2285168"/>
                  <a:pt x="2562981" y="2285168"/>
                </a:cubicBezTo>
                <a:cubicBezTo>
                  <a:pt x="2544273" y="2285168"/>
                  <a:pt x="2532383" y="2275016"/>
                  <a:pt x="2537478" y="2261475"/>
                </a:cubicBezTo>
                <a:cubicBezTo>
                  <a:pt x="2542574" y="2247935"/>
                  <a:pt x="2561283" y="2237782"/>
                  <a:pt x="2579979" y="2237782"/>
                </a:cubicBezTo>
                <a:close/>
                <a:moveTo>
                  <a:pt x="2491569" y="2237782"/>
                </a:moveTo>
                <a:cubicBezTo>
                  <a:pt x="2510265" y="2239476"/>
                  <a:pt x="2520469" y="2249629"/>
                  <a:pt x="2517060" y="2261475"/>
                </a:cubicBezTo>
                <a:cubicBezTo>
                  <a:pt x="2511964" y="2275016"/>
                  <a:pt x="2493267" y="2285168"/>
                  <a:pt x="2474571" y="2285168"/>
                </a:cubicBezTo>
                <a:cubicBezTo>
                  <a:pt x="2455851" y="2285168"/>
                  <a:pt x="2443961" y="2275016"/>
                  <a:pt x="2449056" y="2261475"/>
                </a:cubicBezTo>
                <a:cubicBezTo>
                  <a:pt x="2454152" y="2247935"/>
                  <a:pt x="2472860" y="2237782"/>
                  <a:pt x="2491569" y="2237782"/>
                </a:cubicBezTo>
                <a:close/>
                <a:moveTo>
                  <a:pt x="2392956" y="2237782"/>
                </a:moveTo>
                <a:cubicBezTo>
                  <a:pt x="2411653" y="2237782"/>
                  <a:pt x="2423555" y="2249629"/>
                  <a:pt x="2418459" y="2261475"/>
                </a:cubicBezTo>
                <a:cubicBezTo>
                  <a:pt x="2413363" y="2275016"/>
                  <a:pt x="2394655" y="2285168"/>
                  <a:pt x="2375958" y="2285168"/>
                </a:cubicBezTo>
                <a:cubicBezTo>
                  <a:pt x="2357262" y="2285168"/>
                  <a:pt x="2345348" y="2275016"/>
                  <a:pt x="2350444" y="2261475"/>
                </a:cubicBezTo>
                <a:cubicBezTo>
                  <a:pt x="2355563" y="2247935"/>
                  <a:pt x="2374260" y="2237782"/>
                  <a:pt x="2392956" y="2237782"/>
                </a:cubicBezTo>
                <a:close/>
                <a:moveTo>
                  <a:pt x="2296053" y="2237782"/>
                </a:moveTo>
                <a:cubicBezTo>
                  <a:pt x="2314749" y="2237782"/>
                  <a:pt x="2326651" y="2247935"/>
                  <a:pt x="2321544" y="2261475"/>
                </a:cubicBezTo>
                <a:cubicBezTo>
                  <a:pt x="2316448" y="2275016"/>
                  <a:pt x="2297752" y="2285168"/>
                  <a:pt x="2279043" y="2285168"/>
                </a:cubicBezTo>
                <a:cubicBezTo>
                  <a:pt x="2260347" y="2285168"/>
                  <a:pt x="2248445" y="2275016"/>
                  <a:pt x="2253552" y="2261475"/>
                </a:cubicBezTo>
                <a:cubicBezTo>
                  <a:pt x="2258648" y="2247935"/>
                  <a:pt x="2277345" y="2237782"/>
                  <a:pt x="2296053" y="2237782"/>
                </a:cubicBezTo>
                <a:close/>
                <a:moveTo>
                  <a:pt x="2195740" y="2237782"/>
                </a:moveTo>
                <a:cubicBezTo>
                  <a:pt x="2214448" y="2237782"/>
                  <a:pt x="2226350" y="2247935"/>
                  <a:pt x="2221243" y="2261475"/>
                </a:cubicBezTo>
                <a:cubicBezTo>
                  <a:pt x="2216147" y="2275016"/>
                  <a:pt x="2197439" y="2285168"/>
                  <a:pt x="2178742" y="2285168"/>
                </a:cubicBezTo>
                <a:cubicBezTo>
                  <a:pt x="2160034" y="2285168"/>
                  <a:pt x="2148132" y="2275016"/>
                  <a:pt x="2153239" y="2261475"/>
                </a:cubicBezTo>
                <a:cubicBezTo>
                  <a:pt x="2158335" y="2247935"/>
                  <a:pt x="2177032" y="2237782"/>
                  <a:pt x="2195740" y="2237782"/>
                </a:cubicBezTo>
                <a:close/>
                <a:moveTo>
                  <a:pt x="2097126" y="2237782"/>
                </a:moveTo>
                <a:cubicBezTo>
                  <a:pt x="2117532" y="2237782"/>
                  <a:pt x="2127736" y="2247935"/>
                  <a:pt x="2122640" y="2261475"/>
                </a:cubicBezTo>
                <a:cubicBezTo>
                  <a:pt x="2117532" y="2275016"/>
                  <a:pt x="2098824" y="2285168"/>
                  <a:pt x="2078429" y="2285168"/>
                </a:cubicBezTo>
                <a:cubicBezTo>
                  <a:pt x="2059721" y="2285168"/>
                  <a:pt x="2047831" y="2275016"/>
                  <a:pt x="2052926" y="2261475"/>
                </a:cubicBezTo>
                <a:cubicBezTo>
                  <a:pt x="2058022" y="2247935"/>
                  <a:pt x="2076719" y="2237782"/>
                  <a:pt x="2097126" y="2237782"/>
                </a:cubicBezTo>
                <a:close/>
                <a:moveTo>
                  <a:pt x="2000235" y="2236088"/>
                </a:moveTo>
                <a:cubicBezTo>
                  <a:pt x="2020629" y="2237782"/>
                  <a:pt x="2030833" y="2247935"/>
                  <a:pt x="2025737" y="2259781"/>
                </a:cubicBezTo>
                <a:cubicBezTo>
                  <a:pt x="2020629" y="2273322"/>
                  <a:pt x="2000235" y="2283486"/>
                  <a:pt x="1981526" y="2283486"/>
                </a:cubicBezTo>
                <a:cubicBezTo>
                  <a:pt x="1962818" y="2283486"/>
                  <a:pt x="1950929" y="2273322"/>
                  <a:pt x="1956024" y="2259781"/>
                </a:cubicBezTo>
                <a:cubicBezTo>
                  <a:pt x="1961120" y="2246241"/>
                  <a:pt x="1981526" y="2236088"/>
                  <a:pt x="2000235" y="2236088"/>
                </a:cubicBezTo>
                <a:close/>
                <a:moveTo>
                  <a:pt x="8895967" y="2198842"/>
                </a:moveTo>
                <a:cubicBezTo>
                  <a:pt x="8914663" y="2198842"/>
                  <a:pt x="8933372" y="2209006"/>
                  <a:pt x="8936768" y="2222547"/>
                </a:cubicBezTo>
                <a:cubicBezTo>
                  <a:pt x="8940177" y="2236088"/>
                  <a:pt x="8928276" y="2246252"/>
                  <a:pt x="8909567" y="2246252"/>
                </a:cubicBezTo>
                <a:cubicBezTo>
                  <a:pt x="8890859" y="2246252"/>
                  <a:pt x="8872162" y="2236088"/>
                  <a:pt x="8868766" y="2222547"/>
                </a:cubicBezTo>
                <a:cubicBezTo>
                  <a:pt x="8865357" y="2209006"/>
                  <a:pt x="8877258" y="2198842"/>
                  <a:pt x="8895967" y="2198842"/>
                </a:cubicBezTo>
                <a:close/>
                <a:moveTo>
                  <a:pt x="10932714" y="2197160"/>
                </a:moveTo>
                <a:cubicBezTo>
                  <a:pt x="10951422" y="2197160"/>
                  <a:pt x="10971841" y="2207312"/>
                  <a:pt x="10978636" y="2220853"/>
                </a:cubicBezTo>
                <a:cubicBezTo>
                  <a:pt x="10985441" y="2234394"/>
                  <a:pt x="10975238" y="2244558"/>
                  <a:pt x="10956530" y="2244558"/>
                </a:cubicBezTo>
                <a:cubicBezTo>
                  <a:pt x="10937822" y="2244558"/>
                  <a:pt x="10917415" y="2234394"/>
                  <a:pt x="10910621" y="2220853"/>
                </a:cubicBezTo>
                <a:cubicBezTo>
                  <a:pt x="10903814" y="2207312"/>
                  <a:pt x="10914017" y="2197160"/>
                  <a:pt x="10932714" y="2197160"/>
                </a:cubicBezTo>
                <a:close/>
                <a:moveTo>
                  <a:pt x="10256055" y="2197160"/>
                </a:moveTo>
                <a:cubicBezTo>
                  <a:pt x="10274763" y="2197160"/>
                  <a:pt x="10293460" y="2207312"/>
                  <a:pt x="10300254" y="2220853"/>
                </a:cubicBezTo>
                <a:cubicBezTo>
                  <a:pt x="10305362" y="2234394"/>
                  <a:pt x="10295159" y="2244558"/>
                  <a:pt x="10276462" y="2244558"/>
                </a:cubicBezTo>
                <a:cubicBezTo>
                  <a:pt x="10257766" y="2244558"/>
                  <a:pt x="10237359" y="2234394"/>
                  <a:pt x="10232263" y="2220853"/>
                </a:cubicBezTo>
                <a:cubicBezTo>
                  <a:pt x="10227167" y="2207312"/>
                  <a:pt x="10237359" y="2197160"/>
                  <a:pt x="10256055" y="2197160"/>
                </a:cubicBezTo>
                <a:close/>
                <a:moveTo>
                  <a:pt x="10159163" y="2197160"/>
                </a:moveTo>
                <a:cubicBezTo>
                  <a:pt x="10177860" y="2197160"/>
                  <a:pt x="10196556" y="2207312"/>
                  <a:pt x="10203363" y="2220853"/>
                </a:cubicBezTo>
                <a:cubicBezTo>
                  <a:pt x="10208459" y="2234394"/>
                  <a:pt x="10198255" y="2244558"/>
                  <a:pt x="10179558" y="2244558"/>
                </a:cubicBezTo>
                <a:cubicBezTo>
                  <a:pt x="10160862" y="2244558"/>
                  <a:pt x="10140455" y="2234394"/>
                  <a:pt x="10135359" y="2220853"/>
                </a:cubicBezTo>
                <a:cubicBezTo>
                  <a:pt x="10130263" y="2207312"/>
                  <a:pt x="10140455" y="2197160"/>
                  <a:pt x="10159163" y="2197160"/>
                </a:cubicBezTo>
                <a:close/>
                <a:moveTo>
                  <a:pt x="10062261" y="2197160"/>
                </a:moveTo>
                <a:cubicBezTo>
                  <a:pt x="10080957" y="2197160"/>
                  <a:pt x="10101353" y="2207312"/>
                  <a:pt x="10106460" y="2220853"/>
                </a:cubicBezTo>
                <a:cubicBezTo>
                  <a:pt x="10111556" y="2234394"/>
                  <a:pt x="10101353" y="2244558"/>
                  <a:pt x="10082656" y="2244558"/>
                </a:cubicBezTo>
                <a:cubicBezTo>
                  <a:pt x="10063960" y="2244558"/>
                  <a:pt x="10043565" y="2234394"/>
                  <a:pt x="10038457" y="2220853"/>
                </a:cubicBezTo>
                <a:cubicBezTo>
                  <a:pt x="10033361" y="2207312"/>
                  <a:pt x="10043552" y="2197160"/>
                  <a:pt x="10062261" y="2197160"/>
                </a:cubicBezTo>
                <a:close/>
                <a:moveTo>
                  <a:pt x="9967044" y="2197160"/>
                </a:moveTo>
                <a:cubicBezTo>
                  <a:pt x="9985753" y="2197160"/>
                  <a:pt x="10004449" y="2207312"/>
                  <a:pt x="10011244" y="2220853"/>
                </a:cubicBezTo>
                <a:cubicBezTo>
                  <a:pt x="10016351" y="2234394"/>
                  <a:pt x="10006148" y="2244558"/>
                  <a:pt x="9987451" y="2244558"/>
                </a:cubicBezTo>
                <a:cubicBezTo>
                  <a:pt x="9968743" y="2244558"/>
                  <a:pt x="9948336" y="2234394"/>
                  <a:pt x="9943240" y="2220853"/>
                </a:cubicBezTo>
                <a:cubicBezTo>
                  <a:pt x="9938144" y="2207312"/>
                  <a:pt x="9948336" y="2197160"/>
                  <a:pt x="9967044" y="2197160"/>
                </a:cubicBezTo>
                <a:close/>
                <a:moveTo>
                  <a:pt x="8799051" y="2197160"/>
                </a:moveTo>
                <a:cubicBezTo>
                  <a:pt x="8817748" y="2198854"/>
                  <a:pt x="8836444" y="2209006"/>
                  <a:pt x="8839854" y="2220853"/>
                </a:cubicBezTo>
                <a:cubicBezTo>
                  <a:pt x="8843250" y="2234394"/>
                  <a:pt x="8831349" y="2244558"/>
                  <a:pt x="8812652" y="2244558"/>
                </a:cubicBezTo>
                <a:cubicBezTo>
                  <a:pt x="8793932" y="2244558"/>
                  <a:pt x="8775235" y="2234394"/>
                  <a:pt x="8771838" y="2220853"/>
                </a:cubicBezTo>
                <a:cubicBezTo>
                  <a:pt x="8768441" y="2207312"/>
                  <a:pt x="8780343" y="2197160"/>
                  <a:pt x="8799051" y="2197160"/>
                </a:cubicBezTo>
                <a:close/>
                <a:moveTo>
                  <a:pt x="9768130" y="2195454"/>
                </a:moveTo>
                <a:cubicBezTo>
                  <a:pt x="9785128" y="2197148"/>
                  <a:pt x="9805535" y="2207312"/>
                  <a:pt x="9810631" y="2219159"/>
                </a:cubicBezTo>
                <a:cubicBezTo>
                  <a:pt x="9815738" y="2232700"/>
                  <a:pt x="9803836" y="2242864"/>
                  <a:pt x="9785128" y="2242864"/>
                </a:cubicBezTo>
                <a:cubicBezTo>
                  <a:pt x="9766431" y="2242864"/>
                  <a:pt x="9747735" y="2232700"/>
                  <a:pt x="9742639" y="2219159"/>
                </a:cubicBezTo>
                <a:cubicBezTo>
                  <a:pt x="9737520" y="2205618"/>
                  <a:pt x="9749434" y="2195454"/>
                  <a:pt x="9768130" y="2195454"/>
                </a:cubicBezTo>
                <a:close/>
                <a:moveTo>
                  <a:pt x="7251946" y="2188690"/>
                </a:moveTo>
                <a:cubicBezTo>
                  <a:pt x="7270643" y="2190384"/>
                  <a:pt x="7287640" y="2200548"/>
                  <a:pt x="7289339" y="2212395"/>
                </a:cubicBezTo>
                <a:cubicBezTo>
                  <a:pt x="7291048" y="2225936"/>
                  <a:pt x="7277451" y="2236088"/>
                  <a:pt x="7258741" y="2236088"/>
                </a:cubicBezTo>
                <a:cubicBezTo>
                  <a:pt x="7240043" y="2236088"/>
                  <a:pt x="7223033" y="2225936"/>
                  <a:pt x="7221333" y="2212395"/>
                </a:cubicBezTo>
                <a:cubicBezTo>
                  <a:pt x="7219635" y="2198854"/>
                  <a:pt x="7233237" y="2188690"/>
                  <a:pt x="7251946" y="2188690"/>
                </a:cubicBezTo>
                <a:close/>
                <a:moveTo>
                  <a:pt x="7153341" y="2188690"/>
                </a:moveTo>
                <a:cubicBezTo>
                  <a:pt x="7173734" y="2190384"/>
                  <a:pt x="7189035" y="2200548"/>
                  <a:pt x="7190734" y="2212395"/>
                </a:cubicBezTo>
                <a:cubicBezTo>
                  <a:pt x="7192434" y="2225936"/>
                  <a:pt x="7178831" y="2236088"/>
                  <a:pt x="7160134" y="2236088"/>
                </a:cubicBezTo>
                <a:cubicBezTo>
                  <a:pt x="7141425" y="2236088"/>
                  <a:pt x="7124432" y="2225936"/>
                  <a:pt x="7122722" y="2212395"/>
                </a:cubicBezTo>
                <a:cubicBezTo>
                  <a:pt x="7121022" y="2198854"/>
                  <a:pt x="7134621" y="2188690"/>
                  <a:pt x="7153341" y="2188690"/>
                </a:cubicBezTo>
                <a:close/>
                <a:moveTo>
                  <a:pt x="7061523" y="2188690"/>
                </a:moveTo>
                <a:cubicBezTo>
                  <a:pt x="7080228" y="2188690"/>
                  <a:pt x="7095524" y="2200548"/>
                  <a:pt x="7097224" y="2212395"/>
                </a:cubicBezTo>
                <a:cubicBezTo>
                  <a:pt x="7098922" y="2225936"/>
                  <a:pt x="7085325" y="2236088"/>
                  <a:pt x="7066631" y="2236088"/>
                </a:cubicBezTo>
                <a:cubicBezTo>
                  <a:pt x="7047926" y="2236088"/>
                  <a:pt x="7030932" y="2225936"/>
                  <a:pt x="7030932" y="2212395"/>
                </a:cubicBezTo>
                <a:cubicBezTo>
                  <a:pt x="7029232" y="2198854"/>
                  <a:pt x="7042832" y="2188690"/>
                  <a:pt x="7061523" y="2188690"/>
                </a:cubicBezTo>
                <a:close/>
                <a:moveTo>
                  <a:pt x="6964646" y="2188690"/>
                </a:moveTo>
                <a:cubicBezTo>
                  <a:pt x="6981645" y="2188690"/>
                  <a:pt x="6998638" y="2198854"/>
                  <a:pt x="7000336" y="2212395"/>
                </a:cubicBezTo>
                <a:cubicBezTo>
                  <a:pt x="7002034" y="2225936"/>
                  <a:pt x="6986742" y="2236088"/>
                  <a:pt x="6968045" y="2236088"/>
                </a:cubicBezTo>
                <a:cubicBezTo>
                  <a:pt x="6949354" y="2236088"/>
                  <a:pt x="6932360" y="2225936"/>
                  <a:pt x="6932360" y="2212395"/>
                </a:cubicBezTo>
                <a:cubicBezTo>
                  <a:pt x="6930649" y="2198854"/>
                  <a:pt x="6945958" y="2188690"/>
                  <a:pt x="6964646" y="2188690"/>
                </a:cubicBezTo>
                <a:close/>
                <a:moveTo>
                  <a:pt x="6867743" y="2188690"/>
                </a:moveTo>
                <a:cubicBezTo>
                  <a:pt x="6886435" y="2188690"/>
                  <a:pt x="6901743" y="2198854"/>
                  <a:pt x="6903444" y="2212395"/>
                </a:cubicBezTo>
                <a:cubicBezTo>
                  <a:pt x="6905152" y="2225936"/>
                  <a:pt x="6889841" y="2236088"/>
                  <a:pt x="6871140" y="2236088"/>
                </a:cubicBezTo>
                <a:cubicBezTo>
                  <a:pt x="6852446" y="2236088"/>
                  <a:pt x="6835451" y="2225936"/>
                  <a:pt x="6835451" y="2212395"/>
                </a:cubicBezTo>
                <a:cubicBezTo>
                  <a:pt x="6833752" y="2198854"/>
                  <a:pt x="6849049" y="2188690"/>
                  <a:pt x="6867743" y="2188690"/>
                </a:cubicBezTo>
                <a:close/>
                <a:moveTo>
                  <a:pt x="6769193" y="2188690"/>
                </a:moveTo>
                <a:cubicBezTo>
                  <a:pt x="6787893" y="2188690"/>
                  <a:pt x="6804857" y="2198854"/>
                  <a:pt x="6804857" y="2212395"/>
                </a:cubicBezTo>
                <a:cubicBezTo>
                  <a:pt x="6806558" y="2225936"/>
                  <a:pt x="6791258" y="2236088"/>
                  <a:pt x="6772598" y="2236088"/>
                </a:cubicBezTo>
                <a:cubicBezTo>
                  <a:pt x="6753900" y="2236088"/>
                  <a:pt x="6738602" y="2225936"/>
                  <a:pt x="6736894" y="2212395"/>
                </a:cubicBezTo>
                <a:cubicBezTo>
                  <a:pt x="6735199" y="2198854"/>
                  <a:pt x="6750488" y="2188690"/>
                  <a:pt x="6769193" y="2188690"/>
                </a:cubicBezTo>
                <a:close/>
                <a:moveTo>
                  <a:pt x="6672318" y="2188690"/>
                </a:moveTo>
                <a:cubicBezTo>
                  <a:pt x="6691006" y="2188690"/>
                  <a:pt x="6706306" y="2198854"/>
                  <a:pt x="6708007" y="2212395"/>
                </a:cubicBezTo>
                <a:cubicBezTo>
                  <a:pt x="6709702" y="2225936"/>
                  <a:pt x="6694401" y="2236088"/>
                  <a:pt x="6675716" y="2236088"/>
                </a:cubicBezTo>
                <a:cubicBezTo>
                  <a:pt x="6657020" y="2236088"/>
                  <a:pt x="6641717" y="2225936"/>
                  <a:pt x="6640017" y="2212395"/>
                </a:cubicBezTo>
                <a:cubicBezTo>
                  <a:pt x="6638307" y="2198854"/>
                  <a:pt x="6653615" y="2188690"/>
                  <a:pt x="6672318" y="2188690"/>
                </a:cubicBezTo>
                <a:close/>
                <a:moveTo>
                  <a:pt x="6575430" y="2186995"/>
                </a:moveTo>
                <a:cubicBezTo>
                  <a:pt x="6595828" y="2188689"/>
                  <a:pt x="6611121" y="2198853"/>
                  <a:pt x="6611121" y="2210700"/>
                </a:cubicBezTo>
                <a:cubicBezTo>
                  <a:pt x="6611121" y="2224241"/>
                  <a:pt x="6597523" y="2234393"/>
                  <a:pt x="6578831" y="2234393"/>
                </a:cubicBezTo>
                <a:cubicBezTo>
                  <a:pt x="6560133" y="2234393"/>
                  <a:pt x="6544837" y="2224241"/>
                  <a:pt x="6543139" y="2210700"/>
                </a:cubicBezTo>
                <a:cubicBezTo>
                  <a:pt x="6543139" y="2197159"/>
                  <a:pt x="6556731" y="2186995"/>
                  <a:pt x="6575430" y="2186995"/>
                </a:cubicBezTo>
                <a:close/>
                <a:moveTo>
                  <a:pt x="6478521" y="2186995"/>
                </a:moveTo>
                <a:cubicBezTo>
                  <a:pt x="6497212" y="2186995"/>
                  <a:pt x="6514211" y="2198853"/>
                  <a:pt x="6514211" y="2210700"/>
                </a:cubicBezTo>
                <a:cubicBezTo>
                  <a:pt x="6514211" y="2224241"/>
                  <a:pt x="6500610" y="2234393"/>
                  <a:pt x="6481914" y="2234393"/>
                </a:cubicBezTo>
                <a:cubicBezTo>
                  <a:pt x="6463222" y="2234393"/>
                  <a:pt x="6447925" y="2224241"/>
                  <a:pt x="6446225" y="2210700"/>
                </a:cubicBezTo>
                <a:cubicBezTo>
                  <a:pt x="6446225" y="2197159"/>
                  <a:pt x="6459830" y="2186995"/>
                  <a:pt x="6478521" y="2186995"/>
                </a:cubicBezTo>
                <a:close/>
                <a:moveTo>
                  <a:pt x="6383343" y="2186995"/>
                </a:moveTo>
                <a:cubicBezTo>
                  <a:pt x="6402036" y="2186995"/>
                  <a:pt x="6417336" y="2198853"/>
                  <a:pt x="6419033" y="2210700"/>
                </a:cubicBezTo>
                <a:cubicBezTo>
                  <a:pt x="6419033" y="2224241"/>
                  <a:pt x="6405436" y="2234393"/>
                  <a:pt x="6386740" y="2234393"/>
                </a:cubicBezTo>
                <a:cubicBezTo>
                  <a:pt x="6368044" y="2234393"/>
                  <a:pt x="6352745" y="2224241"/>
                  <a:pt x="6351045" y="2210700"/>
                </a:cubicBezTo>
                <a:cubicBezTo>
                  <a:pt x="6351045" y="2197159"/>
                  <a:pt x="6364636" y="2186995"/>
                  <a:pt x="6383343" y="2186995"/>
                </a:cubicBezTo>
                <a:close/>
                <a:moveTo>
                  <a:pt x="6286433" y="2186995"/>
                </a:moveTo>
                <a:cubicBezTo>
                  <a:pt x="6305135" y="2186995"/>
                  <a:pt x="6320436" y="2197159"/>
                  <a:pt x="6320436" y="2210700"/>
                </a:cubicBezTo>
                <a:cubicBezTo>
                  <a:pt x="6320436" y="2224241"/>
                  <a:pt x="6306836" y="2234393"/>
                  <a:pt x="6286433" y="2234393"/>
                </a:cubicBezTo>
                <a:cubicBezTo>
                  <a:pt x="6267730" y="2234393"/>
                  <a:pt x="6252440" y="2224241"/>
                  <a:pt x="6252440" y="2210700"/>
                </a:cubicBezTo>
                <a:cubicBezTo>
                  <a:pt x="6252440" y="2197159"/>
                  <a:pt x="6267730" y="2186995"/>
                  <a:pt x="6286433" y="2186995"/>
                </a:cubicBezTo>
                <a:close/>
                <a:moveTo>
                  <a:pt x="6189550" y="2186995"/>
                </a:moveTo>
                <a:cubicBezTo>
                  <a:pt x="6206556" y="2186995"/>
                  <a:pt x="6223554" y="2197159"/>
                  <a:pt x="6223554" y="2210700"/>
                </a:cubicBezTo>
                <a:cubicBezTo>
                  <a:pt x="6223554" y="2224241"/>
                  <a:pt x="6208252" y="2234393"/>
                  <a:pt x="6189550" y="2234393"/>
                </a:cubicBezTo>
                <a:cubicBezTo>
                  <a:pt x="6170841" y="2234393"/>
                  <a:pt x="6155545" y="2224241"/>
                  <a:pt x="6155545" y="2210700"/>
                </a:cubicBezTo>
                <a:cubicBezTo>
                  <a:pt x="6155545" y="2197159"/>
                  <a:pt x="6170841" y="2186995"/>
                  <a:pt x="6189550" y="2186995"/>
                </a:cubicBezTo>
                <a:close/>
                <a:moveTo>
                  <a:pt x="6092656" y="2186995"/>
                </a:moveTo>
                <a:cubicBezTo>
                  <a:pt x="6111355" y="2186995"/>
                  <a:pt x="6126644" y="2197159"/>
                  <a:pt x="6126644" y="2210700"/>
                </a:cubicBezTo>
                <a:cubicBezTo>
                  <a:pt x="6126644" y="2224241"/>
                  <a:pt x="6111355" y="2234393"/>
                  <a:pt x="6092656" y="2234393"/>
                </a:cubicBezTo>
                <a:cubicBezTo>
                  <a:pt x="6073952" y="2234393"/>
                  <a:pt x="6058658" y="2224241"/>
                  <a:pt x="6058658" y="2210700"/>
                </a:cubicBezTo>
                <a:cubicBezTo>
                  <a:pt x="6058658" y="2197159"/>
                  <a:pt x="6073952" y="2186995"/>
                  <a:pt x="6092656" y="2186995"/>
                </a:cubicBezTo>
                <a:close/>
                <a:moveTo>
                  <a:pt x="5995778" y="2185301"/>
                </a:moveTo>
                <a:cubicBezTo>
                  <a:pt x="6014468" y="2186995"/>
                  <a:pt x="6029762" y="2197148"/>
                  <a:pt x="6029762" y="2209006"/>
                </a:cubicBezTo>
                <a:cubicBezTo>
                  <a:pt x="6029762" y="2222547"/>
                  <a:pt x="6014468" y="2232699"/>
                  <a:pt x="5995778" y="2232699"/>
                </a:cubicBezTo>
                <a:cubicBezTo>
                  <a:pt x="5977087" y="2232699"/>
                  <a:pt x="5961786" y="2222547"/>
                  <a:pt x="5961786" y="2209006"/>
                </a:cubicBezTo>
                <a:cubicBezTo>
                  <a:pt x="5961786" y="2195454"/>
                  <a:pt x="5977087" y="2185301"/>
                  <a:pt x="5995778" y="2185301"/>
                </a:cubicBezTo>
                <a:close/>
                <a:moveTo>
                  <a:pt x="5898868" y="2185301"/>
                </a:moveTo>
                <a:cubicBezTo>
                  <a:pt x="5917562" y="2186995"/>
                  <a:pt x="5932858" y="2197148"/>
                  <a:pt x="5932858" y="2209006"/>
                </a:cubicBezTo>
                <a:cubicBezTo>
                  <a:pt x="5932858" y="2222547"/>
                  <a:pt x="5917562" y="2232699"/>
                  <a:pt x="5898868" y="2232699"/>
                </a:cubicBezTo>
                <a:cubicBezTo>
                  <a:pt x="5880165" y="2232699"/>
                  <a:pt x="5864855" y="2222547"/>
                  <a:pt x="5864855" y="2209006"/>
                </a:cubicBezTo>
                <a:cubicBezTo>
                  <a:pt x="5864855" y="2195454"/>
                  <a:pt x="5880165" y="2185301"/>
                  <a:pt x="5898868" y="2185301"/>
                </a:cubicBezTo>
                <a:close/>
                <a:moveTo>
                  <a:pt x="5801864" y="2185301"/>
                </a:moveTo>
                <a:cubicBezTo>
                  <a:pt x="5820536" y="2185301"/>
                  <a:pt x="5835898" y="2197148"/>
                  <a:pt x="5835898" y="2209006"/>
                </a:cubicBezTo>
                <a:cubicBezTo>
                  <a:pt x="5835898" y="2222547"/>
                  <a:pt x="5820536" y="2232699"/>
                  <a:pt x="5801864" y="2232699"/>
                </a:cubicBezTo>
                <a:cubicBezTo>
                  <a:pt x="5783182" y="2232699"/>
                  <a:pt x="5767913" y="2222547"/>
                  <a:pt x="5767913" y="2209006"/>
                </a:cubicBezTo>
                <a:cubicBezTo>
                  <a:pt x="5767913" y="2195454"/>
                  <a:pt x="5783182" y="2185301"/>
                  <a:pt x="5801864" y="2185301"/>
                </a:cubicBezTo>
                <a:close/>
                <a:moveTo>
                  <a:pt x="5703377" y="2185301"/>
                </a:moveTo>
                <a:cubicBezTo>
                  <a:pt x="5723769" y="2185301"/>
                  <a:pt x="5739057" y="2195454"/>
                  <a:pt x="5737359" y="2209006"/>
                </a:cubicBezTo>
                <a:cubicBezTo>
                  <a:pt x="5737359" y="2222547"/>
                  <a:pt x="5722080" y="2232699"/>
                  <a:pt x="5703377" y="2232699"/>
                </a:cubicBezTo>
                <a:cubicBezTo>
                  <a:pt x="5684665" y="2232699"/>
                  <a:pt x="5669360" y="2222547"/>
                  <a:pt x="5669360" y="2209006"/>
                </a:cubicBezTo>
                <a:cubicBezTo>
                  <a:pt x="5669360" y="2195454"/>
                  <a:pt x="5684665" y="2185301"/>
                  <a:pt x="5703377" y="2185301"/>
                </a:cubicBezTo>
                <a:close/>
                <a:moveTo>
                  <a:pt x="5609826" y="2185301"/>
                </a:moveTo>
                <a:cubicBezTo>
                  <a:pt x="5626838" y="2185301"/>
                  <a:pt x="5642148" y="2195454"/>
                  <a:pt x="5642148" y="2209006"/>
                </a:cubicBezTo>
                <a:cubicBezTo>
                  <a:pt x="5642148" y="2222547"/>
                  <a:pt x="5626838" y="2232699"/>
                  <a:pt x="5608125" y="2232699"/>
                </a:cubicBezTo>
                <a:cubicBezTo>
                  <a:pt x="5589429" y="2232699"/>
                  <a:pt x="5574116" y="2222547"/>
                  <a:pt x="5575831" y="2209006"/>
                </a:cubicBezTo>
                <a:cubicBezTo>
                  <a:pt x="5575831" y="2195454"/>
                  <a:pt x="5591131" y="2185301"/>
                  <a:pt x="5609826" y="2185301"/>
                </a:cubicBezTo>
                <a:close/>
                <a:moveTo>
                  <a:pt x="5509496" y="2185301"/>
                </a:moveTo>
                <a:cubicBezTo>
                  <a:pt x="5528192" y="2185301"/>
                  <a:pt x="5541798" y="2195454"/>
                  <a:pt x="5541798" y="2209006"/>
                </a:cubicBezTo>
                <a:cubicBezTo>
                  <a:pt x="5541798" y="2222547"/>
                  <a:pt x="5524797" y="2232699"/>
                  <a:pt x="5506096" y="2232699"/>
                </a:cubicBezTo>
                <a:cubicBezTo>
                  <a:pt x="5487383" y="2232699"/>
                  <a:pt x="5472082" y="2222547"/>
                  <a:pt x="5473793" y="2209006"/>
                </a:cubicBezTo>
                <a:cubicBezTo>
                  <a:pt x="5473793" y="2195454"/>
                  <a:pt x="5490789" y="2185301"/>
                  <a:pt x="5509496" y="2185301"/>
                </a:cubicBezTo>
                <a:close/>
                <a:moveTo>
                  <a:pt x="5412563" y="2185301"/>
                </a:moveTo>
                <a:cubicBezTo>
                  <a:pt x="5429577" y="2185301"/>
                  <a:pt x="5444867" y="2195454"/>
                  <a:pt x="5444867" y="2209006"/>
                </a:cubicBezTo>
                <a:cubicBezTo>
                  <a:pt x="5444867" y="2222547"/>
                  <a:pt x="5427877" y="2232699"/>
                  <a:pt x="5409171" y="2232699"/>
                </a:cubicBezTo>
                <a:cubicBezTo>
                  <a:pt x="5390466" y="2232699"/>
                  <a:pt x="5375159" y="2222547"/>
                  <a:pt x="5376858" y="2209006"/>
                </a:cubicBezTo>
                <a:cubicBezTo>
                  <a:pt x="5376858" y="2195454"/>
                  <a:pt x="5393867" y="2185301"/>
                  <a:pt x="5412563" y="2185301"/>
                </a:cubicBezTo>
                <a:close/>
                <a:moveTo>
                  <a:pt x="5315625" y="2183607"/>
                </a:moveTo>
                <a:cubicBezTo>
                  <a:pt x="5334343" y="2185301"/>
                  <a:pt x="5347961" y="2195454"/>
                  <a:pt x="5347961" y="2207312"/>
                </a:cubicBezTo>
                <a:cubicBezTo>
                  <a:pt x="5347961" y="2220853"/>
                  <a:pt x="5330932" y="2231017"/>
                  <a:pt x="5312239" y="2231017"/>
                </a:cubicBezTo>
                <a:cubicBezTo>
                  <a:pt x="5293539" y="2231017"/>
                  <a:pt x="5278236" y="2220853"/>
                  <a:pt x="5279937" y="2207312"/>
                </a:cubicBezTo>
                <a:cubicBezTo>
                  <a:pt x="5281631" y="2193771"/>
                  <a:pt x="5296926" y="2183607"/>
                  <a:pt x="5315625" y="2183607"/>
                </a:cubicBezTo>
                <a:close/>
                <a:moveTo>
                  <a:pt x="5218698" y="2183607"/>
                </a:moveTo>
                <a:cubicBezTo>
                  <a:pt x="5237427" y="2183607"/>
                  <a:pt x="5251029" y="2195454"/>
                  <a:pt x="5251029" y="2207312"/>
                </a:cubicBezTo>
                <a:cubicBezTo>
                  <a:pt x="5249306" y="2220853"/>
                  <a:pt x="5234009" y="2231017"/>
                  <a:pt x="5215308" y="2231017"/>
                </a:cubicBezTo>
                <a:cubicBezTo>
                  <a:pt x="5196588" y="2231017"/>
                  <a:pt x="5181277" y="2220853"/>
                  <a:pt x="5182974" y="2207312"/>
                </a:cubicBezTo>
                <a:cubicBezTo>
                  <a:pt x="5184672" y="2193771"/>
                  <a:pt x="5199983" y="2183607"/>
                  <a:pt x="5218698" y="2183607"/>
                </a:cubicBezTo>
                <a:close/>
                <a:moveTo>
                  <a:pt x="5121737" y="2183607"/>
                </a:moveTo>
                <a:cubicBezTo>
                  <a:pt x="5140465" y="2183607"/>
                  <a:pt x="5155773" y="2193771"/>
                  <a:pt x="5154073" y="2207312"/>
                </a:cubicBezTo>
                <a:cubicBezTo>
                  <a:pt x="5152359" y="2220853"/>
                  <a:pt x="5137054" y="2231017"/>
                  <a:pt x="5118349" y="2231017"/>
                </a:cubicBezTo>
                <a:cubicBezTo>
                  <a:pt x="5099640" y="2231017"/>
                  <a:pt x="5086032" y="2220853"/>
                  <a:pt x="5086032" y="2207312"/>
                </a:cubicBezTo>
                <a:cubicBezTo>
                  <a:pt x="5087727" y="2193771"/>
                  <a:pt x="5103038" y="2183607"/>
                  <a:pt x="5121737" y="2183607"/>
                </a:cubicBezTo>
                <a:close/>
                <a:moveTo>
                  <a:pt x="5024799" y="2183607"/>
                </a:moveTo>
                <a:cubicBezTo>
                  <a:pt x="5043487" y="2183607"/>
                  <a:pt x="5057095" y="2193771"/>
                  <a:pt x="5057095" y="2207312"/>
                </a:cubicBezTo>
                <a:cubicBezTo>
                  <a:pt x="5055408" y="2220853"/>
                  <a:pt x="5040093" y="2231017"/>
                  <a:pt x="5021381" y="2231017"/>
                </a:cubicBezTo>
                <a:cubicBezTo>
                  <a:pt x="5002677" y="2231017"/>
                  <a:pt x="4989051" y="2220853"/>
                  <a:pt x="4989051" y="2207312"/>
                </a:cubicBezTo>
                <a:cubicBezTo>
                  <a:pt x="4990746" y="2193771"/>
                  <a:pt x="5006083" y="2183607"/>
                  <a:pt x="5024799" y="2183607"/>
                </a:cubicBezTo>
                <a:close/>
                <a:moveTo>
                  <a:pt x="4927908" y="2183607"/>
                </a:moveTo>
                <a:cubicBezTo>
                  <a:pt x="4946602" y="2183607"/>
                  <a:pt x="4960189" y="2193771"/>
                  <a:pt x="4958494" y="2207312"/>
                </a:cubicBezTo>
                <a:cubicBezTo>
                  <a:pt x="4956783" y="2220853"/>
                  <a:pt x="4941502" y="2231017"/>
                  <a:pt x="4922812" y="2231017"/>
                </a:cubicBezTo>
                <a:cubicBezTo>
                  <a:pt x="4904119" y="2231017"/>
                  <a:pt x="4890648" y="2220853"/>
                  <a:pt x="4892338" y="2207312"/>
                </a:cubicBezTo>
                <a:cubicBezTo>
                  <a:pt x="4893928" y="2193771"/>
                  <a:pt x="4909222" y="2183607"/>
                  <a:pt x="4927908" y="2183607"/>
                </a:cubicBezTo>
                <a:close/>
                <a:moveTo>
                  <a:pt x="4832836" y="2183607"/>
                </a:moveTo>
                <a:cubicBezTo>
                  <a:pt x="4849843" y="2183607"/>
                  <a:pt x="4863437" y="2193771"/>
                  <a:pt x="4863437" y="2207312"/>
                </a:cubicBezTo>
                <a:cubicBezTo>
                  <a:pt x="4861733" y="2220853"/>
                  <a:pt x="4844737" y="2231017"/>
                  <a:pt x="4826045" y="2231017"/>
                </a:cubicBezTo>
                <a:cubicBezTo>
                  <a:pt x="4807345" y="2231017"/>
                  <a:pt x="4793739" y="2220853"/>
                  <a:pt x="4795442" y="2207312"/>
                </a:cubicBezTo>
                <a:cubicBezTo>
                  <a:pt x="4797150" y="2193771"/>
                  <a:pt x="4814144" y="2183607"/>
                  <a:pt x="4832836" y="2183607"/>
                </a:cubicBezTo>
                <a:close/>
                <a:moveTo>
                  <a:pt x="4741033" y="2181913"/>
                </a:moveTo>
                <a:cubicBezTo>
                  <a:pt x="4759739" y="2183607"/>
                  <a:pt x="4773340" y="2193771"/>
                  <a:pt x="4771641" y="2205618"/>
                </a:cubicBezTo>
                <a:cubicBezTo>
                  <a:pt x="4769947" y="2219159"/>
                  <a:pt x="4752939" y="2229323"/>
                  <a:pt x="4734241" y="2229323"/>
                </a:cubicBezTo>
                <a:cubicBezTo>
                  <a:pt x="4715544" y="2229323"/>
                  <a:pt x="4701951" y="2219159"/>
                  <a:pt x="4703638" y="2205618"/>
                </a:cubicBezTo>
                <a:cubicBezTo>
                  <a:pt x="4705345" y="2192077"/>
                  <a:pt x="4722341" y="2181913"/>
                  <a:pt x="4741033" y="2181913"/>
                </a:cubicBezTo>
                <a:close/>
                <a:moveTo>
                  <a:pt x="507276" y="2176137"/>
                </a:moveTo>
                <a:cubicBezTo>
                  <a:pt x="525978" y="2177831"/>
                  <a:pt x="534479" y="2187983"/>
                  <a:pt x="525978" y="2199830"/>
                </a:cubicBezTo>
                <a:cubicBezTo>
                  <a:pt x="519176" y="2213383"/>
                  <a:pt x="500477" y="2223535"/>
                  <a:pt x="481774" y="2223535"/>
                </a:cubicBezTo>
                <a:cubicBezTo>
                  <a:pt x="464774" y="2223535"/>
                  <a:pt x="456273" y="2213383"/>
                  <a:pt x="463073" y="2199830"/>
                </a:cubicBezTo>
                <a:cubicBezTo>
                  <a:pt x="469874" y="2187983"/>
                  <a:pt x="490275" y="2176137"/>
                  <a:pt x="507276" y="2176137"/>
                </a:cubicBezTo>
                <a:close/>
                <a:moveTo>
                  <a:pt x="418874" y="2176137"/>
                </a:moveTo>
                <a:cubicBezTo>
                  <a:pt x="437576" y="2177831"/>
                  <a:pt x="446076" y="2187983"/>
                  <a:pt x="437576" y="2199830"/>
                </a:cubicBezTo>
                <a:cubicBezTo>
                  <a:pt x="430775" y="2213383"/>
                  <a:pt x="410374" y="2223535"/>
                  <a:pt x="393372" y="2223535"/>
                </a:cubicBezTo>
                <a:cubicBezTo>
                  <a:pt x="376372" y="2223535"/>
                  <a:pt x="367871" y="2213383"/>
                  <a:pt x="374672" y="2199830"/>
                </a:cubicBezTo>
                <a:cubicBezTo>
                  <a:pt x="381471" y="2187983"/>
                  <a:pt x="401872" y="2176137"/>
                  <a:pt x="418874" y="2176137"/>
                </a:cubicBezTo>
                <a:close/>
                <a:moveTo>
                  <a:pt x="332157" y="2176137"/>
                </a:moveTo>
                <a:cubicBezTo>
                  <a:pt x="349159" y="2176137"/>
                  <a:pt x="357659" y="2187983"/>
                  <a:pt x="350859" y="2199830"/>
                </a:cubicBezTo>
                <a:cubicBezTo>
                  <a:pt x="344058" y="2213383"/>
                  <a:pt x="323656" y="2223535"/>
                  <a:pt x="306655" y="2223535"/>
                </a:cubicBezTo>
                <a:cubicBezTo>
                  <a:pt x="289654" y="2223535"/>
                  <a:pt x="281153" y="2213383"/>
                  <a:pt x="287953" y="2199830"/>
                </a:cubicBezTo>
                <a:cubicBezTo>
                  <a:pt x="294754" y="2187983"/>
                  <a:pt x="315156" y="2176137"/>
                  <a:pt x="332157" y="2176137"/>
                </a:cubicBezTo>
                <a:close/>
                <a:moveTo>
                  <a:pt x="242046" y="2176137"/>
                </a:moveTo>
                <a:cubicBezTo>
                  <a:pt x="257347" y="2176137"/>
                  <a:pt x="265848" y="2186289"/>
                  <a:pt x="259049" y="2199830"/>
                </a:cubicBezTo>
                <a:cubicBezTo>
                  <a:pt x="252248" y="2213383"/>
                  <a:pt x="231845" y="2223535"/>
                  <a:pt x="214845" y="2223535"/>
                </a:cubicBezTo>
                <a:cubicBezTo>
                  <a:pt x="197844" y="2223535"/>
                  <a:pt x="189342" y="2213383"/>
                  <a:pt x="197844" y="2199830"/>
                </a:cubicBezTo>
                <a:cubicBezTo>
                  <a:pt x="204644" y="2187983"/>
                  <a:pt x="225046" y="2176137"/>
                  <a:pt x="242046" y="2176137"/>
                </a:cubicBezTo>
                <a:close/>
                <a:moveTo>
                  <a:pt x="153648" y="2176137"/>
                </a:moveTo>
                <a:cubicBezTo>
                  <a:pt x="170648" y="2176137"/>
                  <a:pt x="177449" y="2186289"/>
                  <a:pt x="170648" y="2199830"/>
                </a:cubicBezTo>
                <a:cubicBezTo>
                  <a:pt x="163849" y="2213383"/>
                  <a:pt x="143447" y="2223535"/>
                  <a:pt x="126445" y="2223535"/>
                </a:cubicBezTo>
                <a:cubicBezTo>
                  <a:pt x="109444" y="2223535"/>
                  <a:pt x="100943" y="2213383"/>
                  <a:pt x="109444" y="2199830"/>
                </a:cubicBezTo>
                <a:cubicBezTo>
                  <a:pt x="116245" y="2187983"/>
                  <a:pt x="136646" y="2176137"/>
                  <a:pt x="153648" y="2176137"/>
                </a:cubicBezTo>
                <a:close/>
                <a:moveTo>
                  <a:pt x="1643220" y="2173455"/>
                </a:moveTo>
                <a:cubicBezTo>
                  <a:pt x="1661917" y="2173455"/>
                  <a:pt x="1672120" y="2183608"/>
                  <a:pt x="1667024" y="2197148"/>
                </a:cubicBezTo>
                <a:cubicBezTo>
                  <a:pt x="1661917" y="2210701"/>
                  <a:pt x="1641522" y="2220853"/>
                  <a:pt x="1622813" y="2220853"/>
                </a:cubicBezTo>
                <a:cubicBezTo>
                  <a:pt x="1604117" y="2220853"/>
                  <a:pt x="1593914" y="2210701"/>
                  <a:pt x="1599009" y="2197148"/>
                </a:cubicBezTo>
                <a:cubicBezTo>
                  <a:pt x="1604117" y="2183608"/>
                  <a:pt x="1624512" y="2173455"/>
                  <a:pt x="1643220" y="2173455"/>
                </a:cubicBezTo>
                <a:close/>
                <a:moveTo>
                  <a:pt x="1546294" y="2173455"/>
                </a:moveTo>
                <a:cubicBezTo>
                  <a:pt x="1565003" y="2173455"/>
                  <a:pt x="1576893" y="2183608"/>
                  <a:pt x="1570098" y="2197148"/>
                </a:cubicBezTo>
                <a:cubicBezTo>
                  <a:pt x="1565003" y="2210701"/>
                  <a:pt x="1544596" y="2220853"/>
                  <a:pt x="1525887" y="2220853"/>
                </a:cubicBezTo>
                <a:cubicBezTo>
                  <a:pt x="1507191" y="2220853"/>
                  <a:pt x="1496987" y="2210701"/>
                  <a:pt x="1502083" y="2197148"/>
                </a:cubicBezTo>
                <a:cubicBezTo>
                  <a:pt x="1507191" y="2183608"/>
                  <a:pt x="1527586" y="2173455"/>
                  <a:pt x="1546294" y="2173455"/>
                </a:cubicBezTo>
                <a:close/>
                <a:moveTo>
                  <a:pt x="2321555" y="2171761"/>
                </a:moveTo>
                <a:cubicBezTo>
                  <a:pt x="2340251" y="2173455"/>
                  <a:pt x="2352153" y="2183608"/>
                  <a:pt x="2347046" y="2195454"/>
                </a:cubicBezTo>
                <a:cubicBezTo>
                  <a:pt x="2341950" y="2209007"/>
                  <a:pt x="2323254" y="2219159"/>
                  <a:pt x="2304557" y="2219159"/>
                </a:cubicBezTo>
                <a:cubicBezTo>
                  <a:pt x="2285849" y="2219159"/>
                  <a:pt x="2273947" y="2209007"/>
                  <a:pt x="2279054" y="2195454"/>
                </a:cubicBezTo>
                <a:cubicBezTo>
                  <a:pt x="2284150" y="2181914"/>
                  <a:pt x="2302847" y="2171761"/>
                  <a:pt x="2321555" y="2171761"/>
                </a:cubicBezTo>
                <a:close/>
                <a:moveTo>
                  <a:pt x="2124339" y="2171761"/>
                </a:moveTo>
                <a:cubicBezTo>
                  <a:pt x="2143047" y="2171761"/>
                  <a:pt x="2154950" y="2181914"/>
                  <a:pt x="2149854" y="2195454"/>
                </a:cubicBezTo>
                <a:cubicBezTo>
                  <a:pt x="2144746" y="2209007"/>
                  <a:pt x="2126038" y="2219159"/>
                  <a:pt x="2107341" y="2219159"/>
                </a:cubicBezTo>
                <a:cubicBezTo>
                  <a:pt x="2088645" y="2219159"/>
                  <a:pt x="2076743" y="2209007"/>
                  <a:pt x="2081839" y="2195454"/>
                </a:cubicBezTo>
                <a:cubicBezTo>
                  <a:pt x="2086935" y="2181914"/>
                  <a:pt x="2105643" y="2171761"/>
                  <a:pt x="2124339" y="2171761"/>
                </a:cubicBezTo>
                <a:close/>
                <a:moveTo>
                  <a:pt x="10801803" y="2137915"/>
                </a:moveTo>
                <a:cubicBezTo>
                  <a:pt x="10820523" y="2137915"/>
                  <a:pt x="10840918" y="2149762"/>
                  <a:pt x="10847713" y="2161608"/>
                </a:cubicBezTo>
                <a:cubicBezTo>
                  <a:pt x="10854519" y="2175149"/>
                  <a:pt x="10844315" y="2185301"/>
                  <a:pt x="10825619" y="2185301"/>
                </a:cubicBezTo>
                <a:cubicBezTo>
                  <a:pt x="10806922" y="2185301"/>
                  <a:pt x="10786504" y="2175149"/>
                  <a:pt x="10779709" y="2161608"/>
                </a:cubicBezTo>
                <a:cubicBezTo>
                  <a:pt x="10772903" y="2148068"/>
                  <a:pt x="10783107" y="2137915"/>
                  <a:pt x="10801803" y="2137915"/>
                </a:cubicBezTo>
                <a:close/>
                <a:moveTo>
                  <a:pt x="10131951" y="2134527"/>
                </a:moveTo>
                <a:cubicBezTo>
                  <a:pt x="10150659" y="2134527"/>
                  <a:pt x="10169356" y="2146374"/>
                  <a:pt x="10176150" y="2158220"/>
                </a:cubicBezTo>
                <a:cubicBezTo>
                  <a:pt x="10181257" y="2171761"/>
                  <a:pt x="10171054" y="2181913"/>
                  <a:pt x="10152357" y="2181913"/>
                </a:cubicBezTo>
                <a:cubicBezTo>
                  <a:pt x="10133649" y="2181913"/>
                  <a:pt x="10114953" y="2171761"/>
                  <a:pt x="10108159" y="2158220"/>
                </a:cubicBezTo>
                <a:cubicBezTo>
                  <a:pt x="10103039" y="2144679"/>
                  <a:pt x="10113254" y="2134527"/>
                  <a:pt x="10131951" y="2134527"/>
                </a:cubicBezTo>
                <a:close/>
                <a:moveTo>
                  <a:pt x="10035048" y="2134527"/>
                </a:moveTo>
                <a:cubicBezTo>
                  <a:pt x="10055455" y="2134527"/>
                  <a:pt x="10074151" y="2144679"/>
                  <a:pt x="10079247" y="2158220"/>
                </a:cubicBezTo>
                <a:cubicBezTo>
                  <a:pt x="10084355" y="2171761"/>
                  <a:pt x="10074151" y="2181913"/>
                  <a:pt x="10055455" y="2181913"/>
                </a:cubicBezTo>
                <a:cubicBezTo>
                  <a:pt x="10036746" y="2181913"/>
                  <a:pt x="10018050" y="2171761"/>
                  <a:pt x="10011255" y="2158220"/>
                </a:cubicBezTo>
                <a:cubicBezTo>
                  <a:pt x="10006148" y="2144679"/>
                  <a:pt x="10016351" y="2134527"/>
                  <a:pt x="10035048" y="2134527"/>
                </a:cubicBezTo>
                <a:close/>
                <a:moveTo>
                  <a:pt x="9941530" y="2134527"/>
                </a:moveTo>
                <a:cubicBezTo>
                  <a:pt x="9960238" y="2134527"/>
                  <a:pt x="9978946" y="2144679"/>
                  <a:pt x="9984042" y="2158220"/>
                </a:cubicBezTo>
                <a:cubicBezTo>
                  <a:pt x="9989149" y="2171761"/>
                  <a:pt x="9978946" y="2181913"/>
                  <a:pt x="9960238" y="2181913"/>
                </a:cubicBezTo>
                <a:cubicBezTo>
                  <a:pt x="9941530" y="2181913"/>
                  <a:pt x="9922834" y="2171761"/>
                  <a:pt x="9917738" y="2158220"/>
                </a:cubicBezTo>
                <a:cubicBezTo>
                  <a:pt x="9912629" y="2144679"/>
                  <a:pt x="9922834" y="2134527"/>
                  <a:pt x="9941530" y="2134527"/>
                </a:cubicBezTo>
                <a:close/>
                <a:moveTo>
                  <a:pt x="9839542" y="2134527"/>
                </a:moveTo>
                <a:cubicBezTo>
                  <a:pt x="9858251" y="2134527"/>
                  <a:pt x="9876959" y="2144679"/>
                  <a:pt x="9882055" y="2158220"/>
                </a:cubicBezTo>
                <a:cubicBezTo>
                  <a:pt x="9887151" y="2171761"/>
                  <a:pt x="9876959" y="2181913"/>
                  <a:pt x="9858251" y="2181913"/>
                </a:cubicBezTo>
                <a:cubicBezTo>
                  <a:pt x="9839542" y="2181913"/>
                  <a:pt x="9820846" y="2171761"/>
                  <a:pt x="9815738" y="2158220"/>
                </a:cubicBezTo>
                <a:cubicBezTo>
                  <a:pt x="9810642" y="2144679"/>
                  <a:pt x="9820846" y="2134527"/>
                  <a:pt x="9839542" y="2134527"/>
                </a:cubicBezTo>
                <a:close/>
                <a:moveTo>
                  <a:pt x="9744338" y="2134527"/>
                </a:moveTo>
                <a:cubicBezTo>
                  <a:pt x="9761348" y="2134527"/>
                  <a:pt x="9780044" y="2144679"/>
                  <a:pt x="9785140" y="2158220"/>
                </a:cubicBezTo>
                <a:cubicBezTo>
                  <a:pt x="9790247" y="2171761"/>
                  <a:pt x="9780044" y="2181913"/>
                  <a:pt x="9761348" y="2181913"/>
                </a:cubicBezTo>
                <a:cubicBezTo>
                  <a:pt x="9742640" y="2181913"/>
                  <a:pt x="9723931" y="2171761"/>
                  <a:pt x="9718836" y="2158220"/>
                </a:cubicBezTo>
                <a:cubicBezTo>
                  <a:pt x="9713727" y="2144679"/>
                  <a:pt x="9725630" y="2134527"/>
                  <a:pt x="9744338" y="2134527"/>
                </a:cubicBezTo>
                <a:close/>
                <a:moveTo>
                  <a:pt x="8875548" y="2131139"/>
                </a:moveTo>
                <a:cubicBezTo>
                  <a:pt x="8894244" y="2131139"/>
                  <a:pt x="8912964" y="2141292"/>
                  <a:pt x="8916361" y="2154832"/>
                </a:cubicBezTo>
                <a:cubicBezTo>
                  <a:pt x="8919759" y="2168373"/>
                  <a:pt x="8907845" y="2178525"/>
                  <a:pt x="8889148" y="2178525"/>
                </a:cubicBezTo>
                <a:cubicBezTo>
                  <a:pt x="8870452" y="2178525"/>
                  <a:pt x="8851744" y="2168373"/>
                  <a:pt x="8848346" y="2154832"/>
                </a:cubicBezTo>
                <a:cubicBezTo>
                  <a:pt x="8844949" y="2141292"/>
                  <a:pt x="8856851" y="2131139"/>
                  <a:pt x="8875548" y="2131139"/>
                </a:cubicBezTo>
                <a:close/>
                <a:moveTo>
                  <a:pt x="8778645" y="2131139"/>
                </a:moveTo>
                <a:cubicBezTo>
                  <a:pt x="8799051" y="2131139"/>
                  <a:pt x="8816061" y="2141292"/>
                  <a:pt x="8819459" y="2154832"/>
                </a:cubicBezTo>
                <a:cubicBezTo>
                  <a:pt x="8822855" y="2168373"/>
                  <a:pt x="8810954" y="2178525"/>
                  <a:pt x="8792257" y="2178525"/>
                </a:cubicBezTo>
                <a:cubicBezTo>
                  <a:pt x="8773549" y="2178525"/>
                  <a:pt x="8754852" y="2168373"/>
                  <a:pt x="8751443" y="2154832"/>
                </a:cubicBezTo>
                <a:cubicBezTo>
                  <a:pt x="8748046" y="2141292"/>
                  <a:pt x="8759948" y="2131139"/>
                  <a:pt x="8778645" y="2131139"/>
                </a:cubicBezTo>
                <a:close/>
                <a:moveTo>
                  <a:pt x="8683428" y="2131139"/>
                </a:moveTo>
                <a:cubicBezTo>
                  <a:pt x="8702136" y="2131139"/>
                  <a:pt x="8720845" y="2141292"/>
                  <a:pt x="8724242" y="2154832"/>
                </a:cubicBezTo>
                <a:cubicBezTo>
                  <a:pt x="8727640" y="2168373"/>
                  <a:pt x="8715737" y="2178525"/>
                  <a:pt x="8697040" y="2178525"/>
                </a:cubicBezTo>
                <a:cubicBezTo>
                  <a:pt x="8678332" y="2178525"/>
                  <a:pt x="8659624" y="2168373"/>
                  <a:pt x="8656227" y="2154832"/>
                </a:cubicBezTo>
                <a:cubicBezTo>
                  <a:pt x="8652830" y="2141292"/>
                  <a:pt x="8664732" y="2131139"/>
                  <a:pt x="8683428" y="2131139"/>
                </a:cubicBezTo>
                <a:close/>
                <a:moveTo>
                  <a:pt x="7437265" y="2122680"/>
                </a:moveTo>
                <a:cubicBezTo>
                  <a:pt x="7455957" y="2122680"/>
                  <a:pt x="7472957" y="2134527"/>
                  <a:pt x="7474655" y="2146373"/>
                </a:cubicBezTo>
                <a:cubicBezTo>
                  <a:pt x="7476352" y="2159914"/>
                  <a:pt x="7462766" y="2170066"/>
                  <a:pt x="7444060" y="2170066"/>
                </a:cubicBezTo>
                <a:cubicBezTo>
                  <a:pt x="7425362" y="2170066"/>
                  <a:pt x="7408363" y="2159914"/>
                  <a:pt x="7406666" y="2146373"/>
                </a:cubicBezTo>
                <a:cubicBezTo>
                  <a:pt x="7404967" y="2132833"/>
                  <a:pt x="7418568" y="2122680"/>
                  <a:pt x="7437265" y="2122680"/>
                </a:cubicBezTo>
                <a:close/>
                <a:moveTo>
                  <a:pt x="7335240" y="2122680"/>
                </a:moveTo>
                <a:cubicBezTo>
                  <a:pt x="7353950" y="2122680"/>
                  <a:pt x="7370946" y="2132833"/>
                  <a:pt x="7372644" y="2146373"/>
                </a:cubicBezTo>
                <a:cubicBezTo>
                  <a:pt x="7374342" y="2159914"/>
                  <a:pt x="7360741" y="2170066"/>
                  <a:pt x="7342045" y="2170066"/>
                </a:cubicBezTo>
                <a:cubicBezTo>
                  <a:pt x="7323348" y="2170066"/>
                  <a:pt x="7306336" y="2159914"/>
                  <a:pt x="7304640" y="2146373"/>
                </a:cubicBezTo>
                <a:cubicBezTo>
                  <a:pt x="7302942" y="2132833"/>
                  <a:pt x="7316542" y="2122680"/>
                  <a:pt x="7335240" y="2122680"/>
                </a:cubicBezTo>
                <a:close/>
                <a:moveTo>
                  <a:pt x="7241729" y="2122680"/>
                </a:moveTo>
                <a:cubicBezTo>
                  <a:pt x="7262138" y="2122680"/>
                  <a:pt x="7277436" y="2132833"/>
                  <a:pt x="7279135" y="2146373"/>
                </a:cubicBezTo>
                <a:cubicBezTo>
                  <a:pt x="7280834" y="2159914"/>
                  <a:pt x="7267232" y="2170066"/>
                  <a:pt x="7248524" y="2170066"/>
                </a:cubicBezTo>
                <a:cubicBezTo>
                  <a:pt x="7229828" y="2170066"/>
                  <a:pt x="7212831" y="2159914"/>
                  <a:pt x="7211130" y="2146373"/>
                </a:cubicBezTo>
                <a:cubicBezTo>
                  <a:pt x="7209420" y="2132833"/>
                  <a:pt x="7223020" y="2122680"/>
                  <a:pt x="7241729" y="2122680"/>
                </a:cubicBezTo>
                <a:close/>
                <a:moveTo>
                  <a:pt x="7146524" y="2122680"/>
                </a:moveTo>
                <a:cubicBezTo>
                  <a:pt x="7165242" y="2122680"/>
                  <a:pt x="7180542" y="2132833"/>
                  <a:pt x="7182239" y="2146373"/>
                </a:cubicBezTo>
                <a:cubicBezTo>
                  <a:pt x="7183939" y="2159914"/>
                  <a:pt x="7170337" y="2170066"/>
                  <a:pt x="7151645" y="2170066"/>
                </a:cubicBezTo>
                <a:cubicBezTo>
                  <a:pt x="7132922" y="2170066"/>
                  <a:pt x="7115928" y="2159914"/>
                  <a:pt x="7115928" y="2146373"/>
                </a:cubicBezTo>
                <a:cubicBezTo>
                  <a:pt x="7114228" y="2132833"/>
                  <a:pt x="7127829" y="2122680"/>
                  <a:pt x="7146524" y="2122680"/>
                </a:cubicBezTo>
                <a:close/>
                <a:moveTo>
                  <a:pt x="7054729" y="2122680"/>
                </a:moveTo>
                <a:cubicBezTo>
                  <a:pt x="7071725" y="2122680"/>
                  <a:pt x="7088721" y="2132833"/>
                  <a:pt x="7090429" y="2146373"/>
                </a:cubicBezTo>
                <a:cubicBezTo>
                  <a:pt x="7092130" y="2159914"/>
                  <a:pt x="7078530" y="2170066"/>
                  <a:pt x="7059825" y="2170066"/>
                </a:cubicBezTo>
                <a:cubicBezTo>
                  <a:pt x="7041131" y="2170066"/>
                  <a:pt x="7024138" y="2159914"/>
                  <a:pt x="7024138" y="2146373"/>
                </a:cubicBezTo>
                <a:cubicBezTo>
                  <a:pt x="7022437" y="2132833"/>
                  <a:pt x="7036034" y="2122680"/>
                  <a:pt x="7054729" y="2122680"/>
                </a:cubicBezTo>
                <a:close/>
                <a:moveTo>
                  <a:pt x="6956156" y="2120986"/>
                </a:moveTo>
                <a:cubicBezTo>
                  <a:pt x="6974850" y="2122680"/>
                  <a:pt x="6991857" y="2132833"/>
                  <a:pt x="6991857" y="2144679"/>
                </a:cubicBezTo>
                <a:cubicBezTo>
                  <a:pt x="6993555" y="2158220"/>
                  <a:pt x="6979944" y="2168384"/>
                  <a:pt x="6961253" y="2168384"/>
                </a:cubicBezTo>
                <a:cubicBezTo>
                  <a:pt x="6942562" y="2168384"/>
                  <a:pt x="6927264" y="2158220"/>
                  <a:pt x="6925555" y="2144679"/>
                </a:cubicBezTo>
                <a:cubicBezTo>
                  <a:pt x="6923854" y="2131138"/>
                  <a:pt x="6939152" y="2120986"/>
                  <a:pt x="6956156" y="2120986"/>
                </a:cubicBezTo>
                <a:close/>
                <a:moveTo>
                  <a:pt x="6860949" y="2120986"/>
                </a:moveTo>
                <a:cubicBezTo>
                  <a:pt x="6879653" y="2120986"/>
                  <a:pt x="6894948" y="2132833"/>
                  <a:pt x="6896646" y="2144679"/>
                </a:cubicBezTo>
                <a:cubicBezTo>
                  <a:pt x="6898344" y="2158220"/>
                  <a:pt x="6883050" y="2168384"/>
                  <a:pt x="6864346" y="2168384"/>
                </a:cubicBezTo>
                <a:cubicBezTo>
                  <a:pt x="6845654" y="2168384"/>
                  <a:pt x="6830356" y="2158220"/>
                  <a:pt x="6828661" y="2144679"/>
                </a:cubicBezTo>
                <a:cubicBezTo>
                  <a:pt x="6826957" y="2131138"/>
                  <a:pt x="6842256" y="2120986"/>
                  <a:pt x="6860949" y="2120986"/>
                </a:cubicBezTo>
                <a:close/>
                <a:moveTo>
                  <a:pt x="6764104" y="2120986"/>
                </a:moveTo>
                <a:cubicBezTo>
                  <a:pt x="6782800" y="2120986"/>
                  <a:pt x="6798067" y="2132833"/>
                  <a:pt x="6799761" y="2144679"/>
                </a:cubicBezTo>
                <a:cubicBezTo>
                  <a:pt x="6801476" y="2158220"/>
                  <a:pt x="6786192" y="2168384"/>
                  <a:pt x="6767509" y="2168384"/>
                </a:cubicBezTo>
                <a:cubicBezTo>
                  <a:pt x="6748801" y="2168384"/>
                  <a:pt x="6733506" y="2158220"/>
                  <a:pt x="6731810" y="2144679"/>
                </a:cubicBezTo>
                <a:cubicBezTo>
                  <a:pt x="6730111" y="2131138"/>
                  <a:pt x="6745406" y="2120986"/>
                  <a:pt x="6764104" y="2120986"/>
                </a:cubicBezTo>
                <a:close/>
                <a:moveTo>
                  <a:pt x="6667200" y="2120986"/>
                </a:moveTo>
                <a:cubicBezTo>
                  <a:pt x="6685888" y="2120986"/>
                  <a:pt x="6702889" y="2131138"/>
                  <a:pt x="6702889" y="2144679"/>
                </a:cubicBezTo>
                <a:cubicBezTo>
                  <a:pt x="6704594" y="2158220"/>
                  <a:pt x="6689303" y="2168384"/>
                  <a:pt x="6670599" y="2168384"/>
                </a:cubicBezTo>
                <a:cubicBezTo>
                  <a:pt x="6651891" y="2168384"/>
                  <a:pt x="6636591" y="2158220"/>
                  <a:pt x="6634896" y="2144679"/>
                </a:cubicBezTo>
                <a:cubicBezTo>
                  <a:pt x="6633205" y="2131138"/>
                  <a:pt x="6648496" y="2120986"/>
                  <a:pt x="6667200" y="2120986"/>
                </a:cubicBezTo>
                <a:close/>
                <a:moveTo>
                  <a:pt x="6572026" y="2120986"/>
                </a:moveTo>
                <a:cubicBezTo>
                  <a:pt x="6590715" y="2120986"/>
                  <a:pt x="6606010" y="2131138"/>
                  <a:pt x="6607709" y="2144679"/>
                </a:cubicBezTo>
                <a:cubicBezTo>
                  <a:pt x="6607709" y="2158220"/>
                  <a:pt x="6594119" y="2168384"/>
                  <a:pt x="6575419" y="2168384"/>
                </a:cubicBezTo>
                <a:cubicBezTo>
                  <a:pt x="6556731" y="2168384"/>
                  <a:pt x="6541434" y="2158220"/>
                  <a:pt x="6539718" y="2144679"/>
                </a:cubicBezTo>
                <a:cubicBezTo>
                  <a:pt x="6539718" y="2131138"/>
                  <a:pt x="6553322" y="2120986"/>
                  <a:pt x="6572026" y="2120986"/>
                </a:cubicBezTo>
                <a:close/>
                <a:moveTo>
                  <a:pt x="6475137" y="2120986"/>
                </a:moveTo>
                <a:cubicBezTo>
                  <a:pt x="6493831" y="2120986"/>
                  <a:pt x="6510826" y="2131138"/>
                  <a:pt x="6510826" y="2144679"/>
                </a:cubicBezTo>
                <a:cubicBezTo>
                  <a:pt x="6510826" y="2158220"/>
                  <a:pt x="6497223" y="2168384"/>
                  <a:pt x="6478531" y="2168384"/>
                </a:cubicBezTo>
                <a:cubicBezTo>
                  <a:pt x="6459838" y="2168384"/>
                  <a:pt x="6444542" y="2158220"/>
                  <a:pt x="6442840" y="2144679"/>
                </a:cubicBezTo>
                <a:cubicBezTo>
                  <a:pt x="6442840" y="2131138"/>
                  <a:pt x="6456430" y="2120986"/>
                  <a:pt x="6475137" y="2120986"/>
                </a:cubicBezTo>
                <a:close/>
                <a:moveTo>
                  <a:pt x="6381633" y="2120986"/>
                </a:moveTo>
                <a:cubicBezTo>
                  <a:pt x="6398628" y="2120986"/>
                  <a:pt x="6413924" y="2131138"/>
                  <a:pt x="6415620" y="2144679"/>
                </a:cubicBezTo>
                <a:cubicBezTo>
                  <a:pt x="6415620" y="2158220"/>
                  <a:pt x="6402031" y="2168384"/>
                  <a:pt x="6383328" y="2168384"/>
                </a:cubicBezTo>
                <a:cubicBezTo>
                  <a:pt x="6364636" y="2168384"/>
                  <a:pt x="6349347" y="2158220"/>
                  <a:pt x="6349347" y="2144679"/>
                </a:cubicBezTo>
                <a:cubicBezTo>
                  <a:pt x="6349347" y="2131138"/>
                  <a:pt x="6362937" y="2120986"/>
                  <a:pt x="6381633" y="2120986"/>
                </a:cubicBezTo>
                <a:close/>
                <a:moveTo>
                  <a:pt x="6284731" y="2119292"/>
                </a:moveTo>
                <a:cubicBezTo>
                  <a:pt x="6301732" y="2120986"/>
                  <a:pt x="6317028" y="2131138"/>
                  <a:pt x="6318727" y="2142985"/>
                </a:cubicBezTo>
                <a:cubicBezTo>
                  <a:pt x="6318727" y="2156526"/>
                  <a:pt x="6305127" y="2166678"/>
                  <a:pt x="6286433" y="2166678"/>
                </a:cubicBezTo>
                <a:cubicBezTo>
                  <a:pt x="6267730" y="2166678"/>
                  <a:pt x="6252440" y="2156526"/>
                  <a:pt x="6252440" y="2142985"/>
                </a:cubicBezTo>
                <a:cubicBezTo>
                  <a:pt x="6252440" y="2129444"/>
                  <a:pt x="6267730" y="2119292"/>
                  <a:pt x="6284731" y="2119292"/>
                </a:cubicBezTo>
                <a:close/>
                <a:moveTo>
                  <a:pt x="6187835" y="2119292"/>
                </a:moveTo>
                <a:cubicBezTo>
                  <a:pt x="6206548" y="2120986"/>
                  <a:pt x="6221841" y="2131138"/>
                  <a:pt x="6221841" y="2142985"/>
                </a:cubicBezTo>
                <a:cubicBezTo>
                  <a:pt x="6221841" y="2156526"/>
                  <a:pt x="6206548" y="2166678"/>
                  <a:pt x="6187835" y="2166678"/>
                </a:cubicBezTo>
                <a:cubicBezTo>
                  <a:pt x="6169144" y="2166678"/>
                  <a:pt x="6153841" y="2156526"/>
                  <a:pt x="6153841" y="2142985"/>
                </a:cubicBezTo>
                <a:cubicBezTo>
                  <a:pt x="6153841" y="2129444"/>
                  <a:pt x="6169144" y="2119292"/>
                  <a:pt x="6187835" y="2119292"/>
                </a:cubicBezTo>
                <a:close/>
                <a:moveTo>
                  <a:pt x="6090946" y="2119292"/>
                </a:moveTo>
                <a:cubicBezTo>
                  <a:pt x="6109641" y="2119292"/>
                  <a:pt x="6124931" y="2131138"/>
                  <a:pt x="6124931" y="2142985"/>
                </a:cubicBezTo>
                <a:cubicBezTo>
                  <a:pt x="6124931" y="2156526"/>
                  <a:pt x="6109641" y="2166678"/>
                  <a:pt x="6090946" y="2166678"/>
                </a:cubicBezTo>
                <a:cubicBezTo>
                  <a:pt x="6072255" y="2166678"/>
                  <a:pt x="6056951" y="2156526"/>
                  <a:pt x="6056951" y="2142985"/>
                </a:cubicBezTo>
                <a:cubicBezTo>
                  <a:pt x="6056951" y="2129444"/>
                  <a:pt x="6072255" y="2119292"/>
                  <a:pt x="6090946" y="2119292"/>
                </a:cubicBezTo>
                <a:close/>
                <a:moveTo>
                  <a:pt x="5995778" y="2119292"/>
                </a:moveTo>
                <a:cubicBezTo>
                  <a:pt x="6014468" y="2119292"/>
                  <a:pt x="6029762" y="2129444"/>
                  <a:pt x="6029762" y="2142985"/>
                </a:cubicBezTo>
                <a:cubicBezTo>
                  <a:pt x="6029762" y="2156526"/>
                  <a:pt x="6014468" y="2166678"/>
                  <a:pt x="5995778" y="2166678"/>
                </a:cubicBezTo>
                <a:cubicBezTo>
                  <a:pt x="5977087" y="2166678"/>
                  <a:pt x="5961786" y="2156526"/>
                  <a:pt x="5961786" y="2142985"/>
                </a:cubicBezTo>
                <a:cubicBezTo>
                  <a:pt x="5961786" y="2129444"/>
                  <a:pt x="5977087" y="2119292"/>
                  <a:pt x="5995778" y="2119292"/>
                </a:cubicBezTo>
                <a:close/>
                <a:moveTo>
                  <a:pt x="5898868" y="2119292"/>
                </a:moveTo>
                <a:cubicBezTo>
                  <a:pt x="5919265" y="2119292"/>
                  <a:pt x="5934571" y="2129444"/>
                  <a:pt x="5932858" y="2142985"/>
                </a:cubicBezTo>
                <a:cubicBezTo>
                  <a:pt x="5932858" y="2156526"/>
                  <a:pt x="5917562" y="2166678"/>
                  <a:pt x="5898868" y="2166678"/>
                </a:cubicBezTo>
                <a:cubicBezTo>
                  <a:pt x="5880165" y="2166678"/>
                  <a:pt x="5864855" y="2156526"/>
                  <a:pt x="5864855" y="2142985"/>
                </a:cubicBezTo>
                <a:cubicBezTo>
                  <a:pt x="5864855" y="2129444"/>
                  <a:pt x="5880165" y="2119292"/>
                  <a:pt x="5898868" y="2119292"/>
                </a:cubicBezTo>
                <a:close/>
                <a:moveTo>
                  <a:pt x="5801864" y="2119292"/>
                </a:moveTo>
                <a:cubicBezTo>
                  <a:pt x="5822232" y="2119292"/>
                  <a:pt x="5835898" y="2129444"/>
                  <a:pt x="5835898" y="2142985"/>
                </a:cubicBezTo>
                <a:cubicBezTo>
                  <a:pt x="5835898" y="2156526"/>
                  <a:pt x="5820536" y="2166678"/>
                  <a:pt x="5801864" y="2166678"/>
                </a:cubicBezTo>
                <a:cubicBezTo>
                  <a:pt x="5783182" y="2166678"/>
                  <a:pt x="5767913" y="2156526"/>
                  <a:pt x="5767913" y="2142985"/>
                </a:cubicBezTo>
                <a:cubicBezTo>
                  <a:pt x="5767913" y="2129444"/>
                  <a:pt x="5783182" y="2119292"/>
                  <a:pt x="5801864" y="2119292"/>
                </a:cubicBezTo>
                <a:close/>
                <a:moveTo>
                  <a:pt x="5706779" y="2117598"/>
                </a:moveTo>
                <a:cubicBezTo>
                  <a:pt x="5725470" y="2119292"/>
                  <a:pt x="5740756" y="2129444"/>
                  <a:pt x="5739057" y="2141291"/>
                </a:cubicBezTo>
                <a:cubicBezTo>
                  <a:pt x="5739057" y="2154832"/>
                  <a:pt x="5723769" y="2164984"/>
                  <a:pt x="5705081" y="2164984"/>
                </a:cubicBezTo>
                <a:cubicBezTo>
                  <a:pt x="5686364" y="2164984"/>
                  <a:pt x="5671059" y="2154832"/>
                  <a:pt x="5672761" y="2141291"/>
                </a:cubicBezTo>
                <a:cubicBezTo>
                  <a:pt x="5672761" y="2127750"/>
                  <a:pt x="5688062" y="2117598"/>
                  <a:pt x="5706779" y="2117598"/>
                </a:cubicBezTo>
                <a:close/>
                <a:moveTo>
                  <a:pt x="5611525" y="2117598"/>
                </a:moveTo>
                <a:cubicBezTo>
                  <a:pt x="5630228" y="2119292"/>
                  <a:pt x="5643830" y="2129444"/>
                  <a:pt x="5643830" y="2141291"/>
                </a:cubicBezTo>
                <a:cubicBezTo>
                  <a:pt x="5643830" y="2154832"/>
                  <a:pt x="5628528" y="2164984"/>
                  <a:pt x="5609826" y="2164984"/>
                </a:cubicBezTo>
                <a:cubicBezTo>
                  <a:pt x="5591112" y="2164984"/>
                  <a:pt x="5575804" y="2154832"/>
                  <a:pt x="5577512" y="2141291"/>
                </a:cubicBezTo>
                <a:cubicBezTo>
                  <a:pt x="5577512" y="2127750"/>
                  <a:pt x="5592826" y="2117598"/>
                  <a:pt x="5611525" y="2117598"/>
                </a:cubicBezTo>
                <a:close/>
                <a:moveTo>
                  <a:pt x="5511206" y="2117598"/>
                </a:moveTo>
                <a:cubicBezTo>
                  <a:pt x="5529906" y="2117598"/>
                  <a:pt x="5545206" y="2129444"/>
                  <a:pt x="5545206" y="2141291"/>
                </a:cubicBezTo>
                <a:cubicBezTo>
                  <a:pt x="5545206" y="2154832"/>
                  <a:pt x="5528204" y="2164984"/>
                  <a:pt x="5509505" y="2164984"/>
                </a:cubicBezTo>
                <a:cubicBezTo>
                  <a:pt x="5490800" y="2164984"/>
                  <a:pt x="5475488" y="2154832"/>
                  <a:pt x="5477199" y="2141291"/>
                </a:cubicBezTo>
                <a:cubicBezTo>
                  <a:pt x="5477199" y="2127750"/>
                  <a:pt x="5494200" y="2117598"/>
                  <a:pt x="5511206" y="2117598"/>
                </a:cubicBezTo>
                <a:close/>
                <a:moveTo>
                  <a:pt x="5415971" y="2117598"/>
                </a:moveTo>
                <a:cubicBezTo>
                  <a:pt x="5434671" y="2117598"/>
                  <a:pt x="5448272" y="2127750"/>
                  <a:pt x="5448272" y="2141291"/>
                </a:cubicBezTo>
                <a:cubicBezTo>
                  <a:pt x="5448272" y="2154832"/>
                  <a:pt x="5431267" y="2164984"/>
                  <a:pt x="5412563" y="2164984"/>
                </a:cubicBezTo>
                <a:cubicBezTo>
                  <a:pt x="5393850" y="2164984"/>
                  <a:pt x="5380257" y="2154832"/>
                  <a:pt x="5380257" y="2141291"/>
                </a:cubicBezTo>
                <a:cubicBezTo>
                  <a:pt x="5380257" y="2127750"/>
                  <a:pt x="5397262" y="2117598"/>
                  <a:pt x="5415971" y="2117598"/>
                </a:cubicBezTo>
                <a:close/>
                <a:moveTo>
                  <a:pt x="5320752" y="2117598"/>
                </a:moveTo>
                <a:cubicBezTo>
                  <a:pt x="5339455" y="2117598"/>
                  <a:pt x="5353065" y="2127750"/>
                  <a:pt x="5353065" y="2141291"/>
                </a:cubicBezTo>
                <a:cubicBezTo>
                  <a:pt x="5353065" y="2154832"/>
                  <a:pt x="5336065" y="2164984"/>
                  <a:pt x="5317339" y="2164984"/>
                </a:cubicBezTo>
                <a:cubicBezTo>
                  <a:pt x="5298630" y="2164984"/>
                  <a:pt x="5285028" y="2154832"/>
                  <a:pt x="5285028" y="2141291"/>
                </a:cubicBezTo>
                <a:cubicBezTo>
                  <a:pt x="5286725" y="2127750"/>
                  <a:pt x="5302028" y="2117598"/>
                  <a:pt x="5320752" y="2117598"/>
                </a:cubicBezTo>
                <a:close/>
                <a:moveTo>
                  <a:pt x="5223812" y="2117598"/>
                </a:moveTo>
                <a:cubicBezTo>
                  <a:pt x="5242513" y="2117598"/>
                  <a:pt x="5256117" y="2127750"/>
                  <a:pt x="5256117" y="2141291"/>
                </a:cubicBezTo>
                <a:cubicBezTo>
                  <a:pt x="5254422" y="2154832"/>
                  <a:pt x="5239117" y="2164984"/>
                  <a:pt x="5220417" y="2164984"/>
                </a:cubicBezTo>
                <a:cubicBezTo>
                  <a:pt x="5201690" y="2164984"/>
                  <a:pt x="5188069" y="2154832"/>
                  <a:pt x="5188069" y="2141291"/>
                </a:cubicBezTo>
                <a:cubicBezTo>
                  <a:pt x="5189788" y="2127750"/>
                  <a:pt x="5205104" y="2117598"/>
                  <a:pt x="5223812" y="2117598"/>
                </a:cubicBezTo>
                <a:close/>
                <a:moveTo>
                  <a:pt x="5128567" y="2117598"/>
                </a:moveTo>
                <a:cubicBezTo>
                  <a:pt x="5147273" y="2117598"/>
                  <a:pt x="5160883" y="2127750"/>
                  <a:pt x="5160883" y="2141291"/>
                </a:cubicBezTo>
                <a:cubicBezTo>
                  <a:pt x="5159181" y="2154832"/>
                  <a:pt x="5143874" y="2164984"/>
                  <a:pt x="5125154" y="2164984"/>
                </a:cubicBezTo>
                <a:cubicBezTo>
                  <a:pt x="5106447" y="2164984"/>
                  <a:pt x="5092827" y="2154832"/>
                  <a:pt x="5092827" y="2141291"/>
                </a:cubicBezTo>
                <a:cubicBezTo>
                  <a:pt x="5094519" y="2127750"/>
                  <a:pt x="5109846" y="2117598"/>
                  <a:pt x="5128567" y="2117598"/>
                </a:cubicBezTo>
                <a:close/>
                <a:moveTo>
                  <a:pt x="5031574" y="2115904"/>
                </a:moveTo>
                <a:cubicBezTo>
                  <a:pt x="5050278" y="2117598"/>
                  <a:pt x="5063884" y="2127762"/>
                  <a:pt x="5062191" y="2139609"/>
                </a:cubicBezTo>
                <a:cubicBezTo>
                  <a:pt x="5060492" y="2153150"/>
                  <a:pt x="5045177" y="2163302"/>
                  <a:pt x="5026478" y="2163302"/>
                </a:cubicBezTo>
                <a:cubicBezTo>
                  <a:pt x="5007770" y="2163302"/>
                  <a:pt x="4994169" y="2153150"/>
                  <a:pt x="4995868" y="2139609"/>
                </a:cubicBezTo>
                <a:cubicBezTo>
                  <a:pt x="4997569" y="2126068"/>
                  <a:pt x="5012868" y="2115904"/>
                  <a:pt x="5031574" y="2115904"/>
                </a:cubicBezTo>
                <a:close/>
                <a:moveTo>
                  <a:pt x="4936406" y="2115904"/>
                </a:moveTo>
                <a:cubicBezTo>
                  <a:pt x="4953402" y="2117598"/>
                  <a:pt x="4967005" y="2127762"/>
                  <a:pt x="4967005" y="2139609"/>
                </a:cubicBezTo>
                <a:cubicBezTo>
                  <a:pt x="4965298" y="2153150"/>
                  <a:pt x="4950005" y="2163302"/>
                  <a:pt x="4931314" y="2163302"/>
                </a:cubicBezTo>
                <a:cubicBezTo>
                  <a:pt x="4912607" y="2163302"/>
                  <a:pt x="4899024" y="2153150"/>
                  <a:pt x="4900711" y="2139609"/>
                </a:cubicBezTo>
                <a:cubicBezTo>
                  <a:pt x="4902426" y="2126068"/>
                  <a:pt x="4917716" y="2115904"/>
                  <a:pt x="4936406" y="2115904"/>
                </a:cubicBezTo>
                <a:close/>
                <a:moveTo>
                  <a:pt x="4839644" y="2115904"/>
                </a:moveTo>
                <a:cubicBezTo>
                  <a:pt x="4858336" y="2115904"/>
                  <a:pt x="4871933" y="2127762"/>
                  <a:pt x="4870239" y="2139609"/>
                </a:cubicBezTo>
                <a:cubicBezTo>
                  <a:pt x="4868540" y="2153150"/>
                  <a:pt x="4853242" y="2163302"/>
                  <a:pt x="4834546" y="2163302"/>
                </a:cubicBezTo>
                <a:cubicBezTo>
                  <a:pt x="4815837" y="2163302"/>
                  <a:pt x="4802252" y="2153150"/>
                  <a:pt x="4803941" y="2139609"/>
                </a:cubicBezTo>
                <a:cubicBezTo>
                  <a:pt x="4805649" y="2126068"/>
                  <a:pt x="4822649" y="2115904"/>
                  <a:pt x="4839644" y="2115904"/>
                </a:cubicBezTo>
                <a:close/>
                <a:moveTo>
                  <a:pt x="4749538" y="2115904"/>
                </a:moveTo>
                <a:cubicBezTo>
                  <a:pt x="4768243" y="2115904"/>
                  <a:pt x="4781841" y="2126068"/>
                  <a:pt x="4780146" y="2139609"/>
                </a:cubicBezTo>
                <a:cubicBezTo>
                  <a:pt x="4778446" y="2153150"/>
                  <a:pt x="4761456" y="2163302"/>
                  <a:pt x="4742743" y="2163302"/>
                </a:cubicBezTo>
                <a:cubicBezTo>
                  <a:pt x="4724034" y="2163302"/>
                  <a:pt x="4710442" y="2153150"/>
                  <a:pt x="4712133" y="2139609"/>
                </a:cubicBezTo>
                <a:cubicBezTo>
                  <a:pt x="4713849" y="2126068"/>
                  <a:pt x="4730847" y="2115904"/>
                  <a:pt x="4749538" y="2115904"/>
                </a:cubicBezTo>
                <a:close/>
                <a:moveTo>
                  <a:pt x="1670411" y="2110834"/>
                </a:moveTo>
                <a:cubicBezTo>
                  <a:pt x="1690805" y="2110834"/>
                  <a:pt x="1701010" y="2120987"/>
                  <a:pt x="1694202" y="2134527"/>
                </a:cubicBezTo>
                <a:cubicBezTo>
                  <a:pt x="1689108" y="2148068"/>
                  <a:pt x="1668712" y="2158220"/>
                  <a:pt x="1650004" y="2158220"/>
                </a:cubicBezTo>
                <a:cubicBezTo>
                  <a:pt x="1631296" y="2158220"/>
                  <a:pt x="1621104" y="2148068"/>
                  <a:pt x="1626200" y="2134527"/>
                </a:cubicBezTo>
                <a:cubicBezTo>
                  <a:pt x="1631296" y="2120987"/>
                  <a:pt x="1651715" y="2110834"/>
                  <a:pt x="1670411" y="2110834"/>
                </a:cubicBezTo>
                <a:close/>
                <a:moveTo>
                  <a:pt x="1575205" y="2110834"/>
                </a:moveTo>
                <a:cubicBezTo>
                  <a:pt x="1593902" y="2110834"/>
                  <a:pt x="1604106" y="2120987"/>
                  <a:pt x="1599010" y="2134527"/>
                </a:cubicBezTo>
                <a:cubicBezTo>
                  <a:pt x="1593902" y="2148068"/>
                  <a:pt x="1573507" y="2158220"/>
                  <a:pt x="1554811" y="2158220"/>
                </a:cubicBezTo>
                <a:cubicBezTo>
                  <a:pt x="1536102" y="2158220"/>
                  <a:pt x="1525899" y="2148068"/>
                  <a:pt x="1531006" y="2134527"/>
                </a:cubicBezTo>
                <a:cubicBezTo>
                  <a:pt x="1536102" y="2120987"/>
                  <a:pt x="1556509" y="2110834"/>
                  <a:pt x="1575205" y="2110834"/>
                </a:cubicBezTo>
                <a:close/>
                <a:moveTo>
                  <a:pt x="1478305" y="2109140"/>
                </a:moveTo>
                <a:cubicBezTo>
                  <a:pt x="1497001" y="2110834"/>
                  <a:pt x="1507205" y="2120987"/>
                  <a:pt x="1500398" y="2132833"/>
                </a:cubicBezTo>
                <a:cubicBezTo>
                  <a:pt x="1493604" y="2146374"/>
                  <a:pt x="1474896" y="2156526"/>
                  <a:pt x="1456199" y="2156526"/>
                </a:cubicBezTo>
                <a:cubicBezTo>
                  <a:pt x="1437503" y="2156526"/>
                  <a:pt x="1427299" y="2146374"/>
                  <a:pt x="1434106" y="2132833"/>
                </a:cubicBezTo>
                <a:cubicBezTo>
                  <a:pt x="1440900" y="2119293"/>
                  <a:pt x="1459596" y="2109140"/>
                  <a:pt x="1478305" y="2109140"/>
                </a:cubicBezTo>
                <a:close/>
                <a:moveTo>
                  <a:pt x="1383076" y="2109140"/>
                </a:moveTo>
                <a:cubicBezTo>
                  <a:pt x="1401784" y="2110834"/>
                  <a:pt x="1411976" y="2120987"/>
                  <a:pt x="1405181" y="2132833"/>
                </a:cubicBezTo>
                <a:cubicBezTo>
                  <a:pt x="1398375" y="2146374"/>
                  <a:pt x="1379679" y="2156526"/>
                  <a:pt x="1360983" y="2156526"/>
                </a:cubicBezTo>
                <a:cubicBezTo>
                  <a:pt x="1342286" y="2156526"/>
                  <a:pt x="1332083" y="2146374"/>
                  <a:pt x="1338877" y="2132833"/>
                </a:cubicBezTo>
                <a:cubicBezTo>
                  <a:pt x="1345684" y="2119293"/>
                  <a:pt x="1364379" y="2109140"/>
                  <a:pt x="1383076" y="2109140"/>
                </a:cubicBezTo>
                <a:close/>
                <a:moveTo>
                  <a:pt x="457970" y="2106751"/>
                </a:moveTo>
                <a:cubicBezTo>
                  <a:pt x="474972" y="2108433"/>
                  <a:pt x="483473" y="2118598"/>
                  <a:pt x="476672" y="2130444"/>
                </a:cubicBezTo>
                <a:cubicBezTo>
                  <a:pt x="469871" y="2142291"/>
                  <a:pt x="449471" y="2154137"/>
                  <a:pt x="432469" y="2154137"/>
                </a:cubicBezTo>
                <a:cubicBezTo>
                  <a:pt x="415468" y="2154137"/>
                  <a:pt x="406967" y="2143985"/>
                  <a:pt x="413767" y="2130444"/>
                </a:cubicBezTo>
                <a:cubicBezTo>
                  <a:pt x="420568" y="2116904"/>
                  <a:pt x="440970" y="2106751"/>
                  <a:pt x="457970" y="2106751"/>
                </a:cubicBezTo>
                <a:close/>
                <a:moveTo>
                  <a:pt x="372977" y="2106751"/>
                </a:moveTo>
                <a:cubicBezTo>
                  <a:pt x="388279" y="2108433"/>
                  <a:pt x="396779" y="2118598"/>
                  <a:pt x="389979" y="2130444"/>
                </a:cubicBezTo>
                <a:cubicBezTo>
                  <a:pt x="383179" y="2142291"/>
                  <a:pt x="362776" y="2154137"/>
                  <a:pt x="345776" y="2154137"/>
                </a:cubicBezTo>
                <a:cubicBezTo>
                  <a:pt x="328774" y="2154137"/>
                  <a:pt x="320273" y="2143985"/>
                  <a:pt x="328774" y="2130444"/>
                </a:cubicBezTo>
                <a:cubicBezTo>
                  <a:pt x="335575" y="2116904"/>
                  <a:pt x="355977" y="2106751"/>
                  <a:pt x="372977" y="2106751"/>
                </a:cubicBezTo>
                <a:close/>
                <a:moveTo>
                  <a:pt x="281165" y="2106751"/>
                </a:moveTo>
                <a:cubicBezTo>
                  <a:pt x="298167" y="2106751"/>
                  <a:pt x="304967" y="2118598"/>
                  <a:pt x="298167" y="2130444"/>
                </a:cubicBezTo>
                <a:cubicBezTo>
                  <a:pt x="291367" y="2142291"/>
                  <a:pt x="270964" y="2154137"/>
                  <a:pt x="253964" y="2154137"/>
                </a:cubicBezTo>
                <a:cubicBezTo>
                  <a:pt x="236962" y="2154137"/>
                  <a:pt x="228461" y="2143985"/>
                  <a:pt x="236962" y="2130444"/>
                </a:cubicBezTo>
                <a:cubicBezTo>
                  <a:pt x="243763" y="2116904"/>
                  <a:pt x="264165" y="2106751"/>
                  <a:pt x="281165" y="2106751"/>
                </a:cubicBezTo>
                <a:close/>
                <a:moveTo>
                  <a:pt x="194449" y="2106751"/>
                </a:moveTo>
                <a:cubicBezTo>
                  <a:pt x="209749" y="2106751"/>
                  <a:pt x="218251" y="2116904"/>
                  <a:pt x="211449" y="2130444"/>
                </a:cubicBezTo>
                <a:cubicBezTo>
                  <a:pt x="204649" y="2142291"/>
                  <a:pt x="184248" y="2154137"/>
                  <a:pt x="167247" y="2154137"/>
                </a:cubicBezTo>
                <a:cubicBezTo>
                  <a:pt x="150245" y="2154137"/>
                  <a:pt x="141744" y="2143985"/>
                  <a:pt x="150245" y="2130444"/>
                </a:cubicBezTo>
                <a:cubicBezTo>
                  <a:pt x="157045" y="2116904"/>
                  <a:pt x="177446" y="2106751"/>
                  <a:pt x="194449" y="2106751"/>
                </a:cubicBezTo>
                <a:close/>
                <a:moveTo>
                  <a:pt x="111149" y="2106751"/>
                </a:moveTo>
                <a:cubicBezTo>
                  <a:pt x="128149" y="2106751"/>
                  <a:pt x="134951" y="2116904"/>
                  <a:pt x="128149" y="2130444"/>
                </a:cubicBezTo>
                <a:cubicBezTo>
                  <a:pt x="121350" y="2142291"/>
                  <a:pt x="100948" y="2154137"/>
                  <a:pt x="83946" y="2154137"/>
                </a:cubicBezTo>
                <a:cubicBezTo>
                  <a:pt x="66945" y="2154137"/>
                  <a:pt x="60145" y="2143985"/>
                  <a:pt x="66945" y="2130444"/>
                </a:cubicBezTo>
                <a:cubicBezTo>
                  <a:pt x="73746" y="2116904"/>
                  <a:pt x="94147" y="2106751"/>
                  <a:pt x="111149" y="2106751"/>
                </a:cubicBezTo>
                <a:close/>
                <a:moveTo>
                  <a:pt x="10101352" y="2068506"/>
                </a:moveTo>
                <a:cubicBezTo>
                  <a:pt x="10121759" y="2068506"/>
                  <a:pt x="10140467" y="2078670"/>
                  <a:pt x="10145563" y="2092211"/>
                </a:cubicBezTo>
                <a:cubicBezTo>
                  <a:pt x="10150671" y="2105752"/>
                  <a:pt x="10140467" y="2115904"/>
                  <a:pt x="10121771" y="2115904"/>
                </a:cubicBezTo>
                <a:cubicBezTo>
                  <a:pt x="10103050" y="2115904"/>
                  <a:pt x="10084354" y="2105752"/>
                  <a:pt x="10077559" y="2092211"/>
                </a:cubicBezTo>
                <a:cubicBezTo>
                  <a:pt x="10072452" y="2078670"/>
                  <a:pt x="10082655" y="2068506"/>
                  <a:pt x="10101352" y="2068506"/>
                </a:cubicBezTo>
                <a:close/>
                <a:moveTo>
                  <a:pt x="10009556" y="2066812"/>
                </a:moveTo>
                <a:cubicBezTo>
                  <a:pt x="10026554" y="2068506"/>
                  <a:pt x="10045251" y="2078670"/>
                  <a:pt x="10052057" y="2090517"/>
                </a:cubicBezTo>
                <a:cubicBezTo>
                  <a:pt x="10057152" y="2104058"/>
                  <a:pt x="10046949" y="2114210"/>
                  <a:pt x="10028252" y="2114210"/>
                </a:cubicBezTo>
                <a:cubicBezTo>
                  <a:pt x="10009556" y="2114210"/>
                  <a:pt x="9990848" y="2104058"/>
                  <a:pt x="9985740" y="2090517"/>
                </a:cubicBezTo>
                <a:cubicBezTo>
                  <a:pt x="9980645" y="2076976"/>
                  <a:pt x="9990848" y="2066812"/>
                  <a:pt x="10009556" y="2066812"/>
                </a:cubicBezTo>
                <a:close/>
                <a:moveTo>
                  <a:pt x="9914352" y="2066812"/>
                </a:moveTo>
                <a:cubicBezTo>
                  <a:pt x="9933048" y="2066812"/>
                  <a:pt x="9951745" y="2078670"/>
                  <a:pt x="9956853" y="2090517"/>
                </a:cubicBezTo>
                <a:cubicBezTo>
                  <a:pt x="9961948" y="2104058"/>
                  <a:pt x="9951745" y="2114210"/>
                  <a:pt x="9933048" y="2114210"/>
                </a:cubicBezTo>
                <a:cubicBezTo>
                  <a:pt x="9914352" y="2114210"/>
                  <a:pt x="9895643" y="2104058"/>
                  <a:pt x="9890548" y="2090517"/>
                </a:cubicBezTo>
                <a:cubicBezTo>
                  <a:pt x="9885452" y="2076976"/>
                  <a:pt x="9895643" y="2066812"/>
                  <a:pt x="9914352" y="2066812"/>
                </a:cubicBezTo>
                <a:close/>
                <a:moveTo>
                  <a:pt x="9812330" y="2066812"/>
                </a:moveTo>
                <a:cubicBezTo>
                  <a:pt x="9831038" y="2066812"/>
                  <a:pt x="9849735" y="2076976"/>
                  <a:pt x="9854842" y="2090517"/>
                </a:cubicBezTo>
                <a:cubicBezTo>
                  <a:pt x="9859938" y="2104058"/>
                  <a:pt x="9849746" y="2114210"/>
                  <a:pt x="9831038" y="2114210"/>
                </a:cubicBezTo>
                <a:cubicBezTo>
                  <a:pt x="9812330" y="2114210"/>
                  <a:pt x="9793634" y="2104058"/>
                  <a:pt x="9788538" y="2090517"/>
                </a:cubicBezTo>
                <a:cubicBezTo>
                  <a:pt x="9783429" y="2076976"/>
                  <a:pt x="9793634" y="2066812"/>
                  <a:pt x="9812330" y="2066812"/>
                </a:cubicBezTo>
                <a:close/>
                <a:moveTo>
                  <a:pt x="9717136" y="2066812"/>
                </a:moveTo>
                <a:cubicBezTo>
                  <a:pt x="9735833" y="2066812"/>
                  <a:pt x="9754541" y="2076976"/>
                  <a:pt x="9759649" y="2090517"/>
                </a:cubicBezTo>
                <a:cubicBezTo>
                  <a:pt x="9764745" y="2104058"/>
                  <a:pt x="9754541" y="2114210"/>
                  <a:pt x="9735833" y="2114210"/>
                </a:cubicBezTo>
                <a:cubicBezTo>
                  <a:pt x="9717136" y="2114210"/>
                  <a:pt x="9698440" y="2104058"/>
                  <a:pt x="9693332" y="2090517"/>
                </a:cubicBezTo>
                <a:cubicBezTo>
                  <a:pt x="9688237" y="2076976"/>
                  <a:pt x="9700139" y="2066812"/>
                  <a:pt x="9717136" y="2066812"/>
                </a:cubicBezTo>
                <a:close/>
                <a:moveTo>
                  <a:pt x="10674290" y="2065118"/>
                </a:moveTo>
                <a:cubicBezTo>
                  <a:pt x="10692998" y="2066812"/>
                  <a:pt x="10711695" y="2076976"/>
                  <a:pt x="10718501" y="2088823"/>
                </a:cubicBezTo>
                <a:cubicBezTo>
                  <a:pt x="10725296" y="2102364"/>
                  <a:pt x="10715092" y="2112516"/>
                  <a:pt x="10696396" y="2112516"/>
                </a:cubicBezTo>
                <a:cubicBezTo>
                  <a:pt x="10677687" y="2112516"/>
                  <a:pt x="10657292" y="2102364"/>
                  <a:pt x="10652185" y="2088823"/>
                </a:cubicBezTo>
                <a:cubicBezTo>
                  <a:pt x="10645390" y="2075271"/>
                  <a:pt x="10655594" y="2065118"/>
                  <a:pt x="10674290" y="2065118"/>
                </a:cubicBezTo>
                <a:close/>
                <a:moveTo>
                  <a:pt x="8855164" y="2063424"/>
                </a:moveTo>
                <a:cubicBezTo>
                  <a:pt x="8873861" y="2063424"/>
                  <a:pt x="8892557" y="2075282"/>
                  <a:pt x="8895954" y="2087129"/>
                </a:cubicBezTo>
                <a:cubicBezTo>
                  <a:pt x="8899364" y="2100670"/>
                  <a:pt x="8887461" y="2110822"/>
                  <a:pt x="8868765" y="2110822"/>
                </a:cubicBezTo>
                <a:cubicBezTo>
                  <a:pt x="8850057" y="2110822"/>
                  <a:pt x="8831360" y="2100670"/>
                  <a:pt x="8827963" y="2087129"/>
                </a:cubicBezTo>
                <a:cubicBezTo>
                  <a:pt x="8824554" y="2073577"/>
                  <a:pt x="8836456" y="2063424"/>
                  <a:pt x="8855164" y="2063424"/>
                </a:cubicBezTo>
                <a:close/>
                <a:moveTo>
                  <a:pt x="8759937" y="2063424"/>
                </a:moveTo>
                <a:cubicBezTo>
                  <a:pt x="8778645" y="2063424"/>
                  <a:pt x="8797342" y="2073577"/>
                  <a:pt x="8800738" y="2087129"/>
                </a:cubicBezTo>
                <a:cubicBezTo>
                  <a:pt x="8804136" y="2100670"/>
                  <a:pt x="8792233" y="2110822"/>
                  <a:pt x="8773537" y="2110822"/>
                </a:cubicBezTo>
                <a:cubicBezTo>
                  <a:pt x="8754841" y="2110822"/>
                  <a:pt x="8736144" y="2100670"/>
                  <a:pt x="8732735" y="2087129"/>
                </a:cubicBezTo>
                <a:cubicBezTo>
                  <a:pt x="8729338" y="2073577"/>
                  <a:pt x="8741240" y="2063424"/>
                  <a:pt x="8759937" y="2063424"/>
                </a:cubicBezTo>
                <a:close/>
                <a:moveTo>
                  <a:pt x="8664743" y="2063424"/>
                </a:moveTo>
                <a:cubicBezTo>
                  <a:pt x="8683451" y="2063424"/>
                  <a:pt x="8702148" y="2073577"/>
                  <a:pt x="8705557" y="2087129"/>
                </a:cubicBezTo>
                <a:cubicBezTo>
                  <a:pt x="8708954" y="2100670"/>
                  <a:pt x="8697052" y="2110822"/>
                  <a:pt x="8678355" y="2110822"/>
                </a:cubicBezTo>
                <a:cubicBezTo>
                  <a:pt x="8659647" y="2110822"/>
                  <a:pt x="8642637" y="2100670"/>
                  <a:pt x="8637542" y="2087129"/>
                </a:cubicBezTo>
                <a:cubicBezTo>
                  <a:pt x="8634145" y="2073577"/>
                  <a:pt x="8646046" y="2063424"/>
                  <a:pt x="8664743" y="2063424"/>
                </a:cubicBezTo>
                <a:close/>
                <a:moveTo>
                  <a:pt x="7617460" y="2061730"/>
                </a:moveTo>
                <a:cubicBezTo>
                  <a:pt x="7636156" y="2061730"/>
                  <a:pt x="7653153" y="2073588"/>
                  <a:pt x="7654851" y="2085447"/>
                </a:cubicBezTo>
                <a:cubicBezTo>
                  <a:pt x="7656551" y="2098987"/>
                  <a:pt x="7644649" y="2109140"/>
                  <a:pt x="7625952" y="2109140"/>
                </a:cubicBezTo>
                <a:cubicBezTo>
                  <a:pt x="7607257" y="2109140"/>
                  <a:pt x="7590246" y="2098987"/>
                  <a:pt x="7588548" y="2085447"/>
                </a:cubicBezTo>
                <a:cubicBezTo>
                  <a:pt x="7586850" y="2071894"/>
                  <a:pt x="7600450" y="2061730"/>
                  <a:pt x="7617460" y="2061730"/>
                </a:cubicBezTo>
                <a:close/>
                <a:moveTo>
                  <a:pt x="7427058" y="2061730"/>
                </a:moveTo>
                <a:cubicBezTo>
                  <a:pt x="7447456" y="2061730"/>
                  <a:pt x="7462750" y="2071894"/>
                  <a:pt x="7464452" y="2085447"/>
                </a:cubicBezTo>
                <a:cubicBezTo>
                  <a:pt x="7466150" y="2098987"/>
                  <a:pt x="7452550" y="2109140"/>
                  <a:pt x="7433856" y="2109140"/>
                </a:cubicBezTo>
                <a:cubicBezTo>
                  <a:pt x="7415159" y="2109140"/>
                  <a:pt x="7398161" y="2098987"/>
                  <a:pt x="7396461" y="2085447"/>
                </a:cubicBezTo>
                <a:cubicBezTo>
                  <a:pt x="7394750" y="2071894"/>
                  <a:pt x="7408351" y="2061730"/>
                  <a:pt x="7427058" y="2061730"/>
                </a:cubicBezTo>
                <a:close/>
                <a:moveTo>
                  <a:pt x="7707567" y="2058342"/>
                </a:moveTo>
                <a:cubicBezTo>
                  <a:pt x="7726274" y="2060036"/>
                  <a:pt x="7743274" y="2070188"/>
                  <a:pt x="7744971" y="2082059"/>
                </a:cubicBezTo>
                <a:cubicBezTo>
                  <a:pt x="7746671" y="2095588"/>
                  <a:pt x="7734780" y="2105752"/>
                  <a:pt x="7716062" y="2105752"/>
                </a:cubicBezTo>
                <a:cubicBezTo>
                  <a:pt x="7697363" y="2105752"/>
                  <a:pt x="7680366" y="2095588"/>
                  <a:pt x="7678668" y="2082059"/>
                </a:cubicBezTo>
                <a:cubicBezTo>
                  <a:pt x="7676969" y="2068506"/>
                  <a:pt x="7688870" y="2058342"/>
                  <a:pt x="7707567" y="2058342"/>
                </a:cubicBezTo>
                <a:close/>
                <a:moveTo>
                  <a:pt x="7515456" y="2058342"/>
                </a:moveTo>
                <a:cubicBezTo>
                  <a:pt x="7535862" y="2058342"/>
                  <a:pt x="7552862" y="2070188"/>
                  <a:pt x="7554559" y="2082059"/>
                </a:cubicBezTo>
                <a:cubicBezTo>
                  <a:pt x="7556251" y="2095588"/>
                  <a:pt x="7542656" y="2105752"/>
                  <a:pt x="7523960" y="2105752"/>
                </a:cubicBezTo>
                <a:cubicBezTo>
                  <a:pt x="7505263" y="2105752"/>
                  <a:pt x="7488257" y="2095588"/>
                  <a:pt x="7486561" y="2082059"/>
                </a:cubicBezTo>
                <a:cubicBezTo>
                  <a:pt x="7484856" y="2068506"/>
                  <a:pt x="7498458" y="2058342"/>
                  <a:pt x="7515456" y="2058342"/>
                </a:cubicBezTo>
                <a:close/>
                <a:moveTo>
                  <a:pt x="7046225" y="2054965"/>
                </a:moveTo>
                <a:cubicBezTo>
                  <a:pt x="7064933" y="2054965"/>
                  <a:pt x="7080228" y="2065117"/>
                  <a:pt x="7081929" y="2078670"/>
                </a:cubicBezTo>
                <a:cubicBezTo>
                  <a:pt x="7083627" y="2092211"/>
                  <a:pt x="7070027" y="2102363"/>
                  <a:pt x="7051333" y="2102363"/>
                </a:cubicBezTo>
                <a:cubicBezTo>
                  <a:pt x="7032638" y="2102363"/>
                  <a:pt x="7017332" y="2092211"/>
                  <a:pt x="7015634" y="2078670"/>
                </a:cubicBezTo>
                <a:cubicBezTo>
                  <a:pt x="7013934" y="2065117"/>
                  <a:pt x="7027536" y="2054965"/>
                  <a:pt x="7046225" y="2054965"/>
                </a:cubicBezTo>
                <a:close/>
                <a:moveTo>
                  <a:pt x="6949354" y="2054965"/>
                </a:moveTo>
                <a:cubicBezTo>
                  <a:pt x="6968045" y="2054965"/>
                  <a:pt x="6985041" y="2065117"/>
                  <a:pt x="6985041" y="2078670"/>
                </a:cubicBezTo>
                <a:cubicBezTo>
                  <a:pt x="6986742" y="2092211"/>
                  <a:pt x="6973142" y="2102363"/>
                  <a:pt x="6954448" y="2102363"/>
                </a:cubicBezTo>
                <a:cubicBezTo>
                  <a:pt x="6935754" y="2102363"/>
                  <a:pt x="6920458" y="2092211"/>
                  <a:pt x="6918760" y="2078670"/>
                </a:cubicBezTo>
                <a:cubicBezTo>
                  <a:pt x="6917054" y="2065117"/>
                  <a:pt x="6930649" y="2054965"/>
                  <a:pt x="6949354" y="2054965"/>
                </a:cubicBezTo>
                <a:close/>
                <a:moveTo>
                  <a:pt x="6854158" y="2054965"/>
                </a:moveTo>
                <a:cubicBezTo>
                  <a:pt x="6872848" y="2054965"/>
                  <a:pt x="6889854" y="2065117"/>
                  <a:pt x="6889854" y="2078670"/>
                </a:cubicBezTo>
                <a:cubicBezTo>
                  <a:pt x="6891569" y="2092211"/>
                  <a:pt x="6876267" y="2102363"/>
                  <a:pt x="6859250" y="2102363"/>
                </a:cubicBezTo>
                <a:cubicBezTo>
                  <a:pt x="6842256" y="2102363"/>
                  <a:pt x="6825261" y="2092211"/>
                  <a:pt x="6823560" y="2078670"/>
                </a:cubicBezTo>
                <a:cubicBezTo>
                  <a:pt x="6821862" y="2065117"/>
                  <a:pt x="6837158" y="2054965"/>
                  <a:pt x="6854158" y="2054965"/>
                </a:cubicBezTo>
                <a:close/>
                <a:moveTo>
                  <a:pt x="6759005" y="2054965"/>
                </a:moveTo>
                <a:cubicBezTo>
                  <a:pt x="6777706" y="2054965"/>
                  <a:pt x="6792971" y="2065117"/>
                  <a:pt x="6794681" y="2078670"/>
                </a:cubicBezTo>
                <a:cubicBezTo>
                  <a:pt x="6796380" y="2092211"/>
                  <a:pt x="6781113" y="2102363"/>
                  <a:pt x="6762411" y="2102363"/>
                </a:cubicBezTo>
                <a:cubicBezTo>
                  <a:pt x="6743706" y="2102363"/>
                  <a:pt x="6728407" y="2092211"/>
                  <a:pt x="6726706" y="2078670"/>
                </a:cubicBezTo>
                <a:cubicBezTo>
                  <a:pt x="6725010" y="2065117"/>
                  <a:pt x="6740312" y="2054965"/>
                  <a:pt x="6759005" y="2054965"/>
                </a:cubicBezTo>
                <a:close/>
                <a:moveTo>
                  <a:pt x="7330154" y="2053271"/>
                </a:moveTo>
                <a:cubicBezTo>
                  <a:pt x="7348852" y="2053271"/>
                  <a:pt x="7365850" y="2063423"/>
                  <a:pt x="7367562" y="2076964"/>
                </a:cubicBezTo>
                <a:cubicBezTo>
                  <a:pt x="7369260" y="2090517"/>
                  <a:pt x="7355647" y="2100669"/>
                  <a:pt x="7336949" y="2100669"/>
                </a:cubicBezTo>
                <a:cubicBezTo>
                  <a:pt x="7318252" y="2100669"/>
                  <a:pt x="7301253" y="2090517"/>
                  <a:pt x="7299555" y="2076964"/>
                </a:cubicBezTo>
                <a:cubicBezTo>
                  <a:pt x="7297856" y="2063423"/>
                  <a:pt x="7311446" y="2053271"/>
                  <a:pt x="7330154" y="2053271"/>
                </a:cubicBezTo>
                <a:close/>
                <a:moveTo>
                  <a:pt x="6662111" y="2053271"/>
                </a:moveTo>
                <a:cubicBezTo>
                  <a:pt x="6680812" y="2054965"/>
                  <a:pt x="6697802" y="2065117"/>
                  <a:pt x="6697802" y="2076964"/>
                </a:cubicBezTo>
                <a:cubicBezTo>
                  <a:pt x="6699503" y="2090517"/>
                  <a:pt x="6684206" y="2100669"/>
                  <a:pt x="6665513" y="2100669"/>
                </a:cubicBezTo>
                <a:cubicBezTo>
                  <a:pt x="6646799" y="2100669"/>
                  <a:pt x="6631501" y="2090517"/>
                  <a:pt x="6629800" y="2076964"/>
                </a:cubicBezTo>
                <a:cubicBezTo>
                  <a:pt x="6628101" y="2063423"/>
                  <a:pt x="6643402" y="2053271"/>
                  <a:pt x="6662111" y="2053271"/>
                </a:cubicBezTo>
                <a:close/>
                <a:moveTo>
                  <a:pt x="6566933" y="2053271"/>
                </a:moveTo>
                <a:cubicBezTo>
                  <a:pt x="6587326" y="2054965"/>
                  <a:pt x="6602628" y="2065117"/>
                  <a:pt x="6602628" y="2076964"/>
                </a:cubicBezTo>
                <a:cubicBezTo>
                  <a:pt x="6602628" y="2090517"/>
                  <a:pt x="6589032" y="2100669"/>
                  <a:pt x="6570324" y="2100669"/>
                </a:cubicBezTo>
                <a:cubicBezTo>
                  <a:pt x="6551631" y="2100669"/>
                  <a:pt x="6536333" y="2090517"/>
                  <a:pt x="6534635" y="2076964"/>
                </a:cubicBezTo>
                <a:cubicBezTo>
                  <a:pt x="6534635" y="2063423"/>
                  <a:pt x="6548235" y="2053271"/>
                  <a:pt x="6566933" y="2053271"/>
                </a:cubicBezTo>
                <a:close/>
                <a:moveTo>
                  <a:pt x="6473421" y="2053271"/>
                </a:moveTo>
                <a:cubicBezTo>
                  <a:pt x="6490433" y="2053271"/>
                  <a:pt x="6507432" y="2065117"/>
                  <a:pt x="6507432" y="2076964"/>
                </a:cubicBezTo>
                <a:cubicBezTo>
                  <a:pt x="6507432" y="2090517"/>
                  <a:pt x="6493831" y="2100669"/>
                  <a:pt x="6475124" y="2100669"/>
                </a:cubicBezTo>
                <a:cubicBezTo>
                  <a:pt x="6456430" y="2100669"/>
                  <a:pt x="6441129" y="2090517"/>
                  <a:pt x="6441129" y="2076964"/>
                </a:cubicBezTo>
                <a:cubicBezTo>
                  <a:pt x="6441129" y="2063423"/>
                  <a:pt x="6454728" y="2053271"/>
                  <a:pt x="6473421" y="2053271"/>
                </a:cubicBezTo>
                <a:close/>
                <a:moveTo>
                  <a:pt x="6378221" y="2053271"/>
                </a:moveTo>
                <a:cubicBezTo>
                  <a:pt x="6396918" y="2053271"/>
                  <a:pt x="6412214" y="2063423"/>
                  <a:pt x="6412214" y="2076964"/>
                </a:cubicBezTo>
                <a:cubicBezTo>
                  <a:pt x="6412214" y="2090517"/>
                  <a:pt x="6398613" y="2100669"/>
                  <a:pt x="6379919" y="2100669"/>
                </a:cubicBezTo>
                <a:cubicBezTo>
                  <a:pt x="6361227" y="2100669"/>
                  <a:pt x="6345932" y="2090517"/>
                  <a:pt x="6345932" y="2076964"/>
                </a:cubicBezTo>
                <a:cubicBezTo>
                  <a:pt x="6345932" y="2063423"/>
                  <a:pt x="6359531" y="2053271"/>
                  <a:pt x="6378221" y="2053271"/>
                </a:cubicBezTo>
                <a:close/>
                <a:moveTo>
                  <a:pt x="6281340" y="2053271"/>
                </a:moveTo>
                <a:cubicBezTo>
                  <a:pt x="6300053" y="2053271"/>
                  <a:pt x="6315347" y="2063423"/>
                  <a:pt x="6315347" y="2076964"/>
                </a:cubicBezTo>
                <a:cubicBezTo>
                  <a:pt x="6315347" y="2090517"/>
                  <a:pt x="6301755" y="2100669"/>
                  <a:pt x="6283036" y="2100669"/>
                </a:cubicBezTo>
                <a:cubicBezTo>
                  <a:pt x="6264346" y="2100669"/>
                  <a:pt x="6249051" y="2090517"/>
                  <a:pt x="6249051" y="2076964"/>
                </a:cubicBezTo>
                <a:cubicBezTo>
                  <a:pt x="6249051" y="2063423"/>
                  <a:pt x="6262649" y="2053271"/>
                  <a:pt x="6281340" y="2053271"/>
                </a:cubicBezTo>
                <a:close/>
                <a:moveTo>
                  <a:pt x="6186139" y="2053271"/>
                </a:moveTo>
                <a:cubicBezTo>
                  <a:pt x="6204847" y="2053271"/>
                  <a:pt x="6220137" y="2063423"/>
                  <a:pt x="6220137" y="2076964"/>
                </a:cubicBezTo>
                <a:cubicBezTo>
                  <a:pt x="6220137" y="2090517"/>
                  <a:pt x="6204847" y="2100669"/>
                  <a:pt x="6187835" y="2100669"/>
                </a:cubicBezTo>
                <a:cubicBezTo>
                  <a:pt x="6169144" y="2100669"/>
                  <a:pt x="6153841" y="2090517"/>
                  <a:pt x="6153841" y="2076964"/>
                </a:cubicBezTo>
                <a:cubicBezTo>
                  <a:pt x="6153841" y="2063423"/>
                  <a:pt x="6169144" y="2053271"/>
                  <a:pt x="6186139" y="2053271"/>
                </a:cubicBezTo>
                <a:close/>
                <a:moveTo>
                  <a:pt x="6090946" y="2053271"/>
                </a:moveTo>
                <a:cubicBezTo>
                  <a:pt x="6109641" y="2053271"/>
                  <a:pt x="6124931" y="2063423"/>
                  <a:pt x="6124931" y="2076964"/>
                </a:cubicBezTo>
                <a:cubicBezTo>
                  <a:pt x="6124931" y="2090517"/>
                  <a:pt x="6109641" y="2100669"/>
                  <a:pt x="6090946" y="2100669"/>
                </a:cubicBezTo>
                <a:cubicBezTo>
                  <a:pt x="6072255" y="2100669"/>
                  <a:pt x="6056951" y="2090517"/>
                  <a:pt x="6056951" y="2076964"/>
                </a:cubicBezTo>
                <a:cubicBezTo>
                  <a:pt x="6056951" y="2063423"/>
                  <a:pt x="6072255" y="2053271"/>
                  <a:pt x="6090946" y="2053271"/>
                </a:cubicBezTo>
                <a:close/>
                <a:moveTo>
                  <a:pt x="5995778" y="2051577"/>
                </a:moveTo>
                <a:cubicBezTo>
                  <a:pt x="6014468" y="2053271"/>
                  <a:pt x="6029762" y="2063423"/>
                  <a:pt x="6029762" y="2075270"/>
                </a:cubicBezTo>
                <a:cubicBezTo>
                  <a:pt x="6029762" y="2088822"/>
                  <a:pt x="6014468" y="2098987"/>
                  <a:pt x="5995778" y="2098987"/>
                </a:cubicBezTo>
                <a:cubicBezTo>
                  <a:pt x="5977087" y="2098987"/>
                  <a:pt x="5961786" y="2088822"/>
                  <a:pt x="5961786" y="2075270"/>
                </a:cubicBezTo>
                <a:cubicBezTo>
                  <a:pt x="5961786" y="2061729"/>
                  <a:pt x="5977087" y="2051577"/>
                  <a:pt x="5995778" y="2051577"/>
                </a:cubicBezTo>
                <a:close/>
                <a:moveTo>
                  <a:pt x="5900575" y="2051577"/>
                </a:moveTo>
                <a:cubicBezTo>
                  <a:pt x="5919269" y="2053271"/>
                  <a:pt x="5934571" y="2063423"/>
                  <a:pt x="5934571" y="2075270"/>
                </a:cubicBezTo>
                <a:cubicBezTo>
                  <a:pt x="5934571" y="2088822"/>
                  <a:pt x="5919269" y="2098987"/>
                  <a:pt x="5900575" y="2098987"/>
                </a:cubicBezTo>
                <a:cubicBezTo>
                  <a:pt x="5881872" y="2098987"/>
                  <a:pt x="5866549" y="2088822"/>
                  <a:pt x="5866549" y="2075270"/>
                </a:cubicBezTo>
                <a:cubicBezTo>
                  <a:pt x="5866549" y="2061729"/>
                  <a:pt x="5881872" y="2051577"/>
                  <a:pt x="5900575" y="2051577"/>
                </a:cubicBezTo>
                <a:close/>
                <a:moveTo>
                  <a:pt x="5805237" y="2051577"/>
                </a:moveTo>
                <a:cubicBezTo>
                  <a:pt x="5822246" y="2051577"/>
                  <a:pt x="5837611" y="2063423"/>
                  <a:pt x="5837611" y="2075270"/>
                </a:cubicBezTo>
                <a:cubicBezTo>
                  <a:pt x="5837611" y="2088822"/>
                  <a:pt x="5822246" y="2098987"/>
                  <a:pt x="5803552" y="2098987"/>
                </a:cubicBezTo>
                <a:cubicBezTo>
                  <a:pt x="5784889" y="2098987"/>
                  <a:pt x="5769613" y="2088822"/>
                  <a:pt x="5771311" y="2075270"/>
                </a:cubicBezTo>
                <a:cubicBezTo>
                  <a:pt x="5771311" y="2061729"/>
                  <a:pt x="5786580" y="2051577"/>
                  <a:pt x="5805237" y="2051577"/>
                </a:cubicBezTo>
                <a:close/>
                <a:moveTo>
                  <a:pt x="5708490" y="2051577"/>
                </a:moveTo>
                <a:cubicBezTo>
                  <a:pt x="5727180" y="2051577"/>
                  <a:pt x="5742457" y="2061729"/>
                  <a:pt x="5740756" y="2075270"/>
                </a:cubicBezTo>
                <a:cubicBezTo>
                  <a:pt x="5740756" y="2088822"/>
                  <a:pt x="5725480" y="2098987"/>
                  <a:pt x="5706779" y="2098987"/>
                </a:cubicBezTo>
                <a:cubicBezTo>
                  <a:pt x="5688062" y="2098987"/>
                  <a:pt x="5672761" y="2088822"/>
                  <a:pt x="5674456" y="2075270"/>
                </a:cubicBezTo>
                <a:cubicBezTo>
                  <a:pt x="5674456" y="2061729"/>
                  <a:pt x="5689758" y="2051577"/>
                  <a:pt x="5708490" y="2051577"/>
                </a:cubicBezTo>
                <a:close/>
                <a:moveTo>
                  <a:pt x="5613223" y="2051577"/>
                </a:moveTo>
                <a:cubicBezTo>
                  <a:pt x="5631930" y="2051577"/>
                  <a:pt x="5647248" y="2061729"/>
                  <a:pt x="5645534" y="2075270"/>
                </a:cubicBezTo>
                <a:cubicBezTo>
                  <a:pt x="5645534" y="2088822"/>
                  <a:pt x="5630228" y="2098987"/>
                  <a:pt x="5611525" y="2098987"/>
                </a:cubicBezTo>
                <a:cubicBezTo>
                  <a:pt x="5592826" y="2098987"/>
                  <a:pt x="5579229" y="2088822"/>
                  <a:pt x="5579229" y="2075270"/>
                </a:cubicBezTo>
                <a:cubicBezTo>
                  <a:pt x="5579229" y="2061729"/>
                  <a:pt x="5594524" y="2051577"/>
                  <a:pt x="5613223" y="2051577"/>
                </a:cubicBezTo>
                <a:close/>
                <a:moveTo>
                  <a:pt x="5514604" y="2051577"/>
                </a:moveTo>
                <a:cubicBezTo>
                  <a:pt x="5533305" y="2051577"/>
                  <a:pt x="5548605" y="2061729"/>
                  <a:pt x="5546912" y="2075270"/>
                </a:cubicBezTo>
                <a:cubicBezTo>
                  <a:pt x="5546912" y="2088822"/>
                  <a:pt x="5531602" y="2098987"/>
                  <a:pt x="5512900" y="2098987"/>
                </a:cubicBezTo>
                <a:cubicBezTo>
                  <a:pt x="5494186" y="2098987"/>
                  <a:pt x="5480586" y="2088822"/>
                  <a:pt x="5480586" y="2075270"/>
                </a:cubicBezTo>
                <a:cubicBezTo>
                  <a:pt x="5480586" y="2061729"/>
                  <a:pt x="5497597" y="2051577"/>
                  <a:pt x="5514604" y="2051577"/>
                </a:cubicBezTo>
                <a:close/>
                <a:moveTo>
                  <a:pt x="5419380" y="2051577"/>
                </a:moveTo>
                <a:cubicBezTo>
                  <a:pt x="5438076" y="2051577"/>
                  <a:pt x="5451683" y="2061729"/>
                  <a:pt x="5451683" y="2075270"/>
                </a:cubicBezTo>
                <a:cubicBezTo>
                  <a:pt x="5451683" y="2088822"/>
                  <a:pt x="5434683" y="2098987"/>
                  <a:pt x="5415976" y="2098987"/>
                </a:cubicBezTo>
                <a:cubicBezTo>
                  <a:pt x="5397279" y="2098987"/>
                  <a:pt x="5383666" y="2088822"/>
                  <a:pt x="5383666" y="2075270"/>
                </a:cubicBezTo>
                <a:cubicBezTo>
                  <a:pt x="5383666" y="2061729"/>
                  <a:pt x="5400672" y="2051577"/>
                  <a:pt x="5419380" y="2051577"/>
                </a:cubicBezTo>
                <a:close/>
                <a:moveTo>
                  <a:pt x="5324130" y="2049883"/>
                </a:moveTo>
                <a:cubicBezTo>
                  <a:pt x="5342835" y="2051577"/>
                  <a:pt x="5358150" y="2061730"/>
                  <a:pt x="5356444" y="2073576"/>
                </a:cubicBezTo>
                <a:cubicBezTo>
                  <a:pt x="5356444" y="2087129"/>
                  <a:pt x="5339431" y="2097281"/>
                  <a:pt x="5320726" y="2097281"/>
                </a:cubicBezTo>
                <a:cubicBezTo>
                  <a:pt x="5302017" y="2097281"/>
                  <a:pt x="5288423" y="2087129"/>
                  <a:pt x="5288423" y="2073576"/>
                </a:cubicBezTo>
                <a:cubicBezTo>
                  <a:pt x="5290112" y="2060036"/>
                  <a:pt x="5305437" y="2049883"/>
                  <a:pt x="5324130" y="2049883"/>
                </a:cubicBezTo>
                <a:close/>
                <a:moveTo>
                  <a:pt x="5228905" y="2049883"/>
                </a:moveTo>
                <a:cubicBezTo>
                  <a:pt x="5247635" y="2051577"/>
                  <a:pt x="5261241" y="2061730"/>
                  <a:pt x="5261241" y="2073576"/>
                </a:cubicBezTo>
                <a:cubicBezTo>
                  <a:pt x="5259530" y="2087129"/>
                  <a:pt x="5244232" y="2097281"/>
                  <a:pt x="5225508" y="2097281"/>
                </a:cubicBezTo>
                <a:cubicBezTo>
                  <a:pt x="5206808" y="2097281"/>
                  <a:pt x="5193203" y="2087129"/>
                  <a:pt x="5193203" y="2073576"/>
                </a:cubicBezTo>
                <a:cubicBezTo>
                  <a:pt x="5194898" y="2060036"/>
                  <a:pt x="5210197" y="2049883"/>
                  <a:pt x="5228905" y="2049883"/>
                </a:cubicBezTo>
                <a:close/>
                <a:moveTo>
                  <a:pt x="5135355" y="2049883"/>
                </a:moveTo>
                <a:cubicBezTo>
                  <a:pt x="5152359" y="2049883"/>
                  <a:pt x="5167666" y="2061730"/>
                  <a:pt x="5165970" y="2073576"/>
                </a:cubicBezTo>
                <a:cubicBezTo>
                  <a:pt x="5164263" y="2087129"/>
                  <a:pt x="5148955" y="2097281"/>
                  <a:pt x="5130254" y="2097281"/>
                </a:cubicBezTo>
                <a:cubicBezTo>
                  <a:pt x="5111551" y="2097281"/>
                  <a:pt x="5097925" y="2087129"/>
                  <a:pt x="5099640" y="2073576"/>
                </a:cubicBezTo>
                <a:cubicBezTo>
                  <a:pt x="5101340" y="2060036"/>
                  <a:pt x="5116647" y="2049883"/>
                  <a:pt x="5135355" y="2049883"/>
                </a:cubicBezTo>
                <a:close/>
                <a:moveTo>
                  <a:pt x="5038402" y="2049883"/>
                </a:moveTo>
                <a:cubicBezTo>
                  <a:pt x="5057113" y="2049883"/>
                  <a:pt x="5070724" y="2060036"/>
                  <a:pt x="5069017" y="2073576"/>
                </a:cubicBezTo>
                <a:cubicBezTo>
                  <a:pt x="5067320" y="2087129"/>
                  <a:pt x="5052002" y="2097281"/>
                  <a:pt x="5033303" y="2097281"/>
                </a:cubicBezTo>
                <a:cubicBezTo>
                  <a:pt x="5014595" y="2097281"/>
                  <a:pt x="5000989" y="2087129"/>
                  <a:pt x="5002694" y="2073576"/>
                </a:cubicBezTo>
                <a:cubicBezTo>
                  <a:pt x="5004389" y="2060036"/>
                  <a:pt x="5019695" y="2049883"/>
                  <a:pt x="5038402" y="2049883"/>
                </a:cubicBezTo>
                <a:close/>
                <a:moveTo>
                  <a:pt x="4943207" y="2049883"/>
                </a:moveTo>
                <a:cubicBezTo>
                  <a:pt x="4960189" y="2049883"/>
                  <a:pt x="4973784" y="2060036"/>
                  <a:pt x="4973784" y="2073576"/>
                </a:cubicBezTo>
                <a:cubicBezTo>
                  <a:pt x="4972090" y="2087129"/>
                  <a:pt x="4956783" y="2097281"/>
                  <a:pt x="4938106" y="2097281"/>
                </a:cubicBezTo>
                <a:cubicBezTo>
                  <a:pt x="4919404" y="2097281"/>
                  <a:pt x="4905820" y="2087129"/>
                  <a:pt x="4907511" y="2073576"/>
                </a:cubicBezTo>
                <a:cubicBezTo>
                  <a:pt x="4909222" y="2060036"/>
                  <a:pt x="4924510" y="2049883"/>
                  <a:pt x="4943207" y="2049883"/>
                </a:cubicBezTo>
                <a:close/>
                <a:moveTo>
                  <a:pt x="4848118" y="2049883"/>
                </a:moveTo>
                <a:cubicBezTo>
                  <a:pt x="4866831" y="2049883"/>
                  <a:pt x="4880433" y="2060036"/>
                  <a:pt x="4878731" y="2073576"/>
                </a:cubicBezTo>
                <a:cubicBezTo>
                  <a:pt x="4877033" y="2087129"/>
                  <a:pt x="4861733" y="2097281"/>
                  <a:pt x="4843013" y="2097281"/>
                </a:cubicBezTo>
                <a:cubicBezTo>
                  <a:pt x="4824324" y="2097281"/>
                  <a:pt x="4810722" y="2087129"/>
                  <a:pt x="4812412" y="2073576"/>
                </a:cubicBezTo>
                <a:cubicBezTo>
                  <a:pt x="4814119" y="2060036"/>
                  <a:pt x="4829431" y="2049883"/>
                  <a:pt x="4848118" y="2049883"/>
                </a:cubicBezTo>
                <a:close/>
                <a:moveTo>
                  <a:pt x="4758048" y="2048201"/>
                </a:moveTo>
                <a:cubicBezTo>
                  <a:pt x="4776734" y="2049883"/>
                  <a:pt x="4790334" y="2060047"/>
                  <a:pt x="4788638" y="2071894"/>
                </a:cubicBezTo>
                <a:cubicBezTo>
                  <a:pt x="4786943" y="2085447"/>
                  <a:pt x="4769943" y="2095599"/>
                  <a:pt x="4752939" y="2095599"/>
                </a:cubicBezTo>
                <a:cubicBezTo>
                  <a:pt x="4735927" y="2095599"/>
                  <a:pt x="4720634" y="2085447"/>
                  <a:pt x="4722328" y="2071894"/>
                </a:cubicBezTo>
                <a:cubicBezTo>
                  <a:pt x="4724034" y="2058353"/>
                  <a:pt x="4741033" y="2048201"/>
                  <a:pt x="4758048" y="2048201"/>
                </a:cubicBezTo>
                <a:close/>
                <a:moveTo>
                  <a:pt x="4647528" y="2048201"/>
                </a:moveTo>
                <a:cubicBezTo>
                  <a:pt x="4666243" y="2049883"/>
                  <a:pt x="4679844" y="2060047"/>
                  <a:pt x="4678130" y="2071894"/>
                </a:cubicBezTo>
                <a:cubicBezTo>
                  <a:pt x="4676431" y="2085447"/>
                  <a:pt x="4659430" y="2095599"/>
                  <a:pt x="4640742" y="2095599"/>
                </a:cubicBezTo>
                <a:cubicBezTo>
                  <a:pt x="4622027" y="2095599"/>
                  <a:pt x="4608427" y="2085447"/>
                  <a:pt x="4610125" y="2071894"/>
                </a:cubicBezTo>
                <a:cubicBezTo>
                  <a:pt x="4611825" y="2058353"/>
                  <a:pt x="4628819" y="2048201"/>
                  <a:pt x="4647528" y="2048201"/>
                </a:cubicBezTo>
                <a:close/>
                <a:moveTo>
                  <a:pt x="1701022" y="2043119"/>
                </a:moveTo>
                <a:cubicBezTo>
                  <a:pt x="1719718" y="2044813"/>
                  <a:pt x="1729922" y="2054966"/>
                  <a:pt x="1724814" y="2066812"/>
                </a:cubicBezTo>
                <a:cubicBezTo>
                  <a:pt x="1719718" y="2080365"/>
                  <a:pt x="1699311" y="2090517"/>
                  <a:pt x="1680615" y="2090517"/>
                </a:cubicBezTo>
                <a:cubicBezTo>
                  <a:pt x="1661918" y="2090517"/>
                  <a:pt x="1651715" y="2080365"/>
                  <a:pt x="1656822" y="2066812"/>
                </a:cubicBezTo>
                <a:cubicBezTo>
                  <a:pt x="1661918" y="2054966"/>
                  <a:pt x="1682313" y="2043119"/>
                  <a:pt x="1701022" y="2043119"/>
                </a:cubicBezTo>
                <a:close/>
                <a:moveTo>
                  <a:pt x="1607503" y="2043119"/>
                </a:moveTo>
                <a:cubicBezTo>
                  <a:pt x="1624501" y="2044813"/>
                  <a:pt x="1634716" y="2054966"/>
                  <a:pt x="1629596" y="2066812"/>
                </a:cubicBezTo>
                <a:cubicBezTo>
                  <a:pt x="1624501" y="2080365"/>
                  <a:pt x="1604105" y="2090517"/>
                  <a:pt x="1585397" y="2090517"/>
                </a:cubicBezTo>
                <a:cubicBezTo>
                  <a:pt x="1566701" y="2090517"/>
                  <a:pt x="1556498" y="2080365"/>
                  <a:pt x="1563305" y="2066812"/>
                </a:cubicBezTo>
                <a:cubicBezTo>
                  <a:pt x="1568400" y="2054966"/>
                  <a:pt x="1588806" y="2043119"/>
                  <a:pt x="1607503" y="2043119"/>
                </a:cubicBezTo>
                <a:close/>
                <a:moveTo>
                  <a:pt x="1510602" y="2043119"/>
                </a:moveTo>
                <a:cubicBezTo>
                  <a:pt x="1527611" y="2044813"/>
                  <a:pt x="1537815" y="2054966"/>
                  <a:pt x="1532707" y="2066812"/>
                </a:cubicBezTo>
                <a:cubicBezTo>
                  <a:pt x="1525913" y="2080365"/>
                  <a:pt x="1507204" y="2090517"/>
                  <a:pt x="1488496" y="2090517"/>
                </a:cubicBezTo>
                <a:cubicBezTo>
                  <a:pt x="1469800" y="2090517"/>
                  <a:pt x="1459596" y="2080365"/>
                  <a:pt x="1466403" y="2066812"/>
                </a:cubicBezTo>
                <a:cubicBezTo>
                  <a:pt x="1473197" y="2054966"/>
                  <a:pt x="1491905" y="2043119"/>
                  <a:pt x="1510602" y="2043119"/>
                </a:cubicBezTo>
                <a:close/>
                <a:moveTo>
                  <a:pt x="1415397" y="2043119"/>
                </a:moveTo>
                <a:cubicBezTo>
                  <a:pt x="1434094" y="2043119"/>
                  <a:pt x="1442587" y="2053272"/>
                  <a:pt x="1437491" y="2066812"/>
                </a:cubicBezTo>
                <a:cubicBezTo>
                  <a:pt x="1430697" y="2080365"/>
                  <a:pt x="1411988" y="2090517"/>
                  <a:pt x="1393280" y="2090517"/>
                </a:cubicBezTo>
                <a:cubicBezTo>
                  <a:pt x="1374584" y="2090517"/>
                  <a:pt x="1364380" y="2080365"/>
                  <a:pt x="1371187" y="2066812"/>
                </a:cubicBezTo>
                <a:cubicBezTo>
                  <a:pt x="1377981" y="2054966"/>
                  <a:pt x="1396677" y="2043119"/>
                  <a:pt x="1415397" y="2043119"/>
                </a:cubicBezTo>
                <a:close/>
                <a:moveTo>
                  <a:pt x="1318494" y="2043119"/>
                </a:moveTo>
                <a:cubicBezTo>
                  <a:pt x="1335492" y="2043119"/>
                  <a:pt x="1345684" y="2053272"/>
                  <a:pt x="1340588" y="2066812"/>
                </a:cubicBezTo>
                <a:cubicBezTo>
                  <a:pt x="1333793" y="2080365"/>
                  <a:pt x="1315085" y="2090517"/>
                  <a:pt x="1296389" y="2090517"/>
                </a:cubicBezTo>
                <a:cubicBezTo>
                  <a:pt x="1277692" y="2090517"/>
                  <a:pt x="1267477" y="2080365"/>
                  <a:pt x="1274283" y="2066812"/>
                </a:cubicBezTo>
                <a:cubicBezTo>
                  <a:pt x="1281089" y="2054966"/>
                  <a:pt x="1301484" y="2043119"/>
                  <a:pt x="1318494" y="2043119"/>
                </a:cubicBezTo>
                <a:close/>
                <a:moveTo>
                  <a:pt x="410369" y="2040719"/>
                </a:moveTo>
                <a:cubicBezTo>
                  <a:pt x="425670" y="2040719"/>
                  <a:pt x="434171" y="2050883"/>
                  <a:pt x="427370" y="2064424"/>
                </a:cubicBezTo>
                <a:cubicBezTo>
                  <a:pt x="420570" y="2077965"/>
                  <a:pt x="400168" y="2088129"/>
                  <a:pt x="383166" y="2088129"/>
                </a:cubicBezTo>
                <a:cubicBezTo>
                  <a:pt x="366166" y="2088129"/>
                  <a:pt x="357665" y="2077965"/>
                  <a:pt x="366166" y="2064424"/>
                </a:cubicBezTo>
                <a:cubicBezTo>
                  <a:pt x="372966" y="2052566"/>
                  <a:pt x="393367" y="2040719"/>
                  <a:pt x="410369" y="2040719"/>
                </a:cubicBezTo>
                <a:close/>
                <a:moveTo>
                  <a:pt x="318565" y="2040719"/>
                </a:moveTo>
                <a:cubicBezTo>
                  <a:pt x="335568" y="2040719"/>
                  <a:pt x="344067" y="2050883"/>
                  <a:pt x="335568" y="2064424"/>
                </a:cubicBezTo>
                <a:cubicBezTo>
                  <a:pt x="328766" y="2077965"/>
                  <a:pt x="308364" y="2088129"/>
                  <a:pt x="291364" y="2088129"/>
                </a:cubicBezTo>
                <a:cubicBezTo>
                  <a:pt x="274362" y="2088129"/>
                  <a:pt x="267561" y="2077965"/>
                  <a:pt x="274362" y="2064424"/>
                </a:cubicBezTo>
                <a:cubicBezTo>
                  <a:pt x="281163" y="2052566"/>
                  <a:pt x="301565" y="2040719"/>
                  <a:pt x="318565" y="2040719"/>
                </a:cubicBezTo>
                <a:close/>
                <a:moveTo>
                  <a:pt x="231848" y="2040719"/>
                </a:moveTo>
                <a:cubicBezTo>
                  <a:pt x="248850" y="2040719"/>
                  <a:pt x="257350" y="2050883"/>
                  <a:pt x="248850" y="2064424"/>
                </a:cubicBezTo>
                <a:cubicBezTo>
                  <a:pt x="242049" y="2077965"/>
                  <a:pt x="221648" y="2088129"/>
                  <a:pt x="204646" y="2088129"/>
                </a:cubicBezTo>
                <a:cubicBezTo>
                  <a:pt x="187645" y="2088129"/>
                  <a:pt x="180845" y="2077965"/>
                  <a:pt x="187645" y="2064424"/>
                </a:cubicBezTo>
                <a:cubicBezTo>
                  <a:pt x="194445" y="2052566"/>
                  <a:pt x="214847" y="2040719"/>
                  <a:pt x="231848" y="2040719"/>
                </a:cubicBezTo>
                <a:close/>
                <a:moveTo>
                  <a:pt x="9980633" y="2000803"/>
                </a:moveTo>
                <a:cubicBezTo>
                  <a:pt x="9997643" y="2000803"/>
                  <a:pt x="10018038" y="2010956"/>
                  <a:pt x="10023146" y="2024496"/>
                </a:cubicBezTo>
                <a:cubicBezTo>
                  <a:pt x="10028242" y="2038037"/>
                  <a:pt x="10018038" y="2048189"/>
                  <a:pt x="9999342" y="2048189"/>
                </a:cubicBezTo>
                <a:cubicBezTo>
                  <a:pt x="9980633" y="2048189"/>
                  <a:pt x="9961937" y="2038037"/>
                  <a:pt x="9956829" y="2024496"/>
                </a:cubicBezTo>
                <a:cubicBezTo>
                  <a:pt x="9951733" y="2010956"/>
                  <a:pt x="9961937" y="2000803"/>
                  <a:pt x="9980633" y="2000803"/>
                </a:cubicBezTo>
                <a:close/>
                <a:moveTo>
                  <a:pt x="9887151" y="2000803"/>
                </a:moveTo>
                <a:cubicBezTo>
                  <a:pt x="9904149" y="2000803"/>
                  <a:pt x="9924544" y="2010956"/>
                  <a:pt x="9929652" y="2024496"/>
                </a:cubicBezTo>
                <a:cubicBezTo>
                  <a:pt x="9934747" y="2038037"/>
                  <a:pt x="9924544" y="2048189"/>
                  <a:pt x="9905848" y="2048189"/>
                </a:cubicBezTo>
                <a:cubicBezTo>
                  <a:pt x="9887151" y="2048189"/>
                  <a:pt x="9868454" y="2038037"/>
                  <a:pt x="9863335" y="2024496"/>
                </a:cubicBezTo>
                <a:cubicBezTo>
                  <a:pt x="9858240" y="2010956"/>
                  <a:pt x="9868454" y="2000803"/>
                  <a:pt x="9887151" y="2000803"/>
                </a:cubicBezTo>
                <a:close/>
                <a:moveTo>
                  <a:pt x="9785128" y="1999108"/>
                </a:moveTo>
                <a:cubicBezTo>
                  <a:pt x="9803824" y="2000802"/>
                  <a:pt x="9822521" y="2010955"/>
                  <a:pt x="9827629" y="2022801"/>
                </a:cubicBezTo>
                <a:cubicBezTo>
                  <a:pt x="9832724" y="2036342"/>
                  <a:pt x="9822521" y="2046506"/>
                  <a:pt x="9803824" y="2046506"/>
                </a:cubicBezTo>
                <a:cubicBezTo>
                  <a:pt x="9785128" y="2046506"/>
                  <a:pt x="9766420" y="2036342"/>
                  <a:pt x="9761324" y="2022801"/>
                </a:cubicBezTo>
                <a:cubicBezTo>
                  <a:pt x="9756228" y="2009261"/>
                  <a:pt x="9766420" y="1999108"/>
                  <a:pt x="9785128" y="1999108"/>
                </a:cubicBezTo>
                <a:close/>
                <a:moveTo>
                  <a:pt x="9689923" y="1999108"/>
                </a:moveTo>
                <a:cubicBezTo>
                  <a:pt x="9708632" y="2000802"/>
                  <a:pt x="9727328" y="2010955"/>
                  <a:pt x="9732424" y="2022801"/>
                </a:cubicBezTo>
                <a:cubicBezTo>
                  <a:pt x="9737532" y="2036342"/>
                  <a:pt x="9727328" y="2046506"/>
                  <a:pt x="9708632" y="2046506"/>
                </a:cubicBezTo>
                <a:cubicBezTo>
                  <a:pt x="9689923" y="2046506"/>
                  <a:pt x="9671227" y="2036342"/>
                  <a:pt x="9666131" y="2022801"/>
                </a:cubicBezTo>
                <a:cubicBezTo>
                  <a:pt x="9661024" y="2009261"/>
                  <a:pt x="9671227" y="1999108"/>
                  <a:pt x="9689923" y="1999108"/>
                </a:cubicBezTo>
                <a:close/>
                <a:moveTo>
                  <a:pt x="9596406" y="1999108"/>
                </a:moveTo>
                <a:cubicBezTo>
                  <a:pt x="9615115" y="1999108"/>
                  <a:pt x="9633811" y="2010955"/>
                  <a:pt x="9638907" y="2022801"/>
                </a:cubicBezTo>
                <a:cubicBezTo>
                  <a:pt x="9644015" y="2036342"/>
                  <a:pt x="9633811" y="2046506"/>
                  <a:pt x="9615115" y="2046506"/>
                </a:cubicBezTo>
                <a:cubicBezTo>
                  <a:pt x="9596406" y="2046506"/>
                  <a:pt x="9577710" y="2036342"/>
                  <a:pt x="9572614" y="2022801"/>
                </a:cubicBezTo>
                <a:cubicBezTo>
                  <a:pt x="9567506" y="2009261"/>
                  <a:pt x="9579409" y="1999108"/>
                  <a:pt x="9596406" y="1999108"/>
                </a:cubicBezTo>
                <a:close/>
                <a:moveTo>
                  <a:pt x="9501189" y="1999108"/>
                </a:moveTo>
                <a:cubicBezTo>
                  <a:pt x="9519898" y="1999108"/>
                  <a:pt x="9538606" y="2009261"/>
                  <a:pt x="9543701" y="2022801"/>
                </a:cubicBezTo>
                <a:cubicBezTo>
                  <a:pt x="9548797" y="2036342"/>
                  <a:pt x="9536907" y="2046506"/>
                  <a:pt x="9519898" y="2046506"/>
                </a:cubicBezTo>
                <a:cubicBezTo>
                  <a:pt x="9501189" y="2046506"/>
                  <a:pt x="9482493" y="2036342"/>
                  <a:pt x="9477397" y="2022801"/>
                </a:cubicBezTo>
                <a:cubicBezTo>
                  <a:pt x="9472290" y="2009261"/>
                  <a:pt x="9484191" y="1999108"/>
                  <a:pt x="9501189" y="1999108"/>
                </a:cubicBezTo>
                <a:close/>
                <a:moveTo>
                  <a:pt x="8931661" y="1997414"/>
                </a:moveTo>
                <a:cubicBezTo>
                  <a:pt x="8950357" y="1997414"/>
                  <a:pt x="8967355" y="2007566"/>
                  <a:pt x="8972451" y="2021107"/>
                </a:cubicBezTo>
                <a:cubicBezTo>
                  <a:pt x="8975860" y="2034648"/>
                  <a:pt x="8965657" y="2044812"/>
                  <a:pt x="8946960" y="2044812"/>
                </a:cubicBezTo>
                <a:cubicBezTo>
                  <a:pt x="8928252" y="2044812"/>
                  <a:pt x="8909556" y="2034648"/>
                  <a:pt x="8906158" y="2021107"/>
                </a:cubicBezTo>
                <a:cubicBezTo>
                  <a:pt x="8902761" y="2007566"/>
                  <a:pt x="8914651" y="1997414"/>
                  <a:pt x="8931661" y="1997414"/>
                </a:cubicBezTo>
                <a:close/>
                <a:moveTo>
                  <a:pt x="8836456" y="1997414"/>
                </a:moveTo>
                <a:cubicBezTo>
                  <a:pt x="8855164" y="1997414"/>
                  <a:pt x="8872162" y="2007566"/>
                  <a:pt x="8877258" y="2021107"/>
                </a:cubicBezTo>
                <a:cubicBezTo>
                  <a:pt x="8880656" y="2034648"/>
                  <a:pt x="8868765" y="2044812"/>
                  <a:pt x="8851767" y="2044812"/>
                </a:cubicBezTo>
                <a:cubicBezTo>
                  <a:pt x="8833059" y="2044812"/>
                  <a:pt x="8816061" y="2034648"/>
                  <a:pt x="8810965" y="2021107"/>
                </a:cubicBezTo>
                <a:cubicBezTo>
                  <a:pt x="8807556" y="2007566"/>
                  <a:pt x="8819459" y="1997414"/>
                  <a:pt x="8836456" y="1997414"/>
                </a:cubicBezTo>
                <a:close/>
                <a:moveTo>
                  <a:pt x="8741252" y="1997414"/>
                </a:moveTo>
                <a:cubicBezTo>
                  <a:pt x="8759960" y="1997414"/>
                  <a:pt x="8778656" y="2007566"/>
                  <a:pt x="8782053" y="2021107"/>
                </a:cubicBezTo>
                <a:cubicBezTo>
                  <a:pt x="8785451" y="2034648"/>
                  <a:pt x="8773560" y="2044812"/>
                  <a:pt x="8754852" y="2044812"/>
                </a:cubicBezTo>
                <a:cubicBezTo>
                  <a:pt x="8736156" y="2044812"/>
                  <a:pt x="8719157" y="2034648"/>
                  <a:pt x="8714050" y="2021107"/>
                </a:cubicBezTo>
                <a:cubicBezTo>
                  <a:pt x="8710653" y="2007566"/>
                  <a:pt x="8722555" y="1997414"/>
                  <a:pt x="8741252" y="1997414"/>
                </a:cubicBezTo>
                <a:close/>
                <a:moveTo>
                  <a:pt x="10640306" y="1995720"/>
                </a:moveTo>
                <a:cubicBezTo>
                  <a:pt x="10657304" y="1995720"/>
                  <a:pt x="10677711" y="2007566"/>
                  <a:pt x="10684505" y="2019413"/>
                </a:cubicBezTo>
                <a:cubicBezTo>
                  <a:pt x="10691311" y="2032954"/>
                  <a:pt x="10681108" y="2043118"/>
                  <a:pt x="10662412" y="2043118"/>
                </a:cubicBezTo>
                <a:cubicBezTo>
                  <a:pt x="10643704" y="2043118"/>
                  <a:pt x="10623309" y="2032954"/>
                  <a:pt x="10618213" y="2019413"/>
                </a:cubicBezTo>
                <a:cubicBezTo>
                  <a:pt x="10611406" y="2005872"/>
                  <a:pt x="10621609" y="1995720"/>
                  <a:pt x="10640306" y="1995720"/>
                </a:cubicBezTo>
                <a:close/>
                <a:moveTo>
                  <a:pt x="8649445" y="1995720"/>
                </a:moveTo>
                <a:cubicBezTo>
                  <a:pt x="8666442" y="1997414"/>
                  <a:pt x="8685163" y="2007566"/>
                  <a:pt x="8688559" y="2019413"/>
                </a:cubicBezTo>
                <a:cubicBezTo>
                  <a:pt x="8691957" y="2032954"/>
                  <a:pt x="8680054" y="2043118"/>
                  <a:pt x="8661346" y="2043118"/>
                </a:cubicBezTo>
                <a:cubicBezTo>
                  <a:pt x="8642650" y="2043118"/>
                  <a:pt x="8625652" y="2032954"/>
                  <a:pt x="8622243" y="2019413"/>
                </a:cubicBezTo>
                <a:cubicBezTo>
                  <a:pt x="8618846" y="2005872"/>
                  <a:pt x="8630748" y="1995720"/>
                  <a:pt x="8649445" y="1995720"/>
                </a:cubicBezTo>
                <a:close/>
                <a:moveTo>
                  <a:pt x="8552518" y="1995720"/>
                </a:moveTo>
                <a:cubicBezTo>
                  <a:pt x="8571226" y="1997414"/>
                  <a:pt x="8588235" y="2007566"/>
                  <a:pt x="8591632" y="2019413"/>
                </a:cubicBezTo>
                <a:cubicBezTo>
                  <a:pt x="8595030" y="2032954"/>
                  <a:pt x="8583127" y="2043118"/>
                  <a:pt x="8564419" y="2043118"/>
                </a:cubicBezTo>
                <a:cubicBezTo>
                  <a:pt x="8545723" y="2043118"/>
                  <a:pt x="8528725" y="2032954"/>
                  <a:pt x="8525316" y="2019413"/>
                </a:cubicBezTo>
                <a:cubicBezTo>
                  <a:pt x="8521919" y="2005872"/>
                  <a:pt x="8533821" y="1995720"/>
                  <a:pt x="8552518" y="1995720"/>
                </a:cubicBezTo>
                <a:close/>
                <a:moveTo>
                  <a:pt x="7799374" y="1995720"/>
                </a:moveTo>
                <a:cubicBezTo>
                  <a:pt x="7818071" y="1997414"/>
                  <a:pt x="7835068" y="2007566"/>
                  <a:pt x="7836779" y="2019413"/>
                </a:cubicBezTo>
                <a:cubicBezTo>
                  <a:pt x="7838477" y="2032954"/>
                  <a:pt x="7826575" y="2043118"/>
                  <a:pt x="7807879" y="2043118"/>
                </a:cubicBezTo>
                <a:cubicBezTo>
                  <a:pt x="7789171" y="2043118"/>
                  <a:pt x="7772174" y="2032954"/>
                  <a:pt x="7770475" y="2019413"/>
                </a:cubicBezTo>
                <a:cubicBezTo>
                  <a:pt x="7768775" y="2005872"/>
                  <a:pt x="7780677" y="1995720"/>
                  <a:pt x="7799374" y="1995720"/>
                </a:cubicBezTo>
                <a:close/>
                <a:moveTo>
                  <a:pt x="7695654" y="1995720"/>
                </a:moveTo>
                <a:cubicBezTo>
                  <a:pt x="7714350" y="1995720"/>
                  <a:pt x="7731359" y="2005872"/>
                  <a:pt x="7733070" y="2019413"/>
                </a:cubicBezTo>
                <a:cubicBezTo>
                  <a:pt x="7734769" y="2032954"/>
                  <a:pt x="7722855" y="2043118"/>
                  <a:pt x="7704158" y="2043118"/>
                </a:cubicBezTo>
                <a:cubicBezTo>
                  <a:pt x="7685449" y="2043118"/>
                  <a:pt x="7668454" y="2032954"/>
                  <a:pt x="7666755" y="2019413"/>
                </a:cubicBezTo>
                <a:cubicBezTo>
                  <a:pt x="7665055" y="2005872"/>
                  <a:pt x="7676957" y="1995720"/>
                  <a:pt x="7695654" y="1995720"/>
                </a:cubicBezTo>
                <a:close/>
                <a:moveTo>
                  <a:pt x="7607268" y="1995720"/>
                </a:moveTo>
                <a:cubicBezTo>
                  <a:pt x="7625964" y="1995720"/>
                  <a:pt x="7641263" y="2007566"/>
                  <a:pt x="7644660" y="2019413"/>
                </a:cubicBezTo>
                <a:cubicBezTo>
                  <a:pt x="7646358" y="2032954"/>
                  <a:pt x="7634469" y="2043118"/>
                  <a:pt x="7615761" y="2043118"/>
                </a:cubicBezTo>
                <a:cubicBezTo>
                  <a:pt x="7597053" y="2043118"/>
                  <a:pt x="7580053" y="2032954"/>
                  <a:pt x="7578366" y="2019413"/>
                </a:cubicBezTo>
                <a:cubicBezTo>
                  <a:pt x="7576666" y="2005872"/>
                  <a:pt x="7588559" y="1995720"/>
                  <a:pt x="7607268" y="1995720"/>
                </a:cubicBezTo>
                <a:close/>
                <a:moveTo>
                  <a:pt x="7506950" y="1995720"/>
                </a:moveTo>
                <a:cubicBezTo>
                  <a:pt x="7525662" y="1995720"/>
                  <a:pt x="7542659" y="2005872"/>
                  <a:pt x="7544358" y="2019413"/>
                </a:cubicBezTo>
                <a:cubicBezTo>
                  <a:pt x="7546055" y="2032954"/>
                  <a:pt x="7532454" y="2043118"/>
                  <a:pt x="7515456" y="2043118"/>
                </a:cubicBezTo>
                <a:cubicBezTo>
                  <a:pt x="7496760" y="2043118"/>
                  <a:pt x="7479766" y="2032954"/>
                  <a:pt x="7478063" y="2019413"/>
                </a:cubicBezTo>
                <a:cubicBezTo>
                  <a:pt x="7476352" y="2005872"/>
                  <a:pt x="7489956" y="1995720"/>
                  <a:pt x="7506950" y="1995720"/>
                </a:cubicBezTo>
                <a:close/>
                <a:moveTo>
                  <a:pt x="7416857" y="1995720"/>
                </a:moveTo>
                <a:cubicBezTo>
                  <a:pt x="7433856" y="1995720"/>
                  <a:pt x="7452550" y="2005872"/>
                  <a:pt x="7454250" y="2019413"/>
                </a:cubicBezTo>
                <a:cubicBezTo>
                  <a:pt x="7455949" y="2032954"/>
                  <a:pt x="7442361" y="2043118"/>
                  <a:pt x="7425350" y="2043118"/>
                </a:cubicBezTo>
                <a:cubicBezTo>
                  <a:pt x="7408351" y="2043118"/>
                  <a:pt x="7389655" y="2032954"/>
                  <a:pt x="7387957" y="2019413"/>
                </a:cubicBezTo>
                <a:cubicBezTo>
                  <a:pt x="7386257" y="2005872"/>
                  <a:pt x="7399857" y="1995720"/>
                  <a:pt x="7416857" y="1995720"/>
                </a:cubicBezTo>
                <a:close/>
                <a:moveTo>
                  <a:pt x="7321650" y="1987262"/>
                </a:moveTo>
                <a:cubicBezTo>
                  <a:pt x="7340344" y="1987262"/>
                  <a:pt x="7355647" y="1997415"/>
                  <a:pt x="7357343" y="2010955"/>
                </a:cubicBezTo>
                <a:cubicBezTo>
                  <a:pt x="7359055" y="2024496"/>
                  <a:pt x="7345453" y="2034648"/>
                  <a:pt x="7326745" y="2034648"/>
                </a:cubicBezTo>
                <a:cubicBezTo>
                  <a:pt x="7308048" y="2034648"/>
                  <a:pt x="7292750" y="2024496"/>
                  <a:pt x="7291048" y="2010955"/>
                </a:cubicBezTo>
                <a:cubicBezTo>
                  <a:pt x="7289349" y="1997415"/>
                  <a:pt x="7302952" y="1987262"/>
                  <a:pt x="7321650" y="1987262"/>
                </a:cubicBezTo>
                <a:close/>
                <a:moveTo>
                  <a:pt x="7039447" y="1987262"/>
                </a:moveTo>
                <a:cubicBezTo>
                  <a:pt x="7056440" y="1988956"/>
                  <a:pt x="7073447" y="1999109"/>
                  <a:pt x="7075145" y="2010955"/>
                </a:cubicBezTo>
                <a:cubicBezTo>
                  <a:pt x="7076840" y="2024496"/>
                  <a:pt x="7063245" y="2034648"/>
                  <a:pt x="7044549" y="2034648"/>
                </a:cubicBezTo>
                <a:cubicBezTo>
                  <a:pt x="7025849" y="2034648"/>
                  <a:pt x="7010551" y="2024496"/>
                  <a:pt x="7008842" y="2010955"/>
                </a:cubicBezTo>
                <a:cubicBezTo>
                  <a:pt x="7007144" y="1997415"/>
                  <a:pt x="7020753" y="1987262"/>
                  <a:pt x="7039447" y="1987262"/>
                </a:cubicBezTo>
                <a:close/>
                <a:moveTo>
                  <a:pt x="6942548" y="1987262"/>
                </a:moveTo>
                <a:cubicBezTo>
                  <a:pt x="6961253" y="1988956"/>
                  <a:pt x="6976551" y="1999109"/>
                  <a:pt x="6978249" y="2010955"/>
                </a:cubicBezTo>
                <a:cubicBezTo>
                  <a:pt x="6979947" y="2024496"/>
                  <a:pt x="6966350" y="2034648"/>
                  <a:pt x="6947656" y="2034648"/>
                </a:cubicBezTo>
                <a:cubicBezTo>
                  <a:pt x="6928948" y="2034648"/>
                  <a:pt x="6913653" y="2024496"/>
                  <a:pt x="6911955" y="2010955"/>
                </a:cubicBezTo>
                <a:cubicBezTo>
                  <a:pt x="6910254" y="1997415"/>
                  <a:pt x="6923854" y="1987262"/>
                  <a:pt x="6942548" y="1987262"/>
                </a:cubicBezTo>
                <a:close/>
                <a:moveTo>
                  <a:pt x="6849061" y="1987262"/>
                </a:moveTo>
                <a:cubicBezTo>
                  <a:pt x="6866069" y="1987262"/>
                  <a:pt x="6883060" y="1999109"/>
                  <a:pt x="6884758" y="2010955"/>
                </a:cubicBezTo>
                <a:cubicBezTo>
                  <a:pt x="6886458" y="2024496"/>
                  <a:pt x="6872863" y="2034648"/>
                  <a:pt x="6854164" y="2034648"/>
                </a:cubicBezTo>
                <a:cubicBezTo>
                  <a:pt x="6835461" y="2034648"/>
                  <a:pt x="6820167" y="2024496"/>
                  <a:pt x="6818469" y="2010955"/>
                </a:cubicBezTo>
                <a:cubicBezTo>
                  <a:pt x="6816770" y="1997415"/>
                  <a:pt x="6832064" y="1987262"/>
                  <a:pt x="6849061" y="1987262"/>
                </a:cubicBezTo>
                <a:close/>
                <a:moveTo>
                  <a:pt x="6752197" y="1987262"/>
                </a:moveTo>
                <a:cubicBezTo>
                  <a:pt x="6770899" y="1987262"/>
                  <a:pt x="6787893" y="1997415"/>
                  <a:pt x="6787893" y="2010955"/>
                </a:cubicBezTo>
                <a:cubicBezTo>
                  <a:pt x="6789590" y="2024496"/>
                  <a:pt x="6774298" y="2034648"/>
                  <a:pt x="6757305" y="2034648"/>
                </a:cubicBezTo>
                <a:cubicBezTo>
                  <a:pt x="6738602" y="2034648"/>
                  <a:pt x="6723303" y="2024496"/>
                  <a:pt x="6721601" y="2010955"/>
                </a:cubicBezTo>
                <a:cubicBezTo>
                  <a:pt x="6719894" y="1997415"/>
                  <a:pt x="6735207" y="1987262"/>
                  <a:pt x="6752197" y="1987262"/>
                </a:cubicBezTo>
                <a:close/>
                <a:moveTo>
                  <a:pt x="6657023" y="1987262"/>
                </a:moveTo>
                <a:cubicBezTo>
                  <a:pt x="6675720" y="1987262"/>
                  <a:pt x="6692712" y="1997415"/>
                  <a:pt x="6692712" y="2010955"/>
                </a:cubicBezTo>
                <a:cubicBezTo>
                  <a:pt x="6694401" y="2024496"/>
                  <a:pt x="6679111" y="2034648"/>
                  <a:pt x="6660422" y="2034648"/>
                </a:cubicBezTo>
                <a:cubicBezTo>
                  <a:pt x="6641717" y="2034648"/>
                  <a:pt x="6626416" y="2024496"/>
                  <a:pt x="6624717" y="2010955"/>
                </a:cubicBezTo>
                <a:cubicBezTo>
                  <a:pt x="6623020" y="1997415"/>
                  <a:pt x="6638321" y="1987262"/>
                  <a:pt x="6657023" y="1987262"/>
                </a:cubicBezTo>
                <a:close/>
                <a:moveTo>
                  <a:pt x="6565223" y="1987262"/>
                </a:moveTo>
                <a:cubicBezTo>
                  <a:pt x="6582220" y="1987262"/>
                  <a:pt x="6597523" y="1997415"/>
                  <a:pt x="6599218" y="2010955"/>
                </a:cubicBezTo>
                <a:cubicBezTo>
                  <a:pt x="6599218" y="2024496"/>
                  <a:pt x="6585620" y="2034648"/>
                  <a:pt x="6566933" y="2034648"/>
                </a:cubicBezTo>
                <a:cubicBezTo>
                  <a:pt x="6548222" y="2034648"/>
                  <a:pt x="6532928" y="2024496"/>
                  <a:pt x="6532928" y="2010955"/>
                </a:cubicBezTo>
                <a:cubicBezTo>
                  <a:pt x="6532928" y="1997415"/>
                  <a:pt x="6546524" y="1987262"/>
                  <a:pt x="6565223" y="1987262"/>
                </a:cubicBezTo>
                <a:close/>
                <a:moveTo>
                  <a:pt x="6470011" y="1987262"/>
                </a:moveTo>
                <a:cubicBezTo>
                  <a:pt x="6488715" y="1987262"/>
                  <a:pt x="6502313" y="1997415"/>
                  <a:pt x="6504012" y="2010955"/>
                </a:cubicBezTo>
                <a:cubicBezTo>
                  <a:pt x="6504012" y="2024496"/>
                  <a:pt x="6490419" y="2034648"/>
                  <a:pt x="6471717" y="2034648"/>
                </a:cubicBezTo>
                <a:cubicBezTo>
                  <a:pt x="6453023" y="2034648"/>
                  <a:pt x="6437719" y="2024496"/>
                  <a:pt x="6437719" y="2010955"/>
                </a:cubicBezTo>
                <a:cubicBezTo>
                  <a:pt x="6437719" y="1997415"/>
                  <a:pt x="6451317" y="1987262"/>
                  <a:pt x="6470011" y="1987262"/>
                </a:cubicBezTo>
                <a:close/>
                <a:moveTo>
                  <a:pt x="7223020" y="1985568"/>
                </a:moveTo>
                <a:cubicBezTo>
                  <a:pt x="7240019" y="1987262"/>
                  <a:pt x="7257028" y="1997415"/>
                  <a:pt x="7258728" y="2009261"/>
                </a:cubicBezTo>
                <a:cubicBezTo>
                  <a:pt x="7260424" y="2022802"/>
                  <a:pt x="7246813" y="2032954"/>
                  <a:pt x="7228117" y="2032954"/>
                </a:cubicBezTo>
                <a:cubicBezTo>
                  <a:pt x="7209420" y="2032954"/>
                  <a:pt x="7194120" y="2022802"/>
                  <a:pt x="7192421" y="2009261"/>
                </a:cubicBezTo>
                <a:cubicBezTo>
                  <a:pt x="7190724" y="1995721"/>
                  <a:pt x="7204311" y="1985568"/>
                  <a:pt x="7223020" y="1985568"/>
                </a:cubicBezTo>
                <a:close/>
                <a:moveTo>
                  <a:pt x="6374832" y="1985568"/>
                </a:moveTo>
                <a:cubicBezTo>
                  <a:pt x="6393529" y="1987262"/>
                  <a:pt x="6408828" y="1997415"/>
                  <a:pt x="6408828" y="2009261"/>
                </a:cubicBezTo>
                <a:cubicBezTo>
                  <a:pt x="6408828" y="2022802"/>
                  <a:pt x="6395231" y="2032954"/>
                  <a:pt x="6376534" y="2032954"/>
                </a:cubicBezTo>
                <a:cubicBezTo>
                  <a:pt x="6357839" y="2032954"/>
                  <a:pt x="6342550" y="2022802"/>
                  <a:pt x="6342550" y="2009261"/>
                </a:cubicBezTo>
                <a:cubicBezTo>
                  <a:pt x="6342550" y="1995721"/>
                  <a:pt x="6356144" y="1985568"/>
                  <a:pt x="6374832" y="1985568"/>
                </a:cubicBezTo>
                <a:close/>
                <a:moveTo>
                  <a:pt x="6279637" y="1985568"/>
                </a:moveTo>
                <a:cubicBezTo>
                  <a:pt x="6298332" y="1987262"/>
                  <a:pt x="6313638" y="1997415"/>
                  <a:pt x="6313638" y="2009261"/>
                </a:cubicBezTo>
                <a:cubicBezTo>
                  <a:pt x="6313638" y="2022802"/>
                  <a:pt x="6300044" y="2032954"/>
                  <a:pt x="6281340" y="2032954"/>
                </a:cubicBezTo>
                <a:cubicBezTo>
                  <a:pt x="6262634" y="2032954"/>
                  <a:pt x="6247343" y="2022802"/>
                  <a:pt x="6247343" y="2009261"/>
                </a:cubicBezTo>
                <a:cubicBezTo>
                  <a:pt x="6247343" y="1995721"/>
                  <a:pt x="6260938" y="1985568"/>
                  <a:pt x="6279637" y="1985568"/>
                </a:cubicBezTo>
                <a:close/>
                <a:moveTo>
                  <a:pt x="6184444" y="1985568"/>
                </a:moveTo>
                <a:cubicBezTo>
                  <a:pt x="6203147" y="1985568"/>
                  <a:pt x="6218443" y="1997415"/>
                  <a:pt x="6218443" y="2009261"/>
                </a:cubicBezTo>
                <a:cubicBezTo>
                  <a:pt x="6218443" y="2022802"/>
                  <a:pt x="6204844" y="2032954"/>
                  <a:pt x="6186131" y="2032954"/>
                </a:cubicBezTo>
                <a:cubicBezTo>
                  <a:pt x="6167432" y="2032954"/>
                  <a:pt x="6152132" y="2022802"/>
                  <a:pt x="6152132" y="2009261"/>
                </a:cubicBezTo>
                <a:cubicBezTo>
                  <a:pt x="6152132" y="1995721"/>
                  <a:pt x="6165734" y="1985568"/>
                  <a:pt x="6184444" y="1985568"/>
                </a:cubicBezTo>
                <a:close/>
                <a:moveTo>
                  <a:pt x="6089247" y="1985568"/>
                </a:moveTo>
                <a:cubicBezTo>
                  <a:pt x="6107943" y="1985568"/>
                  <a:pt x="6123240" y="1995721"/>
                  <a:pt x="6123240" y="2009261"/>
                </a:cubicBezTo>
                <a:cubicBezTo>
                  <a:pt x="6123240" y="2022802"/>
                  <a:pt x="6107943" y="2032954"/>
                  <a:pt x="6090946" y="2032954"/>
                </a:cubicBezTo>
                <a:cubicBezTo>
                  <a:pt x="6072255" y="2032954"/>
                  <a:pt x="6056951" y="2022802"/>
                  <a:pt x="6056951" y="2009261"/>
                </a:cubicBezTo>
                <a:cubicBezTo>
                  <a:pt x="6056951" y="1995721"/>
                  <a:pt x="6072255" y="1985568"/>
                  <a:pt x="6089247" y="1985568"/>
                </a:cubicBezTo>
                <a:close/>
                <a:moveTo>
                  <a:pt x="5994069" y="1985568"/>
                </a:moveTo>
                <a:cubicBezTo>
                  <a:pt x="6014468" y="1985568"/>
                  <a:pt x="6028061" y="1995721"/>
                  <a:pt x="6028061" y="2009261"/>
                </a:cubicBezTo>
                <a:cubicBezTo>
                  <a:pt x="6028061" y="2022802"/>
                  <a:pt x="6012768" y="2032954"/>
                  <a:pt x="5994069" y="2032954"/>
                </a:cubicBezTo>
                <a:cubicBezTo>
                  <a:pt x="5975371" y="2032954"/>
                  <a:pt x="5960078" y="2022802"/>
                  <a:pt x="5960078" y="2009261"/>
                </a:cubicBezTo>
                <a:cubicBezTo>
                  <a:pt x="5960078" y="1995721"/>
                  <a:pt x="5975371" y="1985568"/>
                  <a:pt x="5994069" y="1985568"/>
                </a:cubicBezTo>
                <a:close/>
                <a:moveTo>
                  <a:pt x="5902265" y="1985568"/>
                </a:moveTo>
                <a:cubicBezTo>
                  <a:pt x="5919269" y="1985568"/>
                  <a:pt x="5934571" y="1995721"/>
                  <a:pt x="5934571" y="2009261"/>
                </a:cubicBezTo>
                <a:cubicBezTo>
                  <a:pt x="5934571" y="2022802"/>
                  <a:pt x="5919269" y="2032954"/>
                  <a:pt x="5900568" y="2032954"/>
                </a:cubicBezTo>
                <a:cubicBezTo>
                  <a:pt x="5881872" y="2032954"/>
                  <a:pt x="5866549" y="2022802"/>
                  <a:pt x="5868262" y="2009261"/>
                </a:cubicBezTo>
                <a:cubicBezTo>
                  <a:pt x="5868262" y="1995721"/>
                  <a:pt x="5883574" y="1985568"/>
                  <a:pt x="5902265" y="1985568"/>
                </a:cubicBezTo>
                <a:close/>
                <a:moveTo>
                  <a:pt x="5805269" y="1985568"/>
                </a:moveTo>
                <a:cubicBezTo>
                  <a:pt x="5823955" y="1985568"/>
                  <a:pt x="5839342" y="1995721"/>
                  <a:pt x="5837611" y="2009261"/>
                </a:cubicBezTo>
                <a:cubicBezTo>
                  <a:pt x="5837611" y="2022802"/>
                  <a:pt x="5822246" y="2032954"/>
                  <a:pt x="5803572" y="2032954"/>
                </a:cubicBezTo>
                <a:cubicBezTo>
                  <a:pt x="5784897" y="2032954"/>
                  <a:pt x="5771311" y="2022802"/>
                  <a:pt x="5771311" y="2009261"/>
                </a:cubicBezTo>
                <a:cubicBezTo>
                  <a:pt x="5771311" y="1995721"/>
                  <a:pt x="5786597" y="1985568"/>
                  <a:pt x="5805269" y="1985568"/>
                </a:cubicBezTo>
                <a:close/>
                <a:moveTo>
                  <a:pt x="5710177" y="1983874"/>
                </a:moveTo>
                <a:cubicBezTo>
                  <a:pt x="5728869" y="1985568"/>
                  <a:pt x="5744142" y="1995721"/>
                  <a:pt x="5742443" y="2007579"/>
                </a:cubicBezTo>
                <a:cubicBezTo>
                  <a:pt x="5742443" y="2021108"/>
                  <a:pt x="5727171" y="2031272"/>
                  <a:pt x="5708473" y="2031272"/>
                </a:cubicBezTo>
                <a:cubicBezTo>
                  <a:pt x="5689775" y="2031272"/>
                  <a:pt x="5676153" y="2021108"/>
                  <a:pt x="5676153" y="2007579"/>
                </a:cubicBezTo>
                <a:cubicBezTo>
                  <a:pt x="5676153" y="1994038"/>
                  <a:pt x="5691474" y="1983874"/>
                  <a:pt x="5710177" y="1983874"/>
                </a:cubicBezTo>
                <a:close/>
                <a:moveTo>
                  <a:pt x="5616630" y="1983874"/>
                </a:moveTo>
                <a:cubicBezTo>
                  <a:pt x="5635351" y="1985568"/>
                  <a:pt x="5648960" y="1995721"/>
                  <a:pt x="5648960" y="2007579"/>
                </a:cubicBezTo>
                <a:cubicBezTo>
                  <a:pt x="5648960" y="2021108"/>
                  <a:pt x="5633638" y="2031272"/>
                  <a:pt x="5614937" y="2031272"/>
                </a:cubicBezTo>
                <a:cubicBezTo>
                  <a:pt x="5596235" y="2031272"/>
                  <a:pt x="5582632" y="2021108"/>
                  <a:pt x="5582632" y="2007579"/>
                </a:cubicBezTo>
                <a:cubicBezTo>
                  <a:pt x="5582632" y="1994038"/>
                  <a:pt x="5597931" y="1983874"/>
                  <a:pt x="5616630" y="1983874"/>
                </a:cubicBezTo>
                <a:close/>
                <a:moveTo>
                  <a:pt x="5518017" y="1983874"/>
                </a:moveTo>
                <a:cubicBezTo>
                  <a:pt x="5536710" y="1983874"/>
                  <a:pt x="5552017" y="1995721"/>
                  <a:pt x="5550319" y="2007579"/>
                </a:cubicBezTo>
                <a:cubicBezTo>
                  <a:pt x="5550319" y="2021108"/>
                  <a:pt x="5535016" y="2031272"/>
                  <a:pt x="5516310" y="2031272"/>
                </a:cubicBezTo>
                <a:cubicBezTo>
                  <a:pt x="5497597" y="2031272"/>
                  <a:pt x="5484006" y="2021108"/>
                  <a:pt x="5484006" y="2007579"/>
                </a:cubicBezTo>
                <a:cubicBezTo>
                  <a:pt x="5484006" y="1994038"/>
                  <a:pt x="5499310" y="1983874"/>
                  <a:pt x="5518017" y="1983874"/>
                </a:cubicBezTo>
                <a:close/>
                <a:moveTo>
                  <a:pt x="5422776" y="1983874"/>
                </a:moveTo>
                <a:cubicBezTo>
                  <a:pt x="5441476" y="1983874"/>
                  <a:pt x="5456794" y="1994038"/>
                  <a:pt x="5455090" y="2007579"/>
                </a:cubicBezTo>
                <a:cubicBezTo>
                  <a:pt x="5455090" y="2021108"/>
                  <a:pt x="5438076" y="2031272"/>
                  <a:pt x="5421067" y="2031272"/>
                </a:cubicBezTo>
                <a:cubicBezTo>
                  <a:pt x="5402362" y="2031272"/>
                  <a:pt x="5388758" y="2021108"/>
                  <a:pt x="5388758" y="2007579"/>
                </a:cubicBezTo>
                <a:cubicBezTo>
                  <a:pt x="5388758" y="1994038"/>
                  <a:pt x="5405763" y="1983874"/>
                  <a:pt x="5422776" y="1983874"/>
                </a:cubicBezTo>
                <a:close/>
                <a:moveTo>
                  <a:pt x="5327535" y="1983874"/>
                </a:moveTo>
                <a:cubicBezTo>
                  <a:pt x="5347973" y="1983874"/>
                  <a:pt x="5361558" y="1994038"/>
                  <a:pt x="5361558" y="2007579"/>
                </a:cubicBezTo>
                <a:cubicBezTo>
                  <a:pt x="5361558" y="2021108"/>
                  <a:pt x="5344552" y="2031272"/>
                  <a:pt x="5325831" y="2031272"/>
                </a:cubicBezTo>
                <a:cubicBezTo>
                  <a:pt x="5307130" y="2031272"/>
                  <a:pt x="5293539" y="2021108"/>
                  <a:pt x="5293539" y="2007579"/>
                </a:cubicBezTo>
                <a:cubicBezTo>
                  <a:pt x="5295228" y="1994038"/>
                  <a:pt x="5310539" y="1983874"/>
                  <a:pt x="5327535" y="1983874"/>
                </a:cubicBezTo>
                <a:close/>
                <a:moveTo>
                  <a:pt x="5235705" y="1983874"/>
                </a:moveTo>
                <a:cubicBezTo>
                  <a:pt x="5252714" y="1983874"/>
                  <a:pt x="5266306" y="1994038"/>
                  <a:pt x="5266306" y="2007579"/>
                </a:cubicBezTo>
                <a:cubicBezTo>
                  <a:pt x="5264608" y="2021108"/>
                  <a:pt x="5249306" y="2031272"/>
                  <a:pt x="5230604" y="2031272"/>
                </a:cubicBezTo>
                <a:cubicBezTo>
                  <a:pt x="5211890" y="2031272"/>
                  <a:pt x="5198283" y="2021108"/>
                  <a:pt x="5199983" y="2007579"/>
                </a:cubicBezTo>
                <a:cubicBezTo>
                  <a:pt x="5201681" y="1994038"/>
                  <a:pt x="5216989" y="1983874"/>
                  <a:pt x="5235705" y="1983874"/>
                </a:cubicBezTo>
                <a:close/>
                <a:moveTo>
                  <a:pt x="5140465" y="1983874"/>
                </a:moveTo>
                <a:cubicBezTo>
                  <a:pt x="5159169" y="1983874"/>
                  <a:pt x="5172782" y="1994038"/>
                  <a:pt x="5171077" y="2007579"/>
                </a:cubicBezTo>
                <a:cubicBezTo>
                  <a:pt x="5169381" y="2021108"/>
                  <a:pt x="5154073" y="2031272"/>
                  <a:pt x="5135355" y="2031272"/>
                </a:cubicBezTo>
                <a:cubicBezTo>
                  <a:pt x="5116647" y="2031272"/>
                  <a:pt x="5103032" y="2021108"/>
                  <a:pt x="5104728" y="2007579"/>
                </a:cubicBezTo>
                <a:cubicBezTo>
                  <a:pt x="5106438" y="1994038"/>
                  <a:pt x="5121752" y="1983874"/>
                  <a:pt x="5140465" y="1983874"/>
                </a:cubicBezTo>
                <a:close/>
                <a:moveTo>
                  <a:pt x="5045194" y="1982180"/>
                </a:moveTo>
                <a:cubicBezTo>
                  <a:pt x="5062208" y="1983874"/>
                  <a:pt x="5077516" y="1994026"/>
                  <a:pt x="5075823" y="2005873"/>
                </a:cubicBezTo>
                <a:cubicBezTo>
                  <a:pt x="5074110" y="2019414"/>
                  <a:pt x="5058802" y="2029578"/>
                  <a:pt x="5040102" y="2029578"/>
                </a:cubicBezTo>
                <a:cubicBezTo>
                  <a:pt x="5021398" y="2029578"/>
                  <a:pt x="5007787" y="2019414"/>
                  <a:pt x="5009494" y="2005873"/>
                </a:cubicBezTo>
                <a:cubicBezTo>
                  <a:pt x="5011189" y="1992332"/>
                  <a:pt x="5026504" y="1982180"/>
                  <a:pt x="5045194" y="1982180"/>
                </a:cubicBezTo>
                <a:close/>
                <a:moveTo>
                  <a:pt x="4949996" y="1982180"/>
                </a:moveTo>
                <a:cubicBezTo>
                  <a:pt x="4968695" y="1983874"/>
                  <a:pt x="4982277" y="1994026"/>
                  <a:pt x="4980583" y="2005873"/>
                </a:cubicBezTo>
                <a:cubicBezTo>
                  <a:pt x="4978890" y="2019414"/>
                  <a:pt x="4963581" y="2029578"/>
                  <a:pt x="4944906" y="2029578"/>
                </a:cubicBezTo>
                <a:cubicBezTo>
                  <a:pt x="4926207" y="2029578"/>
                  <a:pt x="4912607" y="2019414"/>
                  <a:pt x="4914310" y="2005873"/>
                </a:cubicBezTo>
                <a:cubicBezTo>
                  <a:pt x="4916006" y="1992332"/>
                  <a:pt x="4931301" y="1982180"/>
                  <a:pt x="4949996" y="1982180"/>
                </a:cubicBezTo>
                <a:close/>
                <a:moveTo>
                  <a:pt x="4854937" y="1982180"/>
                </a:moveTo>
                <a:cubicBezTo>
                  <a:pt x="4873652" y="1982180"/>
                  <a:pt x="4887245" y="1994026"/>
                  <a:pt x="4885546" y="2005873"/>
                </a:cubicBezTo>
                <a:cubicBezTo>
                  <a:pt x="4883856" y="2019414"/>
                  <a:pt x="4868540" y="2029578"/>
                  <a:pt x="4849843" y="2029578"/>
                </a:cubicBezTo>
                <a:cubicBezTo>
                  <a:pt x="4831140" y="2029578"/>
                  <a:pt x="4817538" y="2019414"/>
                  <a:pt x="4819252" y="2005873"/>
                </a:cubicBezTo>
                <a:cubicBezTo>
                  <a:pt x="4820940" y="1992332"/>
                  <a:pt x="4836236" y="1982180"/>
                  <a:pt x="4854937" y="1982180"/>
                </a:cubicBezTo>
                <a:close/>
                <a:moveTo>
                  <a:pt x="4766532" y="1982180"/>
                </a:moveTo>
                <a:cubicBezTo>
                  <a:pt x="4785229" y="1982180"/>
                  <a:pt x="4798830" y="1992332"/>
                  <a:pt x="4797126" y="2005873"/>
                </a:cubicBezTo>
                <a:cubicBezTo>
                  <a:pt x="4795437" y="2019414"/>
                  <a:pt x="4780126" y="2029578"/>
                  <a:pt x="4761426" y="2029578"/>
                </a:cubicBezTo>
                <a:cubicBezTo>
                  <a:pt x="4742723" y="2029578"/>
                  <a:pt x="4729128" y="2019414"/>
                  <a:pt x="4730821" y="2005873"/>
                </a:cubicBezTo>
                <a:cubicBezTo>
                  <a:pt x="4732533" y="1992332"/>
                  <a:pt x="4749538" y="1982180"/>
                  <a:pt x="4766532" y="1982180"/>
                </a:cubicBezTo>
                <a:close/>
                <a:moveTo>
                  <a:pt x="1162089" y="1978803"/>
                </a:moveTo>
                <a:cubicBezTo>
                  <a:pt x="1180801" y="1978803"/>
                  <a:pt x="1191005" y="1990650"/>
                  <a:pt x="1184198" y="2002496"/>
                </a:cubicBezTo>
                <a:cubicBezTo>
                  <a:pt x="1177399" y="2016037"/>
                  <a:pt x="1156989" y="2026189"/>
                  <a:pt x="1138289" y="2026189"/>
                </a:cubicBezTo>
                <a:cubicBezTo>
                  <a:pt x="1119590" y="2026189"/>
                  <a:pt x="1111090" y="2016037"/>
                  <a:pt x="1116189" y="2002496"/>
                </a:cubicBezTo>
                <a:cubicBezTo>
                  <a:pt x="1122990" y="1988955"/>
                  <a:pt x="1143389" y="1978803"/>
                  <a:pt x="1162089" y="1978803"/>
                </a:cubicBezTo>
                <a:close/>
                <a:moveTo>
                  <a:pt x="1066867" y="1978803"/>
                </a:moveTo>
                <a:cubicBezTo>
                  <a:pt x="1083869" y="1978803"/>
                  <a:pt x="1092369" y="1988955"/>
                  <a:pt x="1087268" y="2002496"/>
                </a:cubicBezTo>
                <a:cubicBezTo>
                  <a:pt x="1080468" y="2016037"/>
                  <a:pt x="1060067" y="2026189"/>
                  <a:pt x="1041365" y="2026189"/>
                </a:cubicBezTo>
                <a:cubicBezTo>
                  <a:pt x="1022663" y="2026189"/>
                  <a:pt x="1014162" y="2016037"/>
                  <a:pt x="1020964" y="2002496"/>
                </a:cubicBezTo>
                <a:cubicBezTo>
                  <a:pt x="1027764" y="1988955"/>
                  <a:pt x="1048165" y="1978803"/>
                  <a:pt x="1066867" y="1978803"/>
                </a:cubicBezTo>
                <a:close/>
                <a:moveTo>
                  <a:pt x="1541211" y="1977109"/>
                </a:moveTo>
                <a:cubicBezTo>
                  <a:pt x="1558209" y="1978791"/>
                  <a:pt x="1568401" y="1988955"/>
                  <a:pt x="1563305" y="2000802"/>
                </a:cubicBezTo>
                <a:cubicBezTo>
                  <a:pt x="1556511" y="2014343"/>
                  <a:pt x="1537802" y="2024495"/>
                  <a:pt x="1519094" y="2024495"/>
                </a:cubicBezTo>
                <a:cubicBezTo>
                  <a:pt x="1500398" y="2024495"/>
                  <a:pt x="1490194" y="2014343"/>
                  <a:pt x="1497001" y="2000802"/>
                </a:cubicBezTo>
                <a:cubicBezTo>
                  <a:pt x="1503795" y="1987261"/>
                  <a:pt x="1522503" y="1977109"/>
                  <a:pt x="1541211" y="1977109"/>
                </a:cubicBezTo>
                <a:close/>
                <a:moveTo>
                  <a:pt x="1442595" y="1977109"/>
                </a:moveTo>
                <a:cubicBezTo>
                  <a:pt x="1461292" y="1978791"/>
                  <a:pt x="1471495" y="1988955"/>
                  <a:pt x="1464701" y="2000802"/>
                </a:cubicBezTo>
                <a:cubicBezTo>
                  <a:pt x="1457895" y="2014343"/>
                  <a:pt x="1439198" y="2024495"/>
                  <a:pt x="1420502" y="2024495"/>
                </a:cubicBezTo>
                <a:cubicBezTo>
                  <a:pt x="1401793" y="2024495"/>
                  <a:pt x="1391590" y="2014343"/>
                  <a:pt x="1398384" y="2000802"/>
                </a:cubicBezTo>
                <a:cubicBezTo>
                  <a:pt x="1405191" y="1987261"/>
                  <a:pt x="1423899" y="1977109"/>
                  <a:pt x="1442595" y="1977109"/>
                </a:cubicBezTo>
                <a:close/>
                <a:moveTo>
                  <a:pt x="1347392" y="1977109"/>
                </a:moveTo>
                <a:cubicBezTo>
                  <a:pt x="1366088" y="1977109"/>
                  <a:pt x="1376292" y="1987261"/>
                  <a:pt x="1369486" y="2000802"/>
                </a:cubicBezTo>
                <a:cubicBezTo>
                  <a:pt x="1362691" y="2014343"/>
                  <a:pt x="1343995" y="2024495"/>
                  <a:pt x="1325286" y="2024495"/>
                </a:cubicBezTo>
                <a:cubicBezTo>
                  <a:pt x="1306590" y="2024495"/>
                  <a:pt x="1296398" y="2014343"/>
                  <a:pt x="1303193" y="2000802"/>
                </a:cubicBezTo>
                <a:cubicBezTo>
                  <a:pt x="1309987" y="1987261"/>
                  <a:pt x="1328695" y="1977109"/>
                  <a:pt x="1347392" y="1977109"/>
                </a:cubicBezTo>
                <a:close/>
                <a:moveTo>
                  <a:pt x="1253874" y="1977109"/>
                </a:moveTo>
                <a:cubicBezTo>
                  <a:pt x="1272582" y="1977109"/>
                  <a:pt x="1281075" y="1987261"/>
                  <a:pt x="1275979" y="2000802"/>
                </a:cubicBezTo>
                <a:cubicBezTo>
                  <a:pt x="1269173" y="2014343"/>
                  <a:pt x="1248778" y="2024495"/>
                  <a:pt x="1231780" y="2024495"/>
                </a:cubicBezTo>
                <a:cubicBezTo>
                  <a:pt x="1213072" y="2024495"/>
                  <a:pt x="1202880" y="2014343"/>
                  <a:pt x="1209675" y="2000802"/>
                </a:cubicBezTo>
                <a:cubicBezTo>
                  <a:pt x="1216481" y="1987261"/>
                  <a:pt x="1236876" y="1977109"/>
                  <a:pt x="1253874" y="1977109"/>
                </a:cubicBezTo>
                <a:close/>
                <a:moveTo>
                  <a:pt x="9858227" y="1933087"/>
                </a:moveTo>
                <a:cubicBezTo>
                  <a:pt x="9876924" y="1933087"/>
                  <a:pt x="9895632" y="1943239"/>
                  <a:pt x="9900740" y="1956780"/>
                </a:cubicBezTo>
                <a:cubicBezTo>
                  <a:pt x="9905835" y="1970333"/>
                  <a:pt x="9895644" y="1980485"/>
                  <a:pt x="9876924" y="1980485"/>
                </a:cubicBezTo>
                <a:cubicBezTo>
                  <a:pt x="9858227" y="1980485"/>
                  <a:pt x="9839531" y="1970333"/>
                  <a:pt x="9834423" y="1956780"/>
                </a:cubicBezTo>
                <a:cubicBezTo>
                  <a:pt x="9829328" y="1943239"/>
                  <a:pt x="9839531" y="1933087"/>
                  <a:pt x="9858227" y="1933087"/>
                </a:cubicBezTo>
                <a:close/>
                <a:moveTo>
                  <a:pt x="9757927" y="1933087"/>
                </a:moveTo>
                <a:cubicBezTo>
                  <a:pt x="9776624" y="1933087"/>
                  <a:pt x="9795332" y="1943239"/>
                  <a:pt x="9800428" y="1956780"/>
                </a:cubicBezTo>
                <a:cubicBezTo>
                  <a:pt x="9805524" y="1970333"/>
                  <a:pt x="9795332" y="1980485"/>
                  <a:pt x="9776624" y="1980485"/>
                </a:cubicBezTo>
                <a:cubicBezTo>
                  <a:pt x="9757927" y="1980485"/>
                  <a:pt x="9739219" y="1970333"/>
                  <a:pt x="9734111" y="1956780"/>
                </a:cubicBezTo>
                <a:cubicBezTo>
                  <a:pt x="9729015" y="1943239"/>
                  <a:pt x="9739219" y="1933087"/>
                  <a:pt x="9757927" y="1933087"/>
                </a:cubicBezTo>
                <a:close/>
                <a:moveTo>
                  <a:pt x="9664433" y="1933087"/>
                </a:moveTo>
                <a:cubicBezTo>
                  <a:pt x="9683129" y="1933087"/>
                  <a:pt x="9701837" y="1943239"/>
                  <a:pt x="9706933" y="1956780"/>
                </a:cubicBezTo>
                <a:cubicBezTo>
                  <a:pt x="9712040" y="1970333"/>
                  <a:pt x="9701837" y="1980485"/>
                  <a:pt x="9683129" y="1980485"/>
                </a:cubicBezTo>
                <a:cubicBezTo>
                  <a:pt x="9664433" y="1980485"/>
                  <a:pt x="9645736" y="1970333"/>
                  <a:pt x="9640629" y="1956780"/>
                </a:cubicBezTo>
                <a:cubicBezTo>
                  <a:pt x="9635520" y="1943239"/>
                  <a:pt x="9645724" y="1933087"/>
                  <a:pt x="9664433" y="1933087"/>
                </a:cubicBezTo>
                <a:close/>
                <a:moveTo>
                  <a:pt x="9570904" y="1931393"/>
                </a:moveTo>
                <a:cubicBezTo>
                  <a:pt x="9589612" y="1933087"/>
                  <a:pt x="9608309" y="1943239"/>
                  <a:pt x="9613404" y="1955086"/>
                </a:cubicBezTo>
                <a:cubicBezTo>
                  <a:pt x="9618512" y="1968639"/>
                  <a:pt x="9608309" y="1978791"/>
                  <a:pt x="9589612" y="1978791"/>
                </a:cubicBezTo>
                <a:cubicBezTo>
                  <a:pt x="9570904" y="1978791"/>
                  <a:pt x="9552207" y="1968639"/>
                  <a:pt x="9547111" y="1955086"/>
                </a:cubicBezTo>
                <a:cubicBezTo>
                  <a:pt x="9542004" y="1941545"/>
                  <a:pt x="9553906" y="1931393"/>
                  <a:pt x="9570904" y="1931393"/>
                </a:cubicBezTo>
                <a:close/>
                <a:moveTo>
                  <a:pt x="9475711" y="1931393"/>
                </a:moveTo>
                <a:cubicBezTo>
                  <a:pt x="9494407" y="1931393"/>
                  <a:pt x="9513116" y="1941545"/>
                  <a:pt x="9518223" y="1955086"/>
                </a:cubicBezTo>
                <a:cubicBezTo>
                  <a:pt x="9523319" y="1968639"/>
                  <a:pt x="9511416" y="1978791"/>
                  <a:pt x="9494407" y="1978791"/>
                </a:cubicBezTo>
                <a:cubicBezTo>
                  <a:pt x="9475711" y="1978791"/>
                  <a:pt x="9457014" y="1968639"/>
                  <a:pt x="9451906" y="1955086"/>
                </a:cubicBezTo>
                <a:cubicBezTo>
                  <a:pt x="9446810" y="1941545"/>
                  <a:pt x="9458713" y="1931393"/>
                  <a:pt x="9475711" y="1931393"/>
                </a:cubicBezTo>
                <a:close/>
                <a:moveTo>
                  <a:pt x="9004760" y="1929699"/>
                </a:moveTo>
                <a:cubicBezTo>
                  <a:pt x="9023456" y="1931393"/>
                  <a:pt x="9042165" y="1941545"/>
                  <a:pt x="9045562" y="1953404"/>
                </a:cubicBezTo>
                <a:cubicBezTo>
                  <a:pt x="9048971" y="1966945"/>
                  <a:pt x="9038767" y="1977109"/>
                  <a:pt x="9020059" y="1977109"/>
                </a:cubicBezTo>
                <a:cubicBezTo>
                  <a:pt x="9001351" y="1977109"/>
                  <a:pt x="8984353" y="1966945"/>
                  <a:pt x="8979257" y="1953404"/>
                </a:cubicBezTo>
                <a:cubicBezTo>
                  <a:pt x="8975860" y="1939863"/>
                  <a:pt x="8986052" y="1929699"/>
                  <a:pt x="9004760" y="1929699"/>
                </a:cubicBezTo>
                <a:close/>
                <a:moveTo>
                  <a:pt x="8909556" y="1929699"/>
                </a:moveTo>
                <a:cubicBezTo>
                  <a:pt x="8928264" y="1929699"/>
                  <a:pt x="8946972" y="1941545"/>
                  <a:pt x="8950369" y="1953404"/>
                </a:cubicBezTo>
                <a:cubicBezTo>
                  <a:pt x="8953767" y="1966945"/>
                  <a:pt x="8943563" y="1977109"/>
                  <a:pt x="8924867" y="1977109"/>
                </a:cubicBezTo>
                <a:cubicBezTo>
                  <a:pt x="8906158" y="1977109"/>
                  <a:pt x="8889161" y="1966945"/>
                  <a:pt x="8884065" y="1953404"/>
                </a:cubicBezTo>
                <a:cubicBezTo>
                  <a:pt x="8880656" y="1939863"/>
                  <a:pt x="8890859" y="1929699"/>
                  <a:pt x="8909556" y="1929699"/>
                </a:cubicBezTo>
                <a:close/>
                <a:moveTo>
                  <a:pt x="8816061" y="1929699"/>
                </a:moveTo>
                <a:cubicBezTo>
                  <a:pt x="8834758" y="1929699"/>
                  <a:pt x="8851755" y="1939863"/>
                  <a:pt x="8856863" y="1953404"/>
                </a:cubicBezTo>
                <a:cubicBezTo>
                  <a:pt x="8860260" y="1966945"/>
                  <a:pt x="8848358" y="1977109"/>
                  <a:pt x="8831360" y="1977109"/>
                </a:cubicBezTo>
                <a:cubicBezTo>
                  <a:pt x="8812652" y="1977109"/>
                  <a:pt x="8795654" y="1966945"/>
                  <a:pt x="8790546" y="1953404"/>
                </a:cubicBezTo>
                <a:cubicBezTo>
                  <a:pt x="8787149" y="1939863"/>
                  <a:pt x="8799063" y="1929699"/>
                  <a:pt x="8816061" y="1929699"/>
                </a:cubicBezTo>
                <a:close/>
                <a:moveTo>
                  <a:pt x="8724242" y="1929699"/>
                </a:moveTo>
                <a:cubicBezTo>
                  <a:pt x="8741239" y="1929699"/>
                  <a:pt x="8758238" y="1939863"/>
                  <a:pt x="8763333" y="1953404"/>
                </a:cubicBezTo>
                <a:cubicBezTo>
                  <a:pt x="8766730" y="1966945"/>
                  <a:pt x="8754840" y="1977109"/>
                  <a:pt x="8737830" y="1977109"/>
                </a:cubicBezTo>
                <a:cubicBezTo>
                  <a:pt x="8719134" y="1977109"/>
                  <a:pt x="8702136" y="1966945"/>
                  <a:pt x="8698739" y="1953404"/>
                </a:cubicBezTo>
                <a:cubicBezTo>
                  <a:pt x="8695342" y="1939863"/>
                  <a:pt x="8707232" y="1929699"/>
                  <a:pt x="8724242" y="1929699"/>
                </a:cubicBezTo>
                <a:close/>
                <a:moveTo>
                  <a:pt x="8630737" y="1929699"/>
                </a:moveTo>
                <a:cubicBezTo>
                  <a:pt x="8647734" y="1929699"/>
                  <a:pt x="8666442" y="1939863"/>
                  <a:pt x="8669840" y="1953404"/>
                </a:cubicBezTo>
                <a:cubicBezTo>
                  <a:pt x="8673237" y="1966945"/>
                  <a:pt x="8661335" y="1977109"/>
                  <a:pt x="8642638" y="1977109"/>
                </a:cubicBezTo>
                <a:cubicBezTo>
                  <a:pt x="8623942" y="1977109"/>
                  <a:pt x="8606944" y="1966945"/>
                  <a:pt x="8603535" y="1953404"/>
                </a:cubicBezTo>
                <a:cubicBezTo>
                  <a:pt x="8600138" y="1939863"/>
                  <a:pt x="8612040" y="1929699"/>
                  <a:pt x="8630737" y="1929699"/>
                </a:cubicBezTo>
                <a:close/>
                <a:moveTo>
                  <a:pt x="8535519" y="1929699"/>
                </a:moveTo>
                <a:cubicBezTo>
                  <a:pt x="8552517" y="1929699"/>
                  <a:pt x="8571226" y="1939863"/>
                  <a:pt x="8574622" y="1953404"/>
                </a:cubicBezTo>
                <a:cubicBezTo>
                  <a:pt x="8578031" y="1966945"/>
                  <a:pt x="8566130" y="1977109"/>
                  <a:pt x="8547421" y="1977109"/>
                </a:cubicBezTo>
                <a:cubicBezTo>
                  <a:pt x="8528713" y="1977109"/>
                  <a:pt x="8511715" y="1966945"/>
                  <a:pt x="8508318" y="1953404"/>
                </a:cubicBezTo>
                <a:cubicBezTo>
                  <a:pt x="8504921" y="1939863"/>
                  <a:pt x="8516823" y="1929699"/>
                  <a:pt x="8535519" y="1929699"/>
                </a:cubicBezTo>
                <a:close/>
                <a:moveTo>
                  <a:pt x="7875883" y="1929699"/>
                </a:moveTo>
                <a:cubicBezTo>
                  <a:pt x="7892880" y="1929699"/>
                  <a:pt x="7909890" y="1939863"/>
                  <a:pt x="7913287" y="1953404"/>
                </a:cubicBezTo>
                <a:cubicBezTo>
                  <a:pt x="7916685" y="1966945"/>
                  <a:pt x="7903084" y="1977109"/>
                  <a:pt x="7884388" y="1977109"/>
                </a:cubicBezTo>
                <a:cubicBezTo>
                  <a:pt x="7865691" y="1977109"/>
                  <a:pt x="7848681" y="1966945"/>
                  <a:pt x="7846983" y="1953404"/>
                </a:cubicBezTo>
                <a:cubicBezTo>
                  <a:pt x="7845284" y="1939863"/>
                  <a:pt x="7857186" y="1929699"/>
                  <a:pt x="7875883" y="1929699"/>
                </a:cubicBezTo>
                <a:close/>
                <a:moveTo>
                  <a:pt x="7787460" y="1929699"/>
                </a:moveTo>
                <a:cubicBezTo>
                  <a:pt x="7804458" y="1929699"/>
                  <a:pt x="7821467" y="1939863"/>
                  <a:pt x="7824865" y="1953404"/>
                </a:cubicBezTo>
                <a:cubicBezTo>
                  <a:pt x="7826563" y="1966945"/>
                  <a:pt x="7814661" y="1977109"/>
                  <a:pt x="7795965" y="1977109"/>
                </a:cubicBezTo>
                <a:cubicBezTo>
                  <a:pt x="7777269" y="1977109"/>
                  <a:pt x="7760259" y="1966945"/>
                  <a:pt x="7758561" y="1953404"/>
                </a:cubicBezTo>
                <a:cubicBezTo>
                  <a:pt x="7756862" y="1939863"/>
                  <a:pt x="7768765" y="1929699"/>
                  <a:pt x="7787460" y="1929699"/>
                </a:cubicBezTo>
                <a:close/>
                <a:moveTo>
                  <a:pt x="7595342" y="1929699"/>
                </a:moveTo>
                <a:cubicBezTo>
                  <a:pt x="7614049" y="1929699"/>
                  <a:pt x="7629350" y="1939863"/>
                  <a:pt x="7632747" y="1953404"/>
                </a:cubicBezTo>
                <a:cubicBezTo>
                  <a:pt x="7634458" y="1966945"/>
                  <a:pt x="7622555" y="1977109"/>
                  <a:pt x="7603846" y="1977109"/>
                </a:cubicBezTo>
                <a:cubicBezTo>
                  <a:pt x="7585140" y="1977109"/>
                  <a:pt x="7569842" y="1966945"/>
                  <a:pt x="7566450" y="1953404"/>
                </a:cubicBezTo>
                <a:cubicBezTo>
                  <a:pt x="7564751" y="1939863"/>
                  <a:pt x="7576653" y="1929699"/>
                  <a:pt x="7595342" y="1929699"/>
                </a:cubicBezTo>
                <a:close/>
                <a:moveTo>
                  <a:pt x="7683763" y="1928005"/>
                </a:moveTo>
                <a:cubicBezTo>
                  <a:pt x="7702461" y="1929699"/>
                  <a:pt x="7719471" y="1939852"/>
                  <a:pt x="7721167" y="1951698"/>
                </a:cubicBezTo>
                <a:cubicBezTo>
                  <a:pt x="7722867" y="1965251"/>
                  <a:pt x="7710965" y="1975415"/>
                  <a:pt x="7692268" y="1975415"/>
                </a:cubicBezTo>
                <a:cubicBezTo>
                  <a:pt x="7673572" y="1975415"/>
                  <a:pt x="7656562" y="1965251"/>
                  <a:pt x="7654865" y="1951698"/>
                </a:cubicBezTo>
                <a:cubicBezTo>
                  <a:pt x="7653165" y="1938158"/>
                  <a:pt x="7665067" y="1928005"/>
                  <a:pt x="7683763" y="1928005"/>
                </a:cubicBezTo>
                <a:close/>
                <a:moveTo>
                  <a:pt x="7496760" y="1928005"/>
                </a:moveTo>
                <a:cubicBezTo>
                  <a:pt x="7515456" y="1928005"/>
                  <a:pt x="7530754" y="1938158"/>
                  <a:pt x="7534163" y="1951698"/>
                </a:cubicBezTo>
                <a:cubicBezTo>
                  <a:pt x="7535862" y="1965251"/>
                  <a:pt x="7523962" y="1975415"/>
                  <a:pt x="7505263" y="1975415"/>
                </a:cubicBezTo>
                <a:cubicBezTo>
                  <a:pt x="7486561" y="1975415"/>
                  <a:pt x="7471245" y="1965251"/>
                  <a:pt x="7467850" y="1951698"/>
                </a:cubicBezTo>
                <a:cubicBezTo>
                  <a:pt x="7466150" y="1938158"/>
                  <a:pt x="7479749" y="1928005"/>
                  <a:pt x="7496760" y="1928005"/>
                </a:cubicBezTo>
                <a:close/>
                <a:moveTo>
                  <a:pt x="7408351" y="1928005"/>
                </a:moveTo>
                <a:cubicBezTo>
                  <a:pt x="7427048" y="1929699"/>
                  <a:pt x="7442347" y="1939852"/>
                  <a:pt x="7444060" y="1951698"/>
                </a:cubicBezTo>
                <a:cubicBezTo>
                  <a:pt x="7445758" y="1965251"/>
                  <a:pt x="7432158" y="1975415"/>
                  <a:pt x="7415157" y="1975415"/>
                </a:cubicBezTo>
                <a:cubicBezTo>
                  <a:pt x="7398147" y="1975415"/>
                  <a:pt x="7381150" y="1965251"/>
                  <a:pt x="7379450" y="1951698"/>
                </a:cubicBezTo>
                <a:cubicBezTo>
                  <a:pt x="7377753" y="1938158"/>
                  <a:pt x="7391353" y="1928005"/>
                  <a:pt x="7408351" y="1928005"/>
                </a:cubicBezTo>
                <a:close/>
                <a:moveTo>
                  <a:pt x="7126131" y="1924629"/>
                </a:moveTo>
                <a:cubicBezTo>
                  <a:pt x="7144824" y="1924629"/>
                  <a:pt x="7160123" y="1936475"/>
                  <a:pt x="7161821" y="1948322"/>
                </a:cubicBezTo>
                <a:cubicBezTo>
                  <a:pt x="7163521" y="1961875"/>
                  <a:pt x="7149921" y="1972027"/>
                  <a:pt x="7131224" y="1972027"/>
                </a:cubicBezTo>
                <a:cubicBezTo>
                  <a:pt x="7112520" y="1972027"/>
                  <a:pt x="7097224" y="1961875"/>
                  <a:pt x="7095524" y="1948322"/>
                </a:cubicBezTo>
                <a:cubicBezTo>
                  <a:pt x="7093825" y="1934781"/>
                  <a:pt x="7107425" y="1924629"/>
                  <a:pt x="7126131" y="1924629"/>
                </a:cubicBezTo>
                <a:close/>
                <a:moveTo>
                  <a:pt x="6935754" y="1924629"/>
                </a:moveTo>
                <a:cubicBezTo>
                  <a:pt x="6954461" y="1924629"/>
                  <a:pt x="6969756" y="1934781"/>
                  <a:pt x="6971454" y="1948322"/>
                </a:cubicBezTo>
                <a:cubicBezTo>
                  <a:pt x="6973152" y="1961875"/>
                  <a:pt x="6959555" y="1972027"/>
                  <a:pt x="6940864" y="1972027"/>
                </a:cubicBezTo>
                <a:cubicBezTo>
                  <a:pt x="6922159" y="1972027"/>
                  <a:pt x="6906858" y="1961875"/>
                  <a:pt x="6905163" y="1948322"/>
                </a:cubicBezTo>
                <a:cubicBezTo>
                  <a:pt x="6903462" y="1934781"/>
                  <a:pt x="6917057" y="1924629"/>
                  <a:pt x="6935754" y="1924629"/>
                </a:cubicBezTo>
                <a:close/>
                <a:moveTo>
                  <a:pt x="7313156" y="1922935"/>
                </a:moveTo>
                <a:cubicBezTo>
                  <a:pt x="7331854" y="1922935"/>
                  <a:pt x="7347152" y="1933088"/>
                  <a:pt x="7348852" y="1946628"/>
                </a:cubicBezTo>
                <a:cubicBezTo>
                  <a:pt x="7350549" y="1960169"/>
                  <a:pt x="7336949" y="1970333"/>
                  <a:pt x="7319951" y="1970333"/>
                </a:cubicBezTo>
                <a:cubicBezTo>
                  <a:pt x="7301253" y="1970333"/>
                  <a:pt x="7285952" y="1960169"/>
                  <a:pt x="7284254" y="1946628"/>
                </a:cubicBezTo>
                <a:cubicBezTo>
                  <a:pt x="7282557" y="1933088"/>
                  <a:pt x="7296156" y="1922935"/>
                  <a:pt x="7313156" y="1922935"/>
                </a:cubicBezTo>
                <a:close/>
                <a:moveTo>
                  <a:pt x="6842266" y="1922935"/>
                </a:moveTo>
                <a:cubicBezTo>
                  <a:pt x="6860957" y="1924617"/>
                  <a:pt x="6876261" y="1934782"/>
                  <a:pt x="6877954" y="1946628"/>
                </a:cubicBezTo>
                <a:cubicBezTo>
                  <a:pt x="6879653" y="1960169"/>
                  <a:pt x="6866058" y="1970333"/>
                  <a:pt x="6847362" y="1970333"/>
                </a:cubicBezTo>
                <a:cubicBezTo>
                  <a:pt x="6828669" y="1970333"/>
                  <a:pt x="6813375" y="1960169"/>
                  <a:pt x="6811661" y="1946628"/>
                </a:cubicBezTo>
                <a:cubicBezTo>
                  <a:pt x="6809966" y="1933088"/>
                  <a:pt x="6823560" y="1922935"/>
                  <a:pt x="6842266" y="1922935"/>
                </a:cubicBezTo>
                <a:close/>
                <a:moveTo>
                  <a:pt x="6747106" y="1922935"/>
                </a:moveTo>
                <a:cubicBezTo>
                  <a:pt x="6765791" y="1924617"/>
                  <a:pt x="6781090" y="1934782"/>
                  <a:pt x="6782801" y="1946628"/>
                </a:cubicBezTo>
                <a:cubicBezTo>
                  <a:pt x="6784497" y="1960169"/>
                  <a:pt x="6769204" y="1970333"/>
                  <a:pt x="6752197" y="1970333"/>
                </a:cubicBezTo>
                <a:cubicBezTo>
                  <a:pt x="6733510" y="1970333"/>
                  <a:pt x="6718207" y="1960169"/>
                  <a:pt x="6716506" y="1946628"/>
                </a:cubicBezTo>
                <a:cubicBezTo>
                  <a:pt x="6714810" y="1933088"/>
                  <a:pt x="6730111" y="1922935"/>
                  <a:pt x="6747106" y="1922935"/>
                </a:cubicBezTo>
                <a:close/>
                <a:moveTo>
                  <a:pt x="6653604" y="1922935"/>
                </a:moveTo>
                <a:cubicBezTo>
                  <a:pt x="6672318" y="1924617"/>
                  <a:pt x="6687614" y="1934782"/>
                  <a:pt x="6687614" y="1946628"/>
                </a:cubicBezTo>
                <a:cubicBezTo>
                  <a:pt x="6689311" y="1960169"/>
                  <a:pt x="6674017" y="1970333"/>
                  <a:pt x="6657008" y="1970333"/>
                </a:cubicBezTo>
                <a:cubicBezTo>
                  <a:pt x="6638307" y="1970333"/>
                  <a:pt x="6623008" y="1960169"/>
                  <a:pt x="6623008" y="1946628"/>
                </a:cubicBezTo>
                <a:cubicBezTo>
                  <a:pt x="6621306" y="1933088"/>
                  <a:pt x="6636600" y="1922935"/>
                  <a:pt x="6653604" y="1922935"/>
                </a:cubicBezTo>
                <a:close/>
                <a:moveTo>
                  <a:pt x="6560124" y="1922935"/>
                </a:moveTo>
                <a:cubicBezTo>
                  <a:pt x="6578814" y="1922935"/>
                  <a:pt x="6594119" y="1934782"/>
                  <a:pt x="6594119" y="1946628"/>
                </a:cubicBezTo>
                <a:cubicBezTo>
                  <a:pt x="6594119" y="1960169"/>
                  <a:pt x="6580517" y="1970333"/>
                  <a:pt x="6561819" y="1970333"/>
                </a:cubicBezTo>
                <a:cubicBezTo>
                  <a:pt x="6543130" y="1970333"/>
                  <a:pt x="6527823" y="1960169"/>
                  <a:pt x="6527823" y="1946628"/>
                </a:cubicBezTo>
                <a:cubicBezTo>
                  <a:pt x="6527823" y="1933088"/>
                  <a:pt x="6541434" y="1922935"/>
                  <a:pt x="6560124" y="1922935"/>
                </a:cubicBezTo>
                <a:close/>
                <a:moveTo>
                  <a:pt x="6466630" y="1922935"/>
                </a:moveTo>
                <a:cubicBezTo>
                  <a:pt x="6485327" y="1922935"/>
                  <a:pt x="6498924" y="1933088"/>
                  <a:pt x="6500627" y="1946628"/>
                </a:cubicBezTo>
                <a:cubicBezTo>
                  <a:pt x="6500627" y="1960169"/>
                  <a:pt x="6487036" y="1970333"/>
                  <a:pt x="6468325" y="1970333"/>
                </a:cubicBezTo>
                <a:cubicBezTo>
                  <a:pt x="6449638" y="1970333"/>
                  <a:pt x="6434334" y="1960169"/>
                  <a:pt x="6434334" y="1946628"/>
                </a:cubicBezTo>
                <a:cubicBezTo>
                  <a:pt x="6434334" y="1933088"/>
                  <a:pt x="6447936" y="1922935"/>
                  <a:pt x="6466630" y="1922935"/>
                </a:cubicBezTo>
                <a:close/>
                <a:moveTo>
                  <a:pt x="6373132" y="1922935"/>
                </a:moveTo>
                <a:cubicBezTo>
                  <a:pt x="6390135" y="1922935"/>
                  <a:pt x="6405442" y="1933088"/>
                  <a:pt x="6407144" y="1946628"/>
                </a:cubicBezTo>
                <a:cubicBezTo>
                  <a:pt x="6407144" y="1960169"/>
                  <a:pt x="6393529" y="1970333"/>
                  <a:pt x="6374830" y="1970333"/>
                </a:cubicBezTo>
                <a:cubicBezTo>
                  <a:pt x="6356133" y="1970333"/>
                  <a:pt x="6340837" y="1960169"/>
                  <a:pt x="6340837" y="1946628"/>
                </a:cubicBezTo>
                <a:cubicBezTo>
                  <a:pt x="6340837" y="1933088"/>
                  <a:pt x="6354436" y="1922935"/>
                  <a:pt x="6373132" y="1922935"/>
                </a:cubicBezTo>
                <a:close/>
                <a:moveTo>
                  <a:pt x="6276257" y="1922935"/>
                </a:moveTo>
                <a:cubicBezTo>
                  <a:pt x="6294957" y="1922935"/>
                  <a:pt x="6310260" y="1933088"/>
                  <a:pt x="6310260" y="1946628"/>
                </a:cubicBezTo>
                <a:cubicBezTo>
                  <a:pt x="6310260" y="1960169"/>
                  <a:pt x="6296659" y="1970333"/>
                  <a:pt x="6277968" y="1970333"/>
                </a:cubicBezTo>
                <a:cubicBezTo>
                  <a:pt x="6259252" y="1970333"/>
                  <a:pt x="6243955" y="1960169"/>
                  <a:pt x="6243955" y="1946628"/>
                </a:cubicBezTo>
                <a:cubicBezTo>
                  <a:pt x="6243955" y="1933088"/>
                  <a:pt x="6257555" y="1922935"/>
                  <a:pt x="6276257" y="1922935"/>
                </a:cubicBezTo>
                <a:close/>
                <a:moveTo>
                  <a:pt x="6182767" y="1922935"/>
                </a:moveTo>
                <a:cubicBezTo>
                  <a:pt x="6201460" y="1922935"/>
                  <a:pt x="6216757" y="1933088"/>
                  <a:pt x="6216757" y="1946628"/>
                </a:cubicBezTo>
                <a:cubicBezTo>
                  <a:pt x="6216757" y="1960169"/>
                  <a:pt x="6203156" y="1970333"/>
                  <a:pt x="6184461" y="1970333"/>
                </a:cubicBezTo>
                <a:cubicBezTo>
                  <a:pt x="6165754" y="1970333"/>
                  <a:pt x="6150459" y="1960169"/>
                  <a:pt x="6150459" y="1946628"/>
                </a:cubicBezTo>
                <a:cubicBezTo>
                  <a:pt x="6150459" y="1933088"/>
                  <a:pt x="6164048" y="1922935"/>
                  <a:pt x="6182767" y="1922935"/>
                </a:cubicBezTo>
                <a:close/>
                <a:moveTo>
                  <a:pt x="7214540" y="1921241"/>
                </a:moveTo>
                <a:cubicBezTo>
                  <a:pt x="7233236" y="1922935"/>
                  <a:pt x="7248535" y="1933088"/>
                  <a:pt x="7250234" y="1944934"/>
                </a:cubicBezTo>
                <a:cubicBezTo>
                  <a:pt x="7251946" y="1958487"/>
                  <a:pt x="7238344" y="1968639"/>
                  <a:pt x="7219635" y="1968639"/>
                </a:cubicBezTo>
                <a:cubicBezTo>
                  <a:pt x="7200938" y="1968639"/>
                  <a:pt x="7185637" y="1958487"/>
                  <a:pt x="7183939" y="1944934"/>
                </a:cubicBezTo>
                <a:cubicBezTo>
                  <a:pt x="7182239" y="1931394"/>
                  <a:pt x="7195843" y="1921241"/>
                  <a:pt x="7214540" y="1921241"/>
                </a:cubicBezTo>
                <a:close/>
                <a:moveTo>
                  <a:pt x="6089247" y="1921241"/>
                </a:moveTo>
                <a:cubicBezTo>
                  <a:pt x="6107943" y="1922935"/>
                  <a:pt x="6123240" y="1933088"/>
                  <a:pt x="6123240" y="1944934"/>
                </a:cubicBezTo>
                <a:cubicBezTo>
                  <a:pt x="6123240" y="1958487"/>
                  <a:pt x="6107943" y="1968639"/>
                  <a:pt x="6090946" y="1968639"/>
                </a:cubicBezTo>
                <a:cubicBezTo>
                  <a:pt x="6072255" y="1968639"/>
                  <a:pt x="6056951" y="1958487"/>
                  <a:pt x="6056951" y="1944934"/>
                </a:cubicBezTo>
                <a:cubicBezTo>
                  <a:pt x="6056951" y="1931394"/>
                  <a:pt x="6072255" y="1921241"/>
                  <a:pt x="6089247" y="1921241"/>
                </a:cubicBezTo>
                <a:close/>
                <a:moveTo>
                  <a:pt x="5995778" y="1921241"/>
                </a:moveTo>
                <a:cubicBezTo>
                  <a:pt x="6012768" y="1922935"/>
                  <a:pt x="6028077" y="1933088"/>
                  <a:pt x="6028077" y="1944934"/>
                </a:cubicBezTo>
                <a:cubicBezTo>
                  <a:pt x="6028077" y="1958487"/>
                  <a:pt x="6012768" y="1968639"/>
                  <a:pt x="5995778" y="1968639"/>
                </a:cubicBezTo>
                <a:cubicBezTo>
                  <a:pt x="5977087" y="1968639"/>
                  <a:pt x="5963488" y="1958487"/>
                  <a:pt x="5963488" y="1944934"/>
                </a:cubicBezTo>
                <a:cubicBezTo>
                  <a:pt x="5963488" y="1931394"/>
                  <a:pt x="5978778" y="1921241"/>
                  <a:pt x="5995778" y="1921241"/>
                </a:cubicBezTo>
                <a:close/>
                <a:moveTo>
                  <a:pt x="5902272" y="1921241"/>
                </a:moveTo>
                <a:cubicBezTo>
                  <a:pt x="5919269" y="1921241"/>
                  <a:pt x="5934580" y="1933088"/>
                  <a:pt x="5934580" y="1944934"/>
                </a:cubicBezTo>
                <a:cubicBezTo>
                  <a:pt x="5934580" y="1958487"/>
                  <a:pt x="5919284" y="1968639"/>
                  <a:pt x="5900575" y="1968639"/>
                </a:cubicBezTo>
                <a:cubicBezTo>
                  <a:pt x="5881885" y="1968639"/>
                  <a:pt x="5868272" y="1958487"/>
                  <a:pt x="5868272" y="1944934"/>
                </a:cubicBezTo>
                <a:cubicBezTo>
                  <a:pt x="5868272" y="1931394"/>
                  <a:pt x="5883574" y="1921241"/>
                  <a:pt x="5902272" y="1921241"/>
                </a:cubicBezTo>
                <a:close/>
                <a:moveTo>
                  <a:pt x="5806958" y="1921241"/>
                </a:moveTo>
                <a:cubicBezTo>
                  <a:pt x="5825629" y="1921241"/>
                  <a:pt x="5839308" y="1931394"/>
                  <a:pt x="5839308" y="1944934"/>
                </a:cubicBezTo>
                <a:cubicBezTo>
                  <a:pt x="5839308" y="1958487"/>
                  <a:pt x="5823942" y="1968639"/>
                  <a:pt x="5805237" y="1968639"/>
                </a:cubicBezTo>
                <a:cubicBezTo>
                  <a:pt x="5786566" y="1968639"/>
                  <a:pt x="5772998" y="1958487"/>
                  <a:pt x="5772998" y="1944934"/>
                </a:cubicBezTo>
                <a:cubicBezTo>
                  <a:pt x="5772998" y="1931394"/>
                  <a:pt x="5788273" y="1921241"/>
                  <a:pt x="5806958" y="1921241"/>
                </a:cubicBezTo>
                <a:close/>
                <a:moveTo>
                  <a:pt x="5711889" y="1921241"/>
                </a:moveTo>
                <a:cubicBezTo>
                  <a:pt x="5730575" y="1921241"/>
                  <a:pt x="5745853" y="1931394"/>
                  <a:pt x="5744154" y="1944934"/>
                </a:cubicBezTo>
                <a:cubicBezTo>
                  <a:pt x="5744154" y="1958487"/>
                  <a:pt x="5728877" y="1968639"/>
                  <a:pt x="5710177" y="1968639"/>
                </a:cubicBezTo>
                <a:cubicBezTo>
                  <a:pt x="5691457" y="1968639"/>
                  <a:pt x="5677857" y="1958487"/>
                  <a:pt x="5677857" y="1944934"/>
                </a:cubicBezTo>
                <a:cubicBezTo>
                  <a:pt x="5677857" y="1931394"/>
                  <a:pt x="5693160" y="1921241"/>
                  <a:pt x="5711889" y="1921241"/>
                </a:cubicBezTo>
                <a:close/>
                <a:moveTo>
                  <a:pt x="5618343" y="1921241"/>
                </a:moveTo>
                <a:cubicBezTo>
                  <a:pt x="5637046" y="1921241"/>
                  <a:pt x="5650661" y="1931394"/>
                  <a:pt x="5650661" y="1944934"/>
                </a:cubicBezTo>
                <a:cubicBezTo>
                  <a:pt x="5650661" y="1958487"/>
                  <a:pt x="5635351" y="1968639"/>
                  <a:pt x="5616645" y="1968639"/>
                </a:cubicBezTo>
                <a:cubicBezTo>
                  <a:pt x="5597931" y="1968639"/>
                  <a:pt x="5584338" y="1958487"/>
                  <a:pt x="5584338" y="1944934"/>
                </a:cubicBezTo>
                <a:cubicBezTo>
                  <a:pt x="5584338" y="1931394"/>
                  <a:pt x="5599641" y="1921241"/>
                  <a:pt x="5618343" y="1921241"/>
                </a:cubicBezTo>
                <a:close/>
                <a:moveTo>
                  <a:pt x="5521395" y="1921241"/>
                </a:moveTo>
                <a:cubicBezTo>
                  <a:pt x="5540100" y="1921241"/>
                  <a:pt x="5553711" y="1931394"/>
                  <a:pt x="5553711" y="1944934"/>
                </a:cubicBezTo>
                <a:cubicBezTo>
                  <a:pt x="5553711" y="1958487"/>
                  <a:pt x="5538396" y="1968639"/>
                  <a:pt x="5519697" y="1968639"/>
                </a:cubicBezTo>
                <a:cubicBezTo>
                  <a:pt x="5500994" y="1968639"/>
                  <a:pt x="5487394" y="1958487"/>
                  <a:pt x="5487394" y="1944934"/>
                </a:cubicBezTo>
                <a:cubicBezTo>
                  <a:pt x="5487394" y="1931394"/>
                  <a:pt x="5502696" y="1921241"/>
                  <a:pt x="5521395" y="1921241"/>
                </a:cubicBezTo>
                <a:close/>
                <a:moveTo>
                  <a:pt x="5426188" y="1919547"/>
                </a:moveTo>
                <a:cubicBezTo>
                  <a:pt x="5444892" y="1921241"/>
                  <a:pt x="5460199" y="1931394"/>
                  <a:pt x="5458500" y="1943240"/>
                </a:cubicBezTo>
                <a:cubicBezTo>
                  <a:pt x="5458500" y="1956793"/>
                  <a:pt x="5443193" y="1966945"/>
                  <a:pt x="5424493" y="1966945"/>
                </a:cubicBezTo>
                <a:cubicBezTo>
                  <a:pt x="5405767" y="1966945"/>
                  <a:pt x="5392166" y="1956793"/>
                  <a:pt x="5392166" y="1943240"/>
                </a:cubicBezTo>
                <a:cubicBezTo>
                  <a:pt x="5392166" y="1929700"/>
                  <a:pt x="5409171" y="1919547"/>
                  <a:pt x="5426188" y="1919547"/>
                </a:cubicBezTo>
                <a:close/>
                <a:moveTo>
                  <a:pt x="5334335" y="1919547"/>
                </a:moveTo>
                <a:cubicBezTo>
                  <a:pt x="5351343" y="1921241"/>
                  <a:pt x="5366640" y="1931394"/>
                  <a:pt x="5364952" y="1943240"/>
                </a:cubicBezTo>
                <a:cubicBezTo>
                  <a:pt x="5364952" y="1956793"/>
                  <a:pt x="5347944" y="1966945"/>
                  <a:pt x="5330932" y="1966945"/>
                </a:cubicBezTo>
                <a:cubicBezTo>
                  <a:pt x="5312209" y="1966945"/>
                  <a:pt x="5298608" y="1956793"/>
                  <a:pt x="5300318" y="1943240"/>
                </a:cubicBezTo>
                <a:cubicBezTo>
                  <a:pt x="5302017" y="1929700"/>
                  <a:pt x="5317322" y="1919547"/>
                  <a:pt x="5334335" y="1919547"/>
                </a:cubicBezTo>
                <a:close/>
                <a:moveTo>
                  <a:pt x="5240828" y="1919547"/>
                </a:moveTo>
                <a:cubicBezTo>
                  <a:pt x="5257832" y="1919547"/>
                  <a:pt x="5271426" y="1931394"/>
                  <a:pt x="5271426" y="1943240"/>
                </a:cubicBezTo>
                <a:cubicBezTo>
                  <a:pt x="5269731" y="1956793"/>
                  <a:pt x="5254430" y="1966945"/>
                  <a:pt x="5235722" y="1966945"/>
                </a:cubicBezTo>
                <a:cubicBezTo>
                  <a:pt x="5216997" y="1966945"/>
                  <a:pt x="5203388" y="1956793"/>
                  <a:pt x="5205090" y="1943240"/>
                </a:cubicBezTo>
                <a:cubicBezTo>
                  <a:pt x="5206794" y="1929700"/>
                  <a:pt x="5222093" y="1919547"/>
                  <a:pt x="5240828" y="1919547"/>
                </a:cubicBezTo>
                <a:close/>
                <a:moveTo>
                  <a:pt x="5147273" y="1919547"/>
                </a:moveTo>
                <a:cubicBezTo>
                  <a:pt x="5164282" y="1919547"/>
                  <a:pt x="5177892" y="1929700"/>
                  <a:pt x="5177892" y="1943240"/>
                </a:cubicBezTo>
                <a:cubicBezTo>
                  <a:pt x="5176190" y="1956793"/>
                  <a:pt x="5160883" y="1966945"/>
                  <a:pt x="5142172" y="1966945"/>
                </a:cubicBezTo>
                <a:cubicBezTo>
                  <a:pt x="5123459" y="1966945"/>
                  <a:pt x="5109846" y="1956793"/>
                  <a:pt x="5111563" y="1943240"/>
                </a:cubicBezTo>
                <a:cubicBezTo>
                  <a:pt x="5113255" y="1929700"/>
                  <a:pt x="5128567" y="1919547"/>
                  <a:pt x="5147273" y="1919547"/>
                </a:cubicBezTo>
                <a:close/>
                <a:moveTo>
                  <a:pt x="5050287" y="1919547"/>
                </a:moveTo>
                <a:cubicBezTo>
                  <a:pt x="5069017" y="1919547"/>
                  <a:pt x="5082614" y="1929700"/>
                  <a:pt x="5080919" y="1943240"/>
                </a:cubicBezTo>
                <a:cubicBezTo>
                  <a:pt x="5079217" y="1956793"/>
                  <a:pt x="5063901" y="1966945"/>
                  <a:pt x="5045194" y="1966945"/>
                </a:cubicBezTo>
                <a:cubicBezTo>
                  <a:pt x="5026504" y="1966945"/>
                  <a:pt x="5012891" y="1956793"/>
                  <a:pt x="5014587" y="1943240"/>
                </a:cubicBezTo>
                <a:cubicBezTo>
                  <a:pt x="5016294" y="1929700"/>
                  <a:pt x="5031591" y="1919547"/>
                  <a:pt x="5050287" y="1919547"/>
                </a:cubicBezTo>
                <a:close/>
                <a:moveTo>
                  <a:pt x="4956782" y="1919547"/>
                </a:moveTo>
                <a:cubicBezTo>
                  <a:pt x="4975477" y="1919547"/>
                  <a:pt x="4989059" y="1929700"/>
                  <a:pt x="4987358" y="1943240"/>
                </a:cubicBezTo>
                <a:cubicBezTo>
                  <a:pt x="4985665" y="1956793"/>
                  <a:pt x="4970364" y="1966945"/>
                  <a:pt x="4951689" y="1966945"/>
                </a:cubicBezTo>
                <a:cubicBezTo>
                  <a:pt x="4932996" y="1966945"/>
                  <a:pt x="4919404" y="1956793"/>
                  <a:pt x="4921109" y="1943240"/>
                </a:cubicBezTo>
                <a:cubicBezTo>
                  <a:pt x="4922807" y="1929700"/>
                  <a:pt x="4938098" y="1919547"/>
                  <a:pt x="4956782" y="1919547"/>
                </a:cubicBezTo>
                <a:close/>
                <a:moveTo>
                  <a:pt x="4863455" y="1919547"/>
                </a:moveTo>
                <a:cubicBezTo>
                  <a:pt x="4882147" y="1919547"/>
                  <a:pt x="4895637" y="1929700"/>
                  <a:pt x="4893932" y="1943240"/>
                </a:cubicBezTo>
                <a:cubicBezTo>
                  <a:pt x="4892359" y="1956793"/>
                  <a:pt x="4877051" y="1966945"/>
                  <a:pt x="4858347" y="1966945"/>
                </a:cubicBezTo>
                <a:cubicBezTo>
                  <a:pt x="4839641" y="1966945"/>
                  <a:pt x="4826045" y="1956793"/>
                  <a:pt x="4827736" y="1943240"/>
                </a:cubicBezTo>
                <a:cubicBezTo>
                  <a:pt x="4829436" y="1929700"/>
                  <a:pt x="4844754" y="1919547"/>
                  <a:pt x="4863455" y="1919547"/>
                </a:cubicBezTo>
                <a:close/>
                <a:moveTo>
                  <a:pt x="4773332" y="1917853"/>
                </a:moveTo>
                <a:cubicBezTo>
                  <a:pt x="4792019" y="1917853"/>
                  <a:pt x="4805620" y="1929700"/>
                  <a:pt x="4803927" y="1941546"/>
                </a:cubicBezTo>
                <a:cubicBezTo>
                  <a:pt x="4802227" y="1955087"/>
                  <a:pt x="4786926" y="1965251"/>
                  <a:pt x="4768232" y="1965251"/>
                </a:cubicBezTo>
                <a:cubicBezTo>
                  <a:pt x="4749527" y="1965251"/>
                  <a:pt x="4735920" y="1955087"/>
                  <a:pt x="4737629" y="1941546"/>
                </a:cubicBezTo>
                <a:cubicBezTo>
                  <a:pt x="4739327" y="1928005"/>
                  <a:pt x="4754630" y="1917853"/>
                  <a:pt x="4773332" y="1917853"/>
                </a:cubicBezTo>
                <a:close/>
                <a:moveTo>
                  <a:pt x="2319957" y="1911088"/>
                </a:moveTo>
                <a:cubicBezTo>
                  <a:pt x="2336955" y="1911088"/>
                  <a:pt x="2348857" y="1922934"/>
                  <a:pt x="2343761" y="1934781"/>
                </a:cubicBezTo>
                <a:cubicBezTo>
                  <a:pt x="2338653" y="1948322"/>
                  <a:pt x="2319957" y="1958474"/>
                  <a:pt x="2301260" y="1958474"/>
                </a:cubicBezTo>
                <a:cubicBezTo>
                  <a:pt x="2282552" y="1958474"/>
                  <a:pt x="2272360" y="1948322"/>
                  <a:pt x="2277456" y="1934781"/>
                </a:cubicBezTo>
                <a:cubicBezTo>
                  <a:pt x="2282552" y="1922934"/>
                  <a:pt x="2301260" y="1911088"/>
                  <a:pt x="2319957" y="1911088"/>
                </a:cubicBezTo>
                <a:close/>
                <a:moveTo>
                  <a:pt x="1653402" y="1911088"/>
                </a:moveTo>
                <a:cubicBezTo>
                  <a:pt x="1672111" y="1911088"/>
                  <a:pt x="1682302" y="1922934"/>
                  <a:pt x="1675508" y="1934781"/>
                </a:cubicBezTo>
                <a:cubicBezTo>
                  <a:pt x="1670400" y="1948322"/>
                  <a:pt x="1650005" y="1958474"/>
                  <a:pt x="1631297" y="1958474"/>
                </a:cubicBezTo>
                <a:cubicBezTo>
                  <a:pt x="1612601" y="1958474"/>
                  <a:pt x="1602397" y="1948322"/>
                  <a:pt x="1609191" y="1934781"/>
                </a:cubicBezTo>
                <a:cubicBezTo>
                  <a:pt x="1615998" y="1921240"/>
                  <a:pt x="1634694" y="1911088"/>
                  <a:pt x="1653402" y="1911088"/>
                </a:cubicBezTo>
                <a:close/>
                <a:moveTo>
                  <a:pt x="1571799" y="1911088"/>
                </a:moveTo>
                <a:cubicBezTo>
                  <a:pt x="1590496" y="1911088"/>
                  <a:pt x="1600699" y="1921240"/>
                  <a:pt x="1593893" y="1934781"/>
                </a:cubicBezTo>
                <a:cubicBezTo>
                  <a:pt x="1587099" y="1948322"/>
                  <a:pt x="1568402" y="1958474"/>
                  <a:pt x="1549694" y="1958474"/>
                </a:cubicBezTo>
                <a:cubicBezTo>
                  <a:pt x="1530997" y="1958474"/>
                  <a:pt x="1520782" y="1948322"/>
                  <a:pt x="1527600" y="1934781"/>
                </a:cubicBezTo>
                <a:cubicBezTo>
                  <a:pt x="1534395" y="1921240"/>
                  <a:pt x="1553103" y="1911088"/>
                  <a:pt x="1571799" y="1911088"/>
                </a:cubicBezTo>
                <a:close/>
                <a:moveTo>
                  <a:pt x="1286183" y="1911088"/>
                </a:moveTo>
                <a:cubicBezTo>
                  <a:pt x="1304879" y="1911088"/>
                  <a:pt x="1315071" y="1921240"/>
                  <a:pt x="1308276" y="1934781"/>
                </a:cubicBezTo>
                <a:cubicBezTo>
                  <a:pt x="1301482" y="1948322"/>
                  <a:pt x="1282762" y="1958474"/>
                  <a:pt x="1264065" y="1958474"/>
                </a:cubicBezTo>
                <a:cubicBezTo>
                  <a:pt x="1245369" y="1958474"/>
                  <a:pt x="1236864" y="1948322"/>
                  <a:pt x="1241972" y="1934781"/>
                </a:cubicBezTo>
                <a:cubicBezTo>
                  <a:pt x="1248766" y="1921240"/>
                  <a:pt x="1269161" y="1911088"/>
                  <a:pt x="1286183" y="1911088"/>
                </a:cubicBezTo>
                <a:close/>
                <a:moveTo>
                  <a:pt x="1199485" y="1909394"/>
                </a:moveTo>
                <a:cubicBezTo>
                  <a:pt x="1216483" y="1911088"/>
                  <a:pt x="1226687" y="1921241"/>
                  <a:pt x="1219892" y="1933087"/>
                </a:cubicBezTo>
                <a:cubicBezTo>
                  <a:pt x="1213086" y="1946628"/>
                  <a:pt x="1192691" y="1956780"/>
                  <a:pt x="1175689" y="1956780"/>
                </a:cubicBezTo>
                <a:cubicBezTo>
                  <a:pt x="1156979" y="1956780"/>
                  <a:pt x="1148479" y="1946628"/>
                  <a:pt x="1155279" y="1933087"/>
                </a:cubicBezTo>
                <a:cubicBezTo>
                  <a:pt x="1162078" y="1919547"/>
                  <a:pt x="1182487" y="1909394"/>
                  <a:pt x="1199485" y="1909394"/>
                </a:cubicBezTo>
                <a:close/>
                <a:moveTo>
                  <a:pt x="1102567" y="1909394"/>
                </a:moveTo>
                <a:cubicBezTo>
                  <a:pt x="1119566" y="1909394"/>
                  <a:pt x="1129766" y="1921241"/>
                  <a:pt x="1122965" y="1933087"/>
                </a:cubicBezTo>
                <a:cubicBezTo>
                  <a:pt x="1116166" y="1946628"/>
                  <a:pt x="1095766" y="1956780"/>
                  <a:pt x="1077064" y="1956780"/>
                </a:cubicBezTo>
                <a:cubicBezTo>
                  <a:pt x="1058364" y="1956780"/>
                  <a:pt x="1049863" y="1946628"/>
                  <a:pt x="1056663" y="1933087"/>
                </a:cubicBezTo>
                <a:cubicBezTo>
                  <a:pt x="1063463" y="1921241"/>
                  <a:pt x="1083865" y="1909394"/>
                  <a:pt x="1102567" y="1909394"/>
                </a:cubicBezTo>
                <a:close/>
                <a:moveTo>
                  <a:pt x="1007380" y="1909394"/>
                </a:moveTo>
                <a:cubicBezTo>
                  <a:pt x="1026081" y="1909394"/>
                  <a:pt x="1034582" y="1919547"/>
                  <a:pt x="1027782" y="1933087"/>
                </a:cubicBezTo>
                <a:cubicBezTo>
                  <a:pt x="1020980" y="1944934"/>
                  <a:pt x="1000580" y="1956780"/>
                  <a:pt x="981878" y="1956780"/>
                </a:cubicBezTo>
                <a:cubicBezTo>
                  <a:pt x="963176" y="1956780"/>
                  <a:pt x="954676" y="1946628"/>
                  <a:pt x="961476" y="1933087"/>
                </a:cubicBezTo>
                <a:cubicBezTo>
                  <a:pt x="968278" y="1921241"/>
                  <a:pt x="988679" y="1909394"/>
                  <a:pt x="1007380" y="1909394"/>
                </a:cubicBezTo>
                <a:close/>
                <a:moveTo>
                  <a:pt x="913866" y="1909394"/>
                </a:moveTo>
                <a:cubicBezTo>
                  <a:pt x="932568" y="1909394"/>
                  <a:pt x="941068" y="1919547"/>
                  <a:pt x="934267" y="1933087"/>
                </a:cubicBezTo>
                <a:cubicBezTo>
                  <a:pt x="927467" y="1944934"/>
                  <a:pt x="907065" y="1956780"/>
                  <a:pt x="888364" y="1956780"/>
                </a:cubicBezTo>
                <a:cubicBezTo>
                  <a:pt x="869662" y="1956780"/>
                  <a:pt x="861162" y="1946628"/>
                  <a:pt x="867962" y="1933087"/>
                </a:cubicBezTo>
                <a:cubicBezTo>
                  <a:pt x="874763" y="1919547"/>
                  <a:pt x="895164" y="1909394"/>
                  <a:pt x="913866" y="1909394"/>
                </a:cubicBezTo>
                <a:close/>
                <a:moveTo>
                  <a:pt x="10108159" y="1863690"/>
                </a:moveTo>
                <a:cubicBezTo>
                  <a:pt x="10126855" y="1863690"/>
                  <a:pt x="10145551" y="1873843"/>
                  <a:pt x="10150659" y="1887383"/>
                </a:cubicBezTo>
                <a:cubicBezTo>
                  <a:pt x="10155755" y="1900924"/>
                  <a:pt x="10145551" y="1911076"/>
                  <a:pt x="10128554" y="1911076"/>
                </a:cubicBezTo>
                <a:cubicBezTo>
                  <a:pt x="10109857" y="1911076"/>
                  <a:pt x="10091136" y="1900924"/>
                  <a:pt x="10086041" y="1887383"/>
                </a:cubicBezTo>
                <a:cubicBezTo>
                  <a:pt x="10080945" y="1873843"/>
                  <a:pt x="10091149" y="1863690"/>
                  <a:pt x="10108159" y="1863690"/>
                </a:cubicBezTo>
                <a:close/>
                <a:moveTo>
                  <a:pt x="10014640" y="1863690"/>
                </a:moveTo>
                <a:cubicBezTo>
                  <a:pt x="10033337" y="1863690"/>
                  <a:pt x="10052045" y="1873843"/>
                  <a:pt x="10057141" y="1887383"/>
                </a:cubicBezTo>
                <a:cubicBezTo>
                  <a:pt x="10062237" y="1900924"/>
                  <a:pt x="10052045" y="1911076"/>
                  <a:pt x="10035036" y="1911076"/>
                </a:cubicBezTo>
                <a:cubicBezTo>
                  <a:pt x="10016340" y="1911076"/>
                  <a:pt x="9997631" y="1900924"/>
                  <a:pt x="9992523" y="1887383"/>
                </a:cubicBezTo>
                <a:cubicBezTo>
                  <a:pt x="9987427" y="1873843"/>
                  <a:pt x="9997631" y="1863690"/>
                  <a:pt x="10014640" y="1863690"/>
                </a:cubicBezTo>
                <a:close/>
                <a:moveTo>
                  <a:pt x="9921146" y="1863690"/>
                </a:moveTo>
                <a:cubicBezTo>
                  <a:pt x="9939843" y="1863690"/>
                  <a:pt x="9958539" y="1873843"/>
                  <a:pt x="9963647" y="1887383"/>
                </a:cubicBezTo>
                <a:cubicBezTo>
                  <a:pt x="9968743" y="1900924"/>
                  <a:pt x="9958539" y="1911076"/>
                  <a:pt x="9939843" y="1911076"/>
                </a:cubicBezTo>
                <a:cubicBezTo>
                  <a:pt x="9921146" y="1911076"/>
                  <a:pt x="9902450" y="1900924"/>
                  <a:pt x="9897342" y="1887383"/>
                </a:cubicBezTo>
                <a:cubicBezTo>
                  <a:pt x="9892246" y="1873843"/>
                  <a:pt x="9902450" y="1863690"/>
                  <a:pt x="9921146" y="1863690"/>
                </a:cubicBezTo>
                <a:close/>
                <a:moveTo>
                  <a:pt x="9451906" y="1863690"/>
                </a:moveTo>
                <a:cubicBezTo>
                  <a:pt x="9468916" y="1865384"/>
                  <a:pt x="9487612" y="1875537"/>
                  <a:pt x="9492708" y="1887383"/>
                </a:cubicBezTo>
                <a:cubicBezTo>
                  <a:pt x="9497816" y="1900924"/>
                  <a:pt x="9485914" y="1911076"/>
                  <a:pt x="9468916" y="1911076"/>
                </a:cubicBezTo>
                <a:cubicBezTo>
                  <a:pt x="9450208" y="1911076"/>
                  <a:pt x="9431511" y="1900924"/>
                  <a:pt x="9428114" y="1887383"/>
                </a:cubicBezTo>
                <a:cubicBezTo>
                  <a:pt x="9423006" y="1873843"/>
                  <a:pt x="9434909" y="1863690"/>
                  <a:pt x="9451906" y="1863690"/>
                </a:cubicBezTo>
                <a:close/>
                <a:moveTo>
                  <a:pt x="9356690" y="1863690"/>
                </a:moveTo>
                <a:cubicBezTo>
                  <a:pt x="9375399" y="1863690"/>
                  <a:pt x="9394107" y="1875537"/>
                  <a:pt x="9397504" y="1887383"/>
                </a:cubicBezTo>
                <a:cubicBezTo>
                  <a:pt x="9402600" y="1900924"/>
                  <a:pt x="9390698" y="1911076"/>
                  <a:pt x="9373688" y="1911076"/>
                </a:cubicBezTo>
                <a:cubicBezTo>
                  <a:pt x="9354992" y="1911076"/>
                  <a:pt x="9337994" y="1900924"/>
                  <a:pt x="9332898" y="1887383"/>
                </a:cubicBezTo>
                <a:cubicBezTo>
                  <a:pt x="9327791" y="1873843"/>
                  <a:pt x="9339692" y="1863690"/>
                  <a:pt x="9356690" y="1863690"/>
                </a:cubicBezTo>
                <a:close/>
                <a:moveTo>
                  <a:pt x="9076173" y="1863690"/>
                </a:moveTo>
                <a:cubicBezTo>
                  <a:pt x="9094869" y="1863690"/>
                  <a:pt x="9113577" y="1873843"/>
                  <a:pt x="9116975" y="1887383"/>
                </a:cubicBezTo>
                <a:cubicBezTo>
                  <a:pt x="9122070" y="1900924"/>
                  <a:pt x="9110168" y="1911076"/>
                  <a:pt x="9091472" y="1911076"/>
                </a:cubicBezTo>
                <a:cubicBezTo>
                  <a:pt x="9072775" y="1911076"/>
                  <a:pt x="9055778" y="1900924"/>
                  <a:pt x="9050682" y="1887383"/>
                </a:cubicBezTo>
                <a:cubicBezTo>
                  <a:pt x="9047273" y="1873843"/>
                  <a:pt x="9057476" y="1863690"/>
                  <a:pt x="9076173" y="1863690"/>
                </a:cubicBezTo>
                <a:close/>
                <a:moveTo>
                  <a:pt x="8984364" y="1863690"/>
                </a:moveTo>
                <a:cubicBezTo>
                  <a:pt x="9003061" y="1863690"/>
                  <a:pt x="9020070" y="1873843"/>
                  <a:pt x="9025166" y="1887383"/>
                </a:cubicBezTo>
                <a:cubicBezTo>
                  <a:pt x="9028564" y="1900924"/>
                  <a:pt x="9018372" y="1911076"/>
                  <a:pt x="8999664" y="1911076"/>
                </a:cubicBezTo>
                <a:cubicBezTo>
                  <a:pt x="8980967" y="1911076"/>
                  <a:pt x="8963969" y="1900924"/>
                  <a:pt x="8958862" y="1887383"/>
                </a:cubicBezTo>
                <a:cubicBezTo>
                  <a:pt x="8955464" y="1873843"/>
                  <a:pt x="8965668" y="1863690"/>
                  <a:pt x="8984364" y="1863690"/>
                </a:cubicBezTo>
                <a:close/>
                <a:moveTo>
                  <a:pt x="8889148" y="1863690"/>
                </a:moveTo>
                <a:cubicBezTo>
                  <a:pt x="8907845" y="1863690"/>
                  <a:pt x="8924855" y="1873843"/>
                  <a:pt x="8929962" y="1887383"/>
                </a:cubicBezTo>
                <a:cubicBezTo>
                  <a:pt x="8933359" y="1900924"/>
                  <a:pt x="8923156" y="1911076"/>
                  <a:pt x="8904448" y="1911076"/>
                </a:cubicBezTo>
                <a:cubicBezTo>
                  <a:pt x="8885752" y="1911076"/>
                  <a:pt x="8868742" y="1900924"/>
                  <a:pt x="8863646" y="1887383"/>
                </a:cubicBezTo>
                <a:cubicBezTo>
                  <a:pt x="8860248" y="1873843"/>
                  <a:pt x="8870452" y="1863690"/>
                  <a:pt x="8889148" y="1863690"/>
                </a:cubicBezTo>
                <a:close/>
                <a:moveTo>
                  <a:pt x="9829339" y="1861996"/>
                </a:moveTo>
                <a:cubicBezTo>
                  <a:pt x="9848036" y="1863690"/>
                  <a:pt x="9866732" y="1873854"/>
                  <a:pt x="9871840" y="1885701"/>
                </a:cubicBezTo>
                <a:cubicBezTo>
                  <a:pt x="9876935" y="1899242"/>
                  <a:pt x="9866732" y="1909394"/>
                  <a:pt x="9848036" y="1909394"/>
                </a:cubicBezTo>
                <a:cubicBezTo>
                  <a:pt x="9829339" y="1909394"/>
                  <a:pt x="9810631" y="1899242"/>
                  <a:pt x="9805535" y="1885701"/>
                </a:cubicBezTo>
                <a:cubicBezTo>
                  <a:pt x="9800439" y="1872160"/>
                  <a:pt x="9810631" y="1861996"/>
                  <a:pt x="9829339" y="1861996"/>
                </a:cubicBezTo>
                <a:close/>
                <a:moveTo>
                  <a:pt x="9730726" y="1861996"/>
                </a:moveTo>
                <a:cubicBezTo>
                  <a:pt x="9747735" y="1861996"/>
                  <a:pt x="9768142" y="1873854"/>
                  <a:pt x="9773238" y="1885701"/>
                </a:cubicBezTo>
                <a:cubicBezTo>
                  <a:pt x="9778346" y="1899242"/>
                  <a:pt x="9768142" y="1909394"/>
                  <a:pt x="9749434" y="1909394"/>
                </a:cubicBezTo>
                <a:cubicBezTo>
                  <a:pt x="9730726" y="1909394"/>
                  <a:pt x="9712029" y="1899242"/>
                  <a:pt x="9706933" y="1885701"/>
                </a:cubicBezTo>
                <a:cubicBezTo>
                  <a:pt x="9701826" y="1872160"/>
                  <a:pt x="9712029" y="1861996"/>
                  <a:pt x="9730726" y="1861996"/>
                </a:cubicBezTo>
                <a:close/>
                <a:moveTo>
                  <a:pt x="9635521" y="1861996"/>
                </a:moveTo>
                <a:cubicBezTo>
                  <a:pt x="9654218" y="1861996"/>
                  <a:pt x="9672915" y="1873854"/>
                  <a:pt x="9678022" y="1885701"/>
                </a:cubicBezTo>
                <a:cubicBezTo>
                  <a:pt x="9683118" y="1899242"/>
                  <a:pt x="9672915" y="1909394"/>
                  <a:pt x="9654218" y="1909394"/>
                </a:cubicBezTo>
                <a:cubicBezTo>
                  <a:pt x="9635521" y="1909394"/>
                  <a:pt x="9616825" y="1899242"/>
                  <a:pt x="9611705" y="1885701"/>
                </a:cubicBezTo>
                <a:cubicBezTo>
                  <a:pt x="9606609" y="1872160"/>
                  <a:pt x="9616825" y="1861996"/>
                  <a:pt x="9635521" y="1861996"/>
                </a:cubicBezTo>
                <a:close/>
                <a:moveTo>
                  <a:pt x="9545401" y="1861996"/>
                </a:moveTo>
                <a:cubicBezTo>
                  <a:pt x="9562410" y="1861996"/>
                  <a:pt x="9581107" y="1872160"/>
                  <a:pt x="9586203" y="1885701"/>
                </a:cubicBezTo>
                <a:cubicBezTo>
                  <a:pt x="9591310" y="1899242"/>
                  <a:pt x="9581107" y="1909394"/>
                  <a:pt x="9562410" y="1909394"/>
                </a:cubicBezTo>
                <a:cubicBezTo>
                  <a:pt x="9543702" y="1909394"/>
                  <a:pt x="9525006" y="1899242"/>
                  <a:pt x="9521608" y="1885701"/>
                </a:cubicBezTo>
                <a:cubicBezTo>
                  <a:pt x="9516501" y="1872160"/>
                  <a:pt x="9526704" y="1861996"/>
                  <a:pt x="9545401" y="1861996"/>
                </a:cubicBezTo>
                <a:close/>
                <a:moveTo>
                  <a:pt x="8797353" y="1861996"/>
                </a:moveTo>
                <a:cubicBezTo>
                  <a:pt x="8814351" y="1863690"/>
                  <a:pt x="8831349" y="1873854"/>
                  <a:pt x="8836445" y="1885701"/>
                </a:cubicBezTo>
                <a:cubicBezTo>
                  <a:pt x="8839854" y="1899242"/>
                  <a:pt x="8827952" y="1909394"/>
                  <a:pt x="8810954" y="1909394"/>
                </a:cubicBezTo>
                <a:cubicBezTo>
                  <a:pt x="8792246" y="1909394"/>
                  <a:pt x="8775236" y="1899242"/>
                  <a:pt x="8771838" y="1885701"/>
                </a:cubicBezTo>
                <a:cubicBezTo>
                  <a:pt x="8768442" y="1872160"/>
                  <a:pt x="8780343" y="1861996"/>
                  <a:pt x="8797353" y="1861996"/>
                </a:cubicBezTo>
                <a:close/>
                <a:moveTo>
                  <a:pt x="8703847" y="1861996"/>
                </a:moveTo>
                <a:cubicBezTo>
                  <a:pt x="8720845" y="1863690"/>
                  <a:pt x="8739553" y="1873854"/>
                  <a:pt x="8742951" y="1885701"/>
                </a:cubicBezTo>
                <a:cubicBezTo>
                  <a:pt x="8746348" y="1899242"/>
                  <a:pt x="8734446" y="1909394"/>
                  <a:pt x="8717448" y="1909394"/>
                </a:cubicBezTo>
                <a:cubicBezTo>
                  <a:pt x="8698751" y="1909394"/>
                  <a:pt x="8681754" y="1899242"/>
                  <a:pt x="8678356" y="1885701"/>
                </a:cubicBezTo>
                <a:cubicBezTo>
                  <a:pt x="8674936" y="1872160"/>
                  <a:pt x="8686850" y="1861996"/>
                  <a:pt x="8703847" y="1861996"/>
                </a:cubicBezTo>
                <a:close/>
                <a:moveTo>
                  <a:pt x="8610329" y="1861996"/>
                </a:moveTo>
                <a:cubicBezTo>
                  <a:pt x="8629038" y="1861996"/>
                  <a:pt x="8646035" y="1873854"/>
                  <a:pt x="8649433" y="1885701"/>
                </a:cubicBezTo>
                <a:cubicBezTo>
                  <a:pt x="8652829" y="1899242"/>
                  <a:pt x="8640928" y="1909394"/>
                  <a:pt x="8623929" y="1909394"/>
                </a:cubicBezTo>
                <a:cubicBezTo>
                  <a:pt x="8605233" y="1909394"/>
                  <a:pt x="8588235" y="1899242"/>
                  <a:pt x="8584838" y="1885701"/>
                </a:cubicBezTo>
                <a:cubicBezTo>
                  <a:pt x="8581429" y="1872160"/>
                  <a:pt x="8593331" y="1861996"/>
                  <a:pt x="8610329" y="1861996"/>
                </a:cubicBezTo>
                <a:close/>
                <a:moveTo>
                  <a:pt x="8516835" y="1861996"/>
                </a:moveTo>
                <a:cubicBezTo>
                  <a:pt x="8533833" y="1861996"/>
                  <a:pt x="8552541" y="1872160"/>
                  <a:pt x="8555938" y="1885701"/>
                </a:cubicBezTo>
                <a:cubicBezTo>
                  <a:pt x="8559336" y="1899242"/>
                  <a:pt x="8547433" y="1909394"/>
                  <a:pt x="8528737" y="1909394"/>
                </a:cubicBezTo>
                <a:cubicBezTo>
                  <a:pt x="8510041" y="1909394"/>
                  <a:pt x="8493031" y="1899242"/>
                  <a:pt x="8489634" y="1885701"/>
                </a:cubicBezTo>
                <a:cubicBezTo>
                  <a:pt x="8486237" y="1872160"/>
                  <a:pt x="8498138" y="1861996"/>
                  <a:pt x="8516835" y="1861996"/>
                </a:cubicBezTo>
                <a:close/>
                <a:moveTo>
                  <a:pt x="8423329" y="1861996"/>
                </a:moveTo>
                <a:cubicBezTo>
                  <a:pt x="8440327" y="1861996"/>
                  <a:pt x="8459035" y="1872160"/>
                  <a:pt x="8462432" y="1885701"/>
                </a:cubicBezTo>
                <a:cubicBezTo>
                  <a:pt x="8465830" y="1899242"/>
                  <a:pt x="8453927" y="1909394"/>
                  <a:pt x="8435231" y="1909394"/>
                </a:cubicBezTo>
                <a:cubicBezTo>
                  <a:pt x="8416535" y="1909394"/>
                  <a:pt x="8399525" y="1899242"/>
                  <a:pt x="8396116" y="1885701"/>
                </a:cubicBezTo>
                <a:cubicBezTo>
                  <a:pt x="8392719" y="1872160"/>
                  <a:pt x="8404621" y="1861996"/>
                  <a:pt x="8423329" y="1861996"/>
                </a:cubicBezTo>
                <a:close/>
                <a:moveTo>
                  <a:pt x="7862281" y="1861996"/>
                </a:moveTo>
                <a:cubicBezTo>
                  <a:pt x="7879279" y="1861996"/>
                  <a:pt x="7896277" y="1872160"/>
                  <a:pt x="7899686" y="1885701"/>
                </a:cubicBezTo>
                <a:cubicBezTo>
                  <a:pt x="7903083" y="1899242"/>
                  <a:pt x="7889482" y="1909394"/>
                  <a:pt x="7870786" y="1909394"/>
                </a:cubicBezTo>
                <a:cubicBezTo>
                  <a:pt x="7852078" y="1909394"/>
                  <a:pt x="7835068" y="1899242"/>
                  <a:pt x="7833370" y="1885701"/>
                </a:cubicBezTo>
                <a:cubicBezTo>
                  <a:pt x="7831671" y="1872160"/>
                  <a:pt x="7843573" y="1861996"/>
                  <a:pt x="7862281" y="1861996"/>
                </a:cubicBezTo>
                <a:close/>
                <a:moveTo>
                  <a:pt x="7773872" y="1861996"/>
                </a:moveTo>
                <a:cubicBezTo>
                  <a:pt x="7792568" y="1861996"/>
                  <a:pt x="7809566" y="1873854"/>
                  <a:pt x="7811265" y="1885701"/>
                </a:cubicBezTo>
                <a:cubicBezTo>
                  <a:pt x="7812975" y="1899242"/>
                  <a:pt x="7801073" y="1909394"/>
                  <a:pt x="7782365" y="1909394"/>
                </a:cubicBezTo>
                <a:cubicBezTo>
                  <a:pt x="7763670" y="1909394"/>
                  <a:pt x="7748369" y="1899242"/>
                  <a:pt x="7744972" y="1885701"/>
                </a:cubicBezTo>
                <a:cubicBezTo>
                  <a:pt x="7743274" y="1872160"/>
                  <a:pt x="7755176" y="1861996"/>
                  <a:pt x="7773872" y="1861996"/>
                </a:cubicBezTo>
                <a:close/>
                <a:moveTo>
                  <a:pt x="7671850" y="1861996"/>
                </a:moveTo>
                <a:cubicBezTo>
                  <a:pt x="7690558" y="1861996"/>
                  <a:pt x="7705856" y="1872160"/>
                  <a:pt x="7709255" y="1885701"/>
                </a:cubicBezTo>
                <a:cubicBezTo>
                  <a:pt x="7710965" y="1899242"/>
                  <a:pt x="7699051" y="1909394"/>
                  <a:pt x="7680354" y="1909394"/>
                </a:cubicBezTo>
                <a:cubicBezTo>
                  <a:pt x="7661658" y="1909394"/>
                  <a:pt x="7646358" y="1899242"/>
                  <a:pt x="7642952" y="1885701"/>
                </a:cubicBezTo>
                <a:cubicBezTo>
                  <a:pt x="7641250" y="1872160"/>
                  <a:pt x="7653153" y="1861996"/>
                  <a:pt x="7671850" y="1861996"/>
                </a:cubicBezTo>
                <a:close/>
                <a:moveTo>
                  <a:pt x="7583455" y="1861996"/>
                </a:moveTo>
                <a:cubicBezTo>
                  <a:pt x="7602161" y="1861996"/>
                  <a:pt x="7619170" y="1872160"/>
                  <a:pt x="7620868" y="1885701"/>
                </a:cubicBezTo>
                <a:cubicBezTo>
                  <a:pt x="7622567" y="1899242"/>
                  <a:pt x="7610654" y="1909394"/>
                  <a:pt x="7591958" y="1909394"/>
                </a:cubicBezTo>
                <a:cubicBezTo>
                  <a:pt x="7573266" y="1909394"/>
                  <a:pt x="7557965" y="1899242"/>
                  <a:pt x="7554559" y="1885701"/>
                </a:cubicBezTo>
                <a:cubicBezTo>
                  <a:pt x="7552862" y="1872160"/>
                  <a:pt x="7564759" y="1861996"/>
                  <a:pt x="7583455" y="1861996"/>
                </a:cubicBezTo>
                <a:close/>
                <a:moveTo>
                  <a:pt x="7398147" y="1861996"/>
                </a:moveTo>
                <a:cubicBezTo>
                  <a:pt x="7415146" y="1861996"/>
                  <a:pt x="7432144" y="1872160"/>
                  <a:pt x="7433841" y="1885701"/>
                </a:cubicBezTo>
                <a:cubicBezTo>
                  <a:pt x="7435541" y="1899242"/>
                  <a:pt x="7421940" y="1909394"/>
                  <a:pt x="7404944" y="1909394"/>
                </a:cubicBezTo>
                <a:cubicBezTo>
                  <a:pt x="7387943" y="1909394"/>
                  <a:pt x="7370946" y="1899242"/>
                  <a:pt x="7369245" y="1885701"/>
                </a:cubicBezTo>
                <a:cubicBezTo>
                  <a:pt x="7367548" y="1872160"/>
                  <a:pt x="7381150" y="1861996"/>
                  <a:pt x="7398147" y="1861996"/>
                </a:cubicBezTo>
                <a:close/>
                <a:moveTo>
                  <a:pt x="7486567" y="1860302"/>
                </a:moveTo>
                <a:cubicBezTo>
                  <a:pt x="7503578" y="1861996"/>
                  <a:pt x="7520579" y="1872160"/>
                  <a:pt x="7522275" y="1884007"/>
                </a:cubicBezTo>
                <a:cubicBezTo>
                  <a:pt x="7523975" y="1897548"/>
                  <a:pt x="7512073" y="1907700"/>
                  <a:pt x="7493371" y="1907700"/>
                </a:cubicBezTo>
                <a:cubicBezTo>
                  <a:pt x="7474667" y="1907700"/>
                  <a:pt x="7459367" y="1897548"/>
                  <a:pt x="7457656" y="1884007"/>
                </a:cubicBezTo>
                <a:cubicBezTo>
                  <a:pt x="7455957" y="1870466"/>
                  <a:pt x="7467859" y="1860302"/>
                  <a:pt x="7486567" y="1860302"/>
                </a:cubicBezTo>
                <a:close/>
                <a:moveTo>
                  <a:pt x="6928938" y="1856926"/>
                </a:moveTo>
                <a:cubicBezTo>
                  <a:pt x="6947632" y="1856926"/>
                  <a:pt x="6962938" y="1867078"/>
                  <a:pt x="6964638" y="1880619"/>
                </a:cubicBezTo>
                <a:cubicBezTo>
                  <a:pt x="6966334" y="1894160"/>
                  <a:pt x="6952736" y="1904312"/>
                  <a:pt x="6934045" y="1904312"/>
                </a:cubicBezTo>
                <a:cubicBezTo>
                  <a:pt x="6915340" y="1904312"/>
                  <a:pt x="6900045" y="1894160"/>
                  <a:pt x="6898344" y="1880619"/>
                </a:cubicBezTo>
                <a:cubicBezTo>
                  <a:pt x="6896646" y="1867078"/>
                  <a:pt x="6910244" y="1856926"/>
                  <a:pt x="6928938" y="1856926"/>
                </a:cubicBezTo>
                <a:close/>
                <a:moveTo>
                  <a:pt x="6835461" y="1856926"/>
                </a:moveTo>
                <a:cubicBezTo>
                  <a:pt x="6854164" y="1856926"/>
                  <a:pt x="6871160" y="1867078"/>
                  <a:pt x="6871160" y="1880619"/>
                </a:cubicBezTo>
                <a:cubicBezTo>
                  <a:pt x="6872863" y="1894160"/>
                  <a:pt x="6859261" y="1904312"/>
                  <a:pt x="6840571" y="1904312"/>
                </a:cubicBezTo>
                <a:cubicBezTo>
                  <a:pt x="6821862" y="1904312"/>
                  <a:pt x="6806568" y="1894160"/>
                  <a:pt x="6804871" y="1880619"/>
                </a:cubicBezTo>
                <a:cubicBezTo>
                  <a:pt x="6803173" y="1867078"/>
                  <a:pt x="6816770" y="1856926"/>
                  <a:pt x="6835461" y="1856926"/>
                </a:cubicBezTo>
                <a:close/>
                <a:moveTo>
                  <a:pt x="6743697" y="1856926"/>
                </a:moveTo>
                <a:cubicBezTo>
                  <a:pt x="6760692" y="1856926"/>
                  <a:pt x="6775994" y="1867078"/>
                  <a:pt x="6777689" y="1880619"/>
                </a:cubicBezTo>
                <a:cubicBezTo>
                  <a:pt x="6779402" y="1894160"/>
                  <a:pt x="6765805" y="1904312"/>
                  <a:pt x="6747093" y="1904312"/>
                </a:cubicBezTo>
                <a:cubicBezTo>
                  <a:pt x="6728399" y="1904312"/>
                  <a:pt x="6713097" y="1894160"/>
                  <a:pt x="6713097" y="1880619"/>
                </a:cubicBezTo>
                <a:cubicBezTo>
                  <a:pt x="6711401" y="1867078"/>
                  <a:pt x="6726697" y="1856926"/>
                  <a:pt x="6743697" y="1856926"/>
                </a:cubicBezTo>
                <a:close/>
                <a:moveTo>
                  <a:pt x="6648517" y="1856926"/>
                </a:moveTo>
                <a:cubicBezTo>
                  <a:pt x="6667225" y="1856926"/>
                  <a:pt x="6682520" y="1867078"/>
                  <a:pt x="6682520" y="1880619"/>
                </a:cubicBezTo>
                <a:cubicBezTo>
                  <a:pt x="6684218" y="1894160"/>
                  <a:pt x="6668929" y="1904312"/>
                  <a:pt x="6651913" y="1904312"/>
                </a:cubicBezTo>
                <a:cubicBezTo>
                  <a:pt x="6633219" y="1904312"/>
                  <a:pt x="6617924" y="1894160"/>
                  <a:pt x="6617924" y="1880619"/>
                </a:cubicBezTo>
                <a:cubicBezTo>
                  <a:pt x="6616213" y="1867078"/>
                  <a:pt x="6631526" y="1856926"/>
                  <a:pt x="6648517" y="1856926"/>
                </a:cubicBezTo>
                <a:close/>
                <a:moveTo>
                  <a:pt x="6556716" y="1856926"/>
                </a:moveTo>
                <a:cubicBezTo>
                  <a:pt x="6573709" y="1856926"/>
                  <a:pt x="6589006" y="1867078"/>
                  <a:pt x="6590707" y="1880619"/>
                </a:cubicBezTo>
                <a:cubicBezTo>
                  <a:pt x="6590707" y="1894160"/>
                  <a:pt x="6577102" y="1904312"/>
                  <a:pt x="6560116" y="1904312"/>
                </a:cubicBezTo>
                <a:cubicBezTo>
                  <a:pt x="6541420" y="1904312"/>
                  <a:pt x="6526113" y="1894160"/>
                  <a:pt x="6526113" y="1880619"/>
                </a:cubicBezTo>
                <a:cubicBezTo>
                  <a:pt x="6526113" y="1867078"/>
                  <a:pt x="6539718" y="1856926"/>
                  <a:pt x="6556716" y="1856926"/>
                </a:cubicBezTo>
                <a:close/>
                <a:moveTo>
                  <a:pt x="6463222" y="1855232"/>
                </a:moveTo>
                <a:cubicBezTo>
                  <a:pt x="6480218" y="1856926"/>
                  <a:pt x="6495520" y="1867078"/>
                  <a:pt x="6497212" y="1878925"/>
                </a:cubicBezTo>
                <a:cubicBezTo>
                  <a:pt x="6497212" y="1892466"/>
                  <a:pt x="6483616" y="1902618"/>
                  <a:pt x="6464926" y="1902618"/>
                </a:cubicBezTo>
                <a:cubicBezTo>
                  <a:pt x="6446225" y="1902618"/>
                  <a:pt x="6430927" y="1892466"/>
                  <a:pt x="6430927" y="1878925"/>
                </a:cubicBezTo>
                <a:cubicBezTo>
                  <a:pt x="6430927" y="1865384"/>
                  <a:pt x="6444527" y="1855232"/>
                  <a:pt x="6463222" y="1855232"/>
                </a:cubicBezTo>
                <a:close/>
                <a:moveTo>
                  <a:pt x="6369724" y="1855232"/>
                </a:moveTo>
                <a:cubicBezTo>
                  <a:pt x="6388424" y="1856926"/>
                  <a:pt x="6403737" y="1867078"/>
                  <a:pt x="6403737" y="1878925"/>
                </a:cubicBezTo>
                <a:cubicBezTo>
                  <a:pt x="6403737" y="1892466"/>
                  <a:pt x="6390135" y="1902618"/>
                  <a:pt x="6371419" y="1902618"/>
                </a:cubicBezTo>
                <a:cubicBezTo>
                  <a:pt x="6352722" y="1902618"/>
                  <a:pt x="6337427" y="1892466"/>
                  <a:pt x="6337427" y="1878925"/>
                </a:cubicBezTo>
                <a:cubicBezTo>
                  <a:pt x="6337427" y="1865384"/>
                  <a:pt x="6351029" y="1855232"/>
                  <a:pt x="6369724" y="1855232"/>
                </a:cubicBezTo>
                <a:close/>
                <a:moveTo>
                  <a:pt x="6274557" y="1855232"/>
                </a:moveTo>
                <a:cubicBezTo>
                  <a:pt x="6293251" y="1855232"/>
                  <a:pt x="6308547" y="1867078"/>
                  <a:pt x="6308547" y="1878925"/>
                </a:cubicBezTo>
                <a:cubicBezTo>
                  <a:pt x="6308547" y="1892466"/>
                  <a:pt x="6294940" y="1902618"/>
                  <a:pt x="6276253" y="1902618"/>
                </a:cubicBezTo>
                <a:cubicBezTo>
                  <a:pt x="6257555" y="1902618"/>
                  <a:pt x="6242256" y="1892466"/>
                  <a:pt x="6242256" y="1878925"/>
                </a:cubicBezTo>
                <a:cubicBezTo>
                  <a:pt x="6242256" y="1865384"/>
                  <a:pt x="6255854" y="1855232"/>
                  <a:pt x="6274557" y="1855232"/>
                </a:cubicBezTo>
                <a:close/>
                <a:moveTo>
                  <a:pt x="6181056" y="1855232"/>
                </a:moveTo>
                <a:cubicBezTo>
                  <a:pt x="6199748" y="1855232"/>
                  <a:pt x="6215061" y="1865384"/>
                  <a:pt x="6215061" y="1878925"/>
                </a:cubicBezTo>
                <a:cubicBezTo>
                  <a:pt x="6215061" y="1892466"/>
                  <a:pt x="6201460" y="1902618"/>
                  <a:pt x="6182751" y="1902618"/>
                </a:cubicBezTo>
                <a:cubicBezTo>
                  <a:pt x="6164065" y="1902618"/>
                  <a:pt x="6150450" y="1892466"/>
                  <a:pt x="6148755" y="1878925"/>
                </a:cubicBezTo>
                <a:cubicBezTo>
                  <a:pt x="6148755" y="1865384"/>
                  <a:pt x="6162361" y="1855232"/>
                  <a:pt x="6181056" y="1855232"/>
                </a:cubicBezTo>
                <a:close/>
                <a:moveTo>
                  <a:pt x="6089247" y="1855232"/>
                </a:moveTo>
                <a:cubicBezTo>
                  <a:pt x="6106244" y="1855232"/>
                  <a:pt x="6121543" y="1865384"/>
                  <a:pt x="6121543" y="1878925"/>
                </a:cubicBezTo>
                <a:cubicBezTo>
                  <a:pt x="6121543" y="1892466"/>
                  <a:pt x="6107943" y="1902618"/>
                  <a:pt x="6089247" y="1902618"/>
                </a:cubicBezTo>
                <a:cubicBezTo>
                  <a:pt x="6070558" y="1902618"/>
                  <a:pt x="6056951" y="1892466"/>
                  <a:pt x="6056951" y="1878925"/>
                </a:cubicBezTo>
                <a:cubicBezTo>
                  <a:pt x="6056951" y="1865384"/>
                  <a:pt x="6072255" y="1855232"/>
                  <a:pt x="6089247" y="1855232"/>
                </a:cubicBezTo>
                <a:close/>
                <a:moveTo>
                  <a:pt x="5995778" y="1855232"/>
                </a:moveTo>
                <a:cubicBezTo>
                  <a:pt x="6012768" y="1855232"/>
                  <a:pt x="6028077" y="1865384"/>
                  <a:pt x="6028077" y="1878925"/>
                </a:cubicBezTo>
                <a:cubicBezTo>
                  <a:pt x="6028077" y="1892466"/>
                  <a:pt x="6012768" y="1902618"/>
                  <a:pt x="5995778" y="1902618"/>
                </a:cubicBezTo>
                <a:cubicBezTo>
                  <a:pt x="5977087" y="1902618"/>
                  <a:pt x="5963488" y="1892466"/>
                  <a:pt x="5963488" y="1878925"/>
                </a:cubicBezTo>
                <a:cubicBezTo>
                  <a:pt x="5963488" y="1865384"/>
                  <a:pt x="5978778" y="1855232"/>
                  <a:pt x="5995778" y="1855232"/>
                </a:cubicBezTo>
                <a:close/>
                <a:moveTo>
                  <a:pt x="5902272" y="1855232"/>
                </a:moveTo>
                <a:cubicBezTo>
                  <a:pt x="5920980" y="1855232"/>
                  <a:pt x="5934588" y="1865384"/>
                  <a:pt x="5934588" y="1878925"/>
                </a:cubicBezTo>
                <a:cubicBezTo>
                  <a:pt x="5934588" y="1892466"/>
                  <a:pt x="5919284" y="1902618"/>
                  <a:pt x="5902272" y="1902618"/>
                </a:cubicBezTo>
                <a:cubicBezTo>
                  <a:pt x="5883574" y="1902618"/>
                  <a:pt x="5869969" y="1892466"/>
                  <a:pt x="5869969" y="1878925"/>
                </a:cubicBezTo>
                <a:cubicBezTo>
                  <a:pt x="5869969" y="1865384"/>
                  <a:pt x="5885280" y="1855232"/>
                  <a:pt x="5902272" y="1855232"/>
                </a:cubicBezTo>
                <a:close/>
                <a:moveTo>
                  <a:pt x="7302952" y="1853537"/>
                </a:moveTo>
                <a:cubicBezTo>
                  <a:pt x="7321650" y="1853537"/>
                  <a:pt x="7336949" y="1863690"/>
                  <a:pt x="7338650" y="1877230"/>
                </a:cubicBezTo>
                <a:cubicBezTo>
                  <a:pt x="7340344" y="1890771"/>
                  <a:pt x="7326742" y="1900923"/>
                  <a:pt x="7309745" y="1900923"/>
                </a:cubicBezTo>
                <a:cubicBezTo>
                  <a:pt x="7291048" y="1900923"/>
                  <a:pt x="7275749" y="1890771"/>
                  <a:pt x="7274050" y="1877230"/>
                </a:cubicBezTo>
                <a:cubicBezTo>
                  <a:pt x="7272340" y="1863690"/>
                  <a:pt x="7285941" y="1853537"/>
                  <a:pt x="7302952" y="1853537"/>
                </a:cubicBezTo>
                <a:close/>
                <a:moveTo>
                  <a:pt x="7209431" y="1853537"/>
                </a:moveTo>
                <a:cubicBezTo>
                  <a:pt x="7228129" y="1853537"/>
                  <a:pt x="7243427" y="1863690"/>
                  <a:pt x="7245127" y="1877230"/>
                </a:cubicBezTo>
                <a:cubicBezTo>
                  <a:pt x="7246838" y="1890771"/>
                  <a:pt x="7233237" y="1900923"/>
                  <a:pt x="7216226" y="1900923"/>
                </a:cubicBezTo>
                <a:cubicBezTo>
                  <a:pt x="7197528" y="1900923"/>
                  <a:pt x="7182230" y="1890771"/>
                  <a:pt x="7180530" y="1877230"/>
                </a:cubicBezTo>
                <a:cubicBezTo>
                  <a:pt x="7178831" y="1863690"/>
                  <a:pt x="7192434" y="1853537"/>
                  <a:pt x="7209431" y="1853537"/>
                </a:cubicBezTo>
                <a:close/>
                <a:moveTo>
                  <a:pt x="7117616" y="1853537"/>
                </a:moveTo>
                <a:cubicBezTo>
                  <a:pt x="7136308" y="1853537"/>
                  <a:pt x="7151618" y="1863690"/>
                  <a:pt x="7153332" y="1877230"/>
                </a:cubicBezTo>
                <a:cubicBezTo>
                  <a:pt x="7155026" y="1890771"/>
                  <a:pt x="7141425" y="1900923"/>
                  <a:pt x="7122722" y="1900923"/>
                </a:cubicBezTo>
                <a:cubicBezTo>
                  <a:pt x="7104016" y="1900923"/>
                  <a:pt x="7088721" y="1890771"/>
                  <a:pt x="7087020" y="1877230"/>
                </a:cubicBezTo>
                <a:cubicBezTo>
                  <a:pt x="7085325" y="1863690"/>
                  <a:pt x="7098922" y="1853537"/>
                  <a:pt x="7117616" y="1853537"/>
                </a:cubicBezTo>
                <a:close/>
                <a:moveTo>
                  <a:pt x="5808646" y="1853537"/>
                </a:moveTo>
                <a:cubicBezTo>
                  <a:pt x="5827351" y="1853537"/>
                  <a:pt x="5841028" y="1865384"/>
                  <a:pt x="5841028" y="1877230"/>
                </a:cubicBezTo>
                <a:cubicBezTo>
                  <a:pt x="5841028" y="1890771"/>
                  <a:pt x="5825629" y="1900923"/>
                  <a:pt x="5806958" y="1900923"/>
                </a:cubicBezTo>
                <a:cubicBezTo>
                  <a:pt x="5788273" y="1900923"/>
                  <a:pt x="5774698" y="1890771"/>
                  <a:pt x="5774698" y="1877230"/>
                </a:cubicBezTo>
                <a:cubicBezTo>
                  <a:pt x="5774698" y="1863690"/>
                  <a:pt x="5789965" y="1853537"/>
                  <a:pt x="5808646" y="1853537"/>
                </a:cubicBezTo>
                <a:close/>
                <a:moveTo>
                  <a:pt x="5713584" y="1853537"/>
                </a:moveTo>
                <a:cubicBezTo>
                  <a:pt x="5732266" y="1855231"/>
                  <a:pt x="5747553" y="1865384"/>
                  <a:pt x="5745853" y="1877230"/>
                </a:cubicBezTo>
                <a:cubicBezTo>
                  <a:pt x="5745853" y="1890771"/>
                  <a:pt x="5730562" y="1900923"/>
                  <a:pt x="5711889" y="1900923"/>
                </a:cubicBezTo>
                <a:cubicBezTo>
                  <a:pt x="5693168" y="1900923"/>
                  <a:pt x="5679569" y="1890771"/>
                  <a:pt x="5679569" y="1877230"/>
                </a:cubicBezTo>
                <a:cubicBezTo>
                  <a:pt x="5679569" y="1863690"/>
                  <a:pt x="5694866" y="1853537"/>
                  <a:pt x="5713584" y="1853537"/>
                </a:cubicBezTo>
                <a:close/>
                <a:moveTo>
                  <a:pt x="5621731" y="1853537"/>
                </a:moveTo>
                <a:cubicBezTo>
                  <a:pt x="5638737" y="1853537"/>
                  <a:pt x="5654041" y="1865384"/>
                  <a:pt x="5654041" y="1877230"/>
                </a:cubicBezTo>
                <a:cubicBezTo>
                  <a:pt x="5654041" y="1890771"/>
                  <a:pt x="5638737" y="1900923"/>
                  <a:pt x="5620032" y="1900923"/>
                </a:cubicBezTo>
                <a:cubicBezTo>
                  <a:pt x="5601317" y="1900923"/>
                  <a:pt x="5587736" y="1890771"/>
                  <a:pt x="5587736" y="1877230"/>
                </a:cubicBezTo>
                <a:cubicBezTo>
                  <a:pt x="5587736" y="1863690"/>
                  <a:pt x="5603027" y="1853537"/>
                  <a:pt x="5621731" y="1853537"/>
                </a:cubicBezTo>
                <a:close/>
                <a:moveTo>
                  <a:pt x="5524811" y="1853537"/>
                </a:moveTo>
                <a:cubicBezTo>
                  <a:pt x="5543511" y="1853537"/>
                  <a:pt x="5557115" y="1863690"/>
                  <a:pt x="5557115" y="1877230"/>
                </a:cubicBezTo>
                <a:cubicBezTo>
                  <a:pt x="5557115" y="1890771"/>
                  <a:pt x="5541806" y="1900923"/>
                  <a:pt x="5523110" y="1900923"/>
                </a:cubicBezTo>
                <a:cubicBezTo>
                  <a:pt x="5504409" y="1900923"/>
                  <a:pt x="5490800" y="1890771"/>
                  <a:pt x="5490800" y="1877230"/>
                </a:cubicBezTo>
                <a:cubicBezTo>
                  <a:pt x="5490800" y="1863690"/>
                  <a:pt x="5506104" y="1853537"/>
                  <a:pt x="5524811" y="1853537"/>
                </a:cubicBezTo>
                <a:close/>
                <a:moveTo>
                  <a:pt x="5432984" y="1853537"/>
                </a:moveTo>
                <a:cubicBezTo>
                  <a:pt x="5449984" y="1853537"/>
                  <a:pt x="5463594" y="1863690"/>
                  <a:pt x="5463594" y="1877230"/>
                </a:cubicBezTo>
                <a:cubicBezTo>
                  <a:pt x="5463594" y="1890771"/>
                  <a:pt x="5448285" y="1900923"/>
                  <a:pt x="5429587" y="1900923"/>
                </a:cubicBezTo>
                <a:cubicBezTo>
                  <a:pt x="5410884" y="1900923"/>
                  <a:pt x="5397279" y="1890771"/>
                  <a:pt x="5398971" y="1877230"/>
                </a:cubicBezTo>
                <a:cubicBezTo>
                  <a:pt x="5398971" y="1863690"/>
                  <a:pt x="5414275" y="1853537"/>
                  <a:pt x="5432984" y="1853537"/>
                </a:cubicBezTo>
                <a:close/>
                <a:moveTo>
                  <a:pt x="5339439" y="1853537"/>
                </a:moveTo>
                <a:cubicBezTo>
                  <a:pt x="5356465" y="1853537"/>
                  <a:pt x="5370061" y="1863690"/>
                  <a:pt x="5370061" y="1877230"/>
                </a:cubicBezTo>
                <a:cubicBezTo>
                  <a:pt x="5370061" y="1890771"/>
                  <a:pt x="5353048" y="1900923"/>
                  <a:pt x="5336029" y="1900923"/>
                </a:cubicBezTo>
                <a:cubicBezTo>
                  <a:pt x="5317339" y="1900923"/>
                  <a:pt x="5303723" y="1890771"/>
                  <a:pt x="5305420" y="1877230"/>
                </a:cubicBezTo>
                <a:cubicBezTo>
                  <a:pt x="5307121" y="1863690"/>
                  <a:pt x="5322435" y="1853537"/>
                  <a:pt x="5339439" y="1853537"/>
                </a:cubicBezTo>
                <a:close/>
                <a:moveTo>
                  <a:pt x="5245931" y="1853537"/>
                </a:moveTo>
                <a:cubicBezTo>
                  <a:pt x="5262923" y="1853537"/>
                  <a:pt x="5276522" y="1863690"/>
                  <a:pt x="5276522" y="1877230"/>
                </a:cubicBezTo>
                <a:cubicBezTo>
                  <a:pt x="5274829" y="1890771"/>
                  <a:pt x="5259523" y="1900923"/>
                  <a:pt x="5242530" y="1900923"/>
                </a:cubicBezTo>
                <a:cubicBezTo>
                  <a:pt x="5223797" y="1900923"/>
                  <a:pt x="5210192" y="1890771"/>
                  <a:pt x="5211890" y="1877230"/>
                </a:cubicBezTo>
                <a:cubicBezTo>
                  <a:pt x="5213605" y="1863690"/>
                  <a:pt x="5228905" y="1853537"/>
                  <a:pt x="5245931" y="1853537"/>
                </a:cubicBezTo>
                <a:close/>
                <a:moveTo>
                  <a:pt x="5152372" y="1853537"/>
                </a:moveTo>
                <a:cubicBezTo>
                  <a:pt x="5169381" y="1853537"/>
                  <a:pt x="5184686" y="1863690"/>
                  <a:pt x="5182991" y="1877230"/>
                </a:cubicBezTo>
                <a:cubicBezTo>
                  <a:pt x="5181291" y="1890771"/>
                  <a:pt x="5165981" y="1900923"/>
                  <a:pt x="5147256" y="1900923"/>
                </a:cubicBezTo>
                <a:cubicBezTo>
                  <a:pt x="5128558" y="1900923"/>
                  <a:pt x="5114945" y="1890771"/>
                  <a:pt x="5116647" y="1877230"/>
                </a:cubicBezTo>
                <a:cubicBezTo>
                  <a:pt x="5118349" y="1863690"/>
                  <a:pt x="5133656" y="1853537"/>
                  <a:pt x="5152372" y="1853537"/>
                </a:cubicBezTo>
                <a:close/>
                <a:moveTo>
                  <a:pt x="5057087" y="1851843"/>
                </a:moveTo>
                <a:cubicBezTo>
                  <a:pt x="5075806" y="1853537"/>
                  <a:pt x="5089412" y="1863690"/>
                  <a:pt x="5087702" y="1875536"/>
                </a:cubicBezTo>
                <a:cubicBezTo>
                  <a:pt x="5086003" y="1889077"/>
                  <a:pt x="5070696" y="1899241"/>
                  <a:pt x="5051991" y="1899241"/>
                </a:cubicBezTo>
                <a:cubicBezTo>
                  <a:pt x="5033286" y="1899241"/>
                  <a:pt x="5019686" y="1889077"/>
                  <a:pt x="5021381" y="1875536"/>
                </a:cubicBezTo>
                <a:cubicBezTo>
                  <a:pt x="5023077" y="1861996"/>
                  <a:pt x="5038377" y="1851843"/>
                  <a:pt x="5057087" y="1851843"/>
                </a:cubicBezTo>
                <a:close/>
                <a:moveTo>
                  <a:pt x="4963598" y="1851843"/>
                </a:moveTo>
                <a:cubicBezTo>
                  <a:pt x="4982303" y="1853537"/>
                  <a:pt x="4995885" y="1863690"/>
                  <a:pt x="4994181" y="1875536"/>
                </a:cubicBezTo>
                <a:cubicBezTo>
                  <a:pt x="4992476" y="1889077"/>
                  <a:pt x="4977206" y="1899241"/>
                  <a:pt x="4958502" y="1899241"/>
                </a:cubicBezTo>
                <a:cubicBezTo>
                  <a:pt x="4939824" y="1899241"/>
                  <a:pt x="4926218" y="1889077"/>
                  <a:pt x="4927928" y="1875536"/>
                </a:cubicBezTo>
                <a:cubicBezTo>
                  <a:pt x="4929622" y="1861996"/>
                  <a:pt x="4944913" y="1851843"/>
                  <a:pt x="4963598" y="1851843"/>
                </a:cubicBezTo>
                <a:close/>
                <a:moveTo>
                  <a:pt x="4870252" y="1851843"/>
                </a:moveTo>
                <a:cubicBezTo>
                  <a:pt x="4888939" y="1851843"/>
                  <a:pt x="4902426" y="1863690"/>
                  <a:pt x="4900728" y="1875536"/>
                </a:cubicBezTo>
                <a:cubicBezTo>
                  <a:pt x="4899024" y="1889077"/>
                  <a:pt x="4883856" y="1899241"/>
                  <a:pt x="4865143" y="1899241"/>
                </a:cubicBezTo>
                <a:cubicBezTo>
                  <a:pt x="4846440" y="1899241"/>
                  <a:pt x="4832836" y="1889077"/>
                  <a:pt x="4834533" y="1875536"/>
                </a:cubicBezTo>
                <a:cubicBezTo>
                  <a:pt x="4836230" y="1861996"/>
                  <a:pt x="4851542" y="1851843"/>
                  <a:pt x="4870252" y="1851843"/>
                </a:cubicBezTo>
                <a:close/>
                <a:moveTo>
                  <a:pt x="4781835" y="1851843"/>
                </a:moveTo>
                <a:cubicBezTo>
                  <a:pt x="4800530" y="1851843"/>
                  <a:pt x="4814123" y="1861996"/>
                  <a:pt x="4812431" y="1875536"/>
                </a:cubicBezTo>
                <a:cubicBezTo>
                  <a:pt x="4810731" y="1889077"/>
                  <a:pt x="4795437" y="1899241"/>
                  <a:pt x="4776725" y="1899241"/>
                </a:cubicBezTo>
                <a:cubicBezTo>
                  <a:pt x="4758026" y="1899241"/>
                  <a:pt x="4744421" y="1889077"/>
                  <a:pt x="4746127" y="1875536"/>
                </a:cubicBezTo>
                <a:cubicBezTo>
                  <a:pt x="4747814" y="1861996"/>
                  <a:pt x="4763126" y="1851843"/>
                  <a:pt x="4781835" y="1851843"/>
                </a:cubicBezTo>
                <a:close/>
                <a:moveTo>
                  <a:pt x="1684024" y="1845067"/>
                </a:moveTo>
                <a:cubicBezTo>
                  <a:pt x="1702721" y="1845067"/>
                  <a:pt x="1712924" y="1855231"/>
                  <a:pt x="1706130" y="1868772"/>
                </a:cubicBezTo>
                <a:cubicBezTo>
                  <a:pt x="1701022" y="1880618"/>
                  <a:pt x="1680627" y="1892465"/>
                  <a:pt x="1661931" y="1892465"/>
                </a:cubicBezTo>
                <a:cubicBezTo>
                  <a:pt x="1643222" y="1892465"/>
                  <a:pt x="1634729" y="1882313"/>
                  <a:pt x="1639825" y="1868772"/>
                </a:cubicBezTo>
                <a:cubicBezTo>
                  <a:pt x="1646631" y="1855231"/>
                  <a:pt x="1665328" y="1845067"/>
                  <a:pt x="1684024" y="1845067"/>
                </a:cubicBezTo>
                <a:close/>
                <a:moveTo>
                  <a:pt x="2161847" y="1843385"/>
                </a:moveTo>
                <a:cubicBezTo>
                  <a:pt x="2180543" y="1845079"/>
                  <a:pt x="2190747" y="1855232"/>
                  <a:pt x="2185651" y="1867078"/>
                </a:cubicBezTo>
                <a:cubicBezTo>
                  <a:pt x="2180543" y="1880619"/>
                  <a:pt x="2161847" y="1890771"/>
                  <a:pt x="2143150" y="1890771"/>
                </a:cubicBezTo>
                <a:cubicBezTo>
                  <a:pt x="2124443" y="1890771"/>
                  <a:pt x="2114240" y="1880619"/>
                  <a:pt x="2119347" y="1867078"/>
                </a:cubicBezTo>
                <a:cubicBezTo>
                  <a:pt x="2124443" y="1853537"/>
                  <a:pt x="2143150" y="1843385"/>
                  <a:pt x="2161847" y="1843385"/>
                </a:cubicBezTo>
                <a:close/>
                <a:moveTo>
                  <a:pt x="2071728" y="1843385"/>
                </a:moveTo>
                <a:cubicBezTo>
                  <a:pt x="2090424" y="1843385"/>
                  <a:pt x="2100627" y="1855232"/>
                  <a:pt x="2095520" y="1867078"/>
                </a:cubicBezTo>
                <a:cubicBezTo>
                  <a:pt x="2090424" y="1880619"/>
                  <a:pt x="2071728" y="1890771"/>
                  <a:pt x="2053031" y="1890771"/>
                </a:cubicBezTo>
                <a:cubicBezTo>
                  <a:pt x="2034323" y="1890771"/>
                  <a:pt x="2024119" y="1880619"/>
                  <a:pt x="2029215" y="1867078"/>
                </a:cubicBezTo>
                <a:cubicBezTo>
                  <a:pt x="2034323" y="1853537"/>
                  <a:pt x="2053031" y="1843385"/>
                  <a:pt x="2071728" y="1843385"/>
                </a:cubicBezTo>
                <a:close/>
                <a:moveTo>
                  <a:pt x="1233481" y="1843385"/>
                </a:moveTo>
                <a:cubicBezTo>
                  <a:pt x="1250479" y="1843385"/>
                  <a:pt x="1260682" y="1853537"/>
                  <a:pt x="1253888" y="1867078"/>
                </a:cubicBezTo>
                <a:cubicBezTo>
                  <a:pt x="1247082" y="1878925"/>
                  <a:pt x="1226686" y="1890771"/>
                  <a:pt x="1209689" y="1890771"/>
                </a:cubicBezTo>
                <a:cubicBezTo>
                  <a:pt x="1190980" y="1890771"/>
                  <a:pt x="1182487" y="1880619"/>
                  <a:pt x="1189283" y="1867078"/>
                </a:cubicBezTo>
                <a:cubicBezTo>
                  <a:pt x="1196089" y="1853537"/>
                  <a:pt x="1216483" y="1843385"/>
                  <a:pt x="1233481" y="1843385"/>
                </a:cubicBezTo>
                <a:close/>
                <a:moveTo>
                  <a:pt x="1136583" y="1843385"/>
                </a:moveTo>
                <a:cubicBezTo>
                  <a:pt x="1155282" y="1843385"/>
                  <a:pt x="1163793" y="1853537"/>
                  <a:pt x="1156983" y="1867078"/>
                </a:cubicBezTo>
                <a:cubicBezTo>
                  <a:pt x="1150181" y="1878925"/>
                  <a:pt x="1129781" y="1890771"/>
                  <a:pt x="1112782" y="1890771"/>
                </a:cubicBezTo>
                <a:cubicBezTo>
                  <a:pt x="1094083" y="1890771"/>
                  <a:pt x="1085581" y="1880619"/>
                  <a:pt x="1092384" y="1867078"/>
                </a:cubicBezTo>
                <a:cubicBezTo>
                  <a:pt x="1099183" y="1853537"/>
                  <a:pt x="1119582" y="1843385"/>
                  <a:pt x="1136583" y="1843385"/>
                </a:cubicBezTo>
                <a:close/>
                <a:moveTo>
                  <a:pt x="1043067" y="1843385"/>
                </a:moveTo>
                <a:cubicBezTo>
                  <a:pt x="1060069" y="1843385"/>
                  <a:pt x="1070269" y="1853537"/>
                  <a:pt x="1063469" y="1867078"/>
                </a:cubicBezTo>
                <a:cubicBezTo>
                  <a:pt x="1056667" y="1878925"/>
                  <a:pt x="1036266" y="1890771"/>
                  <a:pt x="1017565" y="1890771"/>
                </a:cubicBezTo>
                <a:cubicBezTo>
                  <a:pt x="998863" y="1890771"/>
                  <a:pt x="990363" y="1880619"/>
                  <a:pt x="997163" y="1867078"/>
                </a:cubicBezTo>
                <a:cubicBezTo>
                  <a:pt x="1003963" y="1853537"/>
                  <a:pt x="1024366" y="1843385"/>
                  <a:pt x="1043067" y="1843385"/>
                </a:cubicBezTo>
                <a:close/>
                <a:moveTo>
                  <a:pt x="12489441" y="1842032"/>
                </a:moveTo>
                <a:cubicBezTo>
                  <a:pt x="12509848" y="1842032"/>
                  <a:pt x="12533676" y="1852196"/>
                  <a:pt x="12540399" y="1865737"/>
                </a:cubicBezTo>
                <a:cubicBezTo>
                  <a:pt x="12549009" y="1879278"/>
                  <a:pt x="12538747" y="1889430"/>
                  <a:pt x="12518222" y="1889430"/>
                </a:cubicBezTo>
                <a:cubicBezTo>
                  <a:pt x="12497816" y="1889430"/>
                  <a:pt x="12475875" y="1879278"/>
                  <a:pt x="12467265" y="1865737"/>
                </a:cubicBezTo>
                <a:cubicBezTo>
                  <a:pt x="12458771" y="1852196"/>
                  <a:pt x="12469033" y="1842032"/>
                  <a:pt x="12489441" y="1842032"/>
                </a:cubicBezTo>
                <a:close/>
                <a:moveTo>
                  <a:pt x="949577" y="1841691"/>
                </a:moveTo>
                <a:cubicBezTo>
                  <a:pt x="968278" y="1843385"/>
                  <a:pt x="976778" y="1853537"/>
                  <a:pt x="969979" y="1865384"/>
                </a:cubicBezTo>
                <a:cubicBezTo>
                  <a:pt x="963177" y="1877231"/>
                  <a:pt x="942776" y="1889077"/>
                  <a:pt x="924075" y="1889077"/>
                </a:cubicBezTo>
                <a:cubicBezTo>
                  <a:pt x="905374" y="1889077"/>
                  <a:pt x="896873" y="1878925"/>
                  <a:pt x="903673" y="1865384"/>
                </a:cubicBezTo>
                <a:cubicBezTo>
                  <a:pt x="910473" y="1851843"/>
                  <a:pt x="930875" y="1841691"/>
                  <a:pt x="949577" y="1841691"/>
                </a:cubicBezTo>
                <a:close/>
                <a:moveTo>
                  <a:pt x="10480496" y="1804445"/>
                </a:moveTo>
                <a:cubicBezTo>
                  <a:pt x="10497494" y="1806139"/>
                  <a:pt x="10517900" y="1816292"/>
                  <a:pt x="10524695" y="1828138"/>
                </a:cubicBezTo>
                <a:cubicBezTo>
                  <a:pt x="10531501" y="1841679"/>
                  <a:pt x="10521298" y="1851843"/>
                  <a:pt x="10502601" y="1851843"/>
                </a:cubicBezTo>
                <a:cubicBezTo>
                  <a:pt x="10483893" y="1851843"/>
                  <a:pt x="10465196" y="1841679"/>
                  <a:pt x="10458390" y="1828138"/>
                </a:cubicBezTo>
                <a:cubicBezTo>
                  <a:pt x="10451584" y="1814597"/>
                  <a:pt x="10461788" y="1804445"/>
                  <a:pt x="10480496" y="1804445"/>
                </a:cubicBezTo>
                <a:close/>
                <a:moveTo>
                  <a:pt x="9426415" y="1797669"/>
                </a:moveTo>
                <a:cubicBezTo>
                  <a:pt x="9445112" y="1797669"/>
                  <a:pt x="9463809" y="1807822"/>
                  <a:pt x="9467206" y="1821362"/>
                </a:cubicBezTo>
                <a:cubicBezTo>
                  <a:pt x="9472313" y="1834903"/>
                  <a:pt x="9462110" y="1845079"/>
                  <a:pt x="9443414" y="1845079"/>
                </a:cubicBezTo>
                <a:cubicBezTo>
                  <a:pt x="9424717" y="1845079"/>
                  <a:pt x="9407707" y="1834903"/>
                  <a:pt x="9402611" y="1821362"/>
                </a:cubicBezTo>
                <a:cubicBezTo>
                  <a:pt x="9397504" y="1807822"/>
                  <a:pt x="9409418" y="1797669"/>
                  <a:pt x="9426415" y="1797669"/>
                </a:cubicBezTo>
                <a:close/>
                <a:moveTo>
                  <a:pt x="9332897" y="1797669"/>
                </a:moveTo>
                <a:cubicBezTo>
                  <a:pt x="9351594" y="1797669"/>
                  <a:pt x="9368592" y="1807822"/>
                  <a:pt x="9373688" y="1821362"/>
                </a:cubicBezTo>
                <a:cubicBezTo>
                  <a:pt x="9378795" y="1834903"/>
                  <a:pt x="9366893" y="1845079"/>
                  <a:pt x="9349895" y="1845079"/>
                </a:cubicBezTo>
                <a:cubicBezTo>
                  <a:pt x="9331199" y="1845079"/>
                  <a:pt x="9314189" y="1834903"/>
                  <a:pt x="9309093" y="1821362"/>
                </a:cubicBezTo>
                <a:cubicBezTo>
                  <a:pt x="9303997" y="1807822"/>
                  <a:pt x="9315887" y="1797669"/>
                  <a:pt x="9332897" y="1797669"/>
                </a:cubicBezTo>
                <a:close/>
                <a:moveTo>
                  <a:pt x="10266258" y="1795975"/>
                </a:moveTo>
                <a:cubicBezTo>
                  <a:pt x="10283257" y="1797669"/>
                  <a:pt x="10301965" y="1807822"/>
                  <a:pt x="10308759" y="1819668"/>
                </a:cubicBezTo>
                <a:cubicBezTo>
                  <a:pt x="10315565" y="1833209"/>
                  <a:pt x="10305362" y="1843385"/>
                  <a:pt x="10286666" y="1843385"/>
                </a:cubicBezTo>
                <a:cubicBezTo>
                  <a:pt x="10267957" y="1843385"/>
                  <a:pt x="10249261" y="1833209"/>
                  <a:pt x="10244165" y="1819668"/>
                </a:cubicBezTo>
                <a:cubicBezTo>
                  <a:pt x="10239057" y="1806127"/>
                  <a:pt x="10247562" y="1795975"/>
                  <a:pt x="10266258" y="1795975"/>
                </a:cubicBezTo>
                <a:close/>
                <a:moveTo>
                  <a:pt x="10172765" y="1795975"/>
                </a:moveTo>
                <a:cubicBezTo>
                  <a:pt x="10189762" y="1795975"/>
                  <a:pt x="10210169" y="1807822"/>
                  <a:pt x="10215265" y="1819668"/>
                </a:cubicBezTo>
                <a:cubicBezTo>
                  <a:pt x="10220361" y="1833209"/>
                  <a:pt x="10211868" y="1843385"/>
                  <a:pt x="10193171" y="1843385"/>
                </a:cubicBezTo>
                <a:cubicBezTo>
                  <a:pt x="10174463" y="1843385"/>
                  <a:pt x="10155766" y="1833209"/>
                  <a:pt x="10150671" y="1819668"/>
                </a:cubicBezTo>
                <a:cubicBezTo>
                  <a:pt x="10145563" y="1806127"/>
                  <a:pt x="10154068" y="1795975"/>
                  <a:pt x="10172765" y="1795975"/>
                </a:cubicBezTo>
                <a:close/>
                <a:moveTo>
                  <a:pt x="10079247" y="1795975"/>
                </a:moveTo>
                <a:cubicBezTo>
                  <a:pt x="10096257" y="1795975"/>
                  <a:pt x="10116663" y="1806127"/>
                  <a:pt x="10121759" y="1819668"/>
                </a:cubicBezTo>
                <a:cubicBezTo>
                  <a:pt x="10126855" y="1833209"/>
                  <a:pt x="10116663" y="1843385"/>
                  <a:pt x="10099666" y="1843385"/>
                </a:cubicBezTo>
                <a:cubicBezTo>
                  <a:pt x="10080946" y="1843385"/>
                  <a:pt x="10062249" y="1833209"/>
                  <a:pt x="10057153" y="1819668"/>
                </a:cubicBezTo>
                <a:cubicBezTo>
                  <a:pt x="10052057" y="1806127"/>
                  <a:pt x="10062249" y="1795975"/>
                  <a:pt x="10079247" y="1795975"/>
                </a:cubicBezTo>
                <a:close/>
                <a:moveTo>
                  <a:pt x="9985753" y="1795975"/>
                </a:moveTo>
                <a:cubicBezTo>
                  <a:pt x="10004449" y="1795975"/>
                  <a:pt x="10023145" y="1806127"/>
                  <a:pt x="10028253" y="1819668"/>
                </a:cubicBezTo>
                <a:cubicBezTo>
                  <a:pt x="10033349" y="1833209"/>
                  <a:pt x="10023145" y="1843385"/>
                  <a:pt x="10006148" y="1843385"/>
                </a:cubicBezTo>
                <a:cubicBezTo>
                  <a:pt x="9987451" y="1843385"/>
                  <a:pt x="9968743" y="1833209"/>
                  <a:pt x="9963635" y="1819668"/>
                </a:cubicBezTo>
                <a:cubicBezTo>
                  <a:pt x="9958539" y="1806127"/>
                  <a:pt x="9968743" y="1795975"/>
                  <a:pt x="9985753" y="1795975"/>
                </a:cubicBezTo>
                <a:close/>
                <a:moveTo>
                  <a:pt x="9893934" y="1795975"/>
                </a:moveTo>
                <a:cubicBezTo>
                  <a:pt x="9910943" y="1795975"/>
                  <a:pt x="9931338" y="1806127"/>
                  <a:pt x="9936434" y="1819668"/>
                </a:cubicBezTo>
                <a:cubicBezTo>
                  <a:pt x="9941542" y="1833209"/>
                  <a:pt x="9931338" y="1843385"/>
                  <a:pt x="9914341" y="1843385"/>
                </a:cubicBezTo>
                <a:cubicBezTo>
                  <a:pt x="9895632" y="1843385"/>
                  <a:pt x="9876936" y="1833209"/>
                  <a:pt x="9871828" y="1819668"/>
                </a:cubicBezTo>
                <a:cubicBezTo>
                  <a:pt x="9866732" y="1806127"/>
                  <a:pt x="9876936" y="1795975"/>
                  <a:pt x="9893934" y="1795975"/>
                </a:cubicBezTo>
                <a:close/>
                <a:moveTo>
                  <a:pt x="9802126" y="1795975"/>
                </a:moveTo>
                <a:cubicBezTo>
                  <a:pt x="9820823" y="1795975"/>
                  <a:pt x="9839531" y="1806127"/>
                  <a:pt x="9844627" y="1819668"/>
                </a:cubicBezTo>
                <a:cubicBezTo>
                  <a:pt x="9849723" y="1833209"/>
                  <a:pt x="9839531" y="1843385"/>
                  <a:pt x="9820823" y="1843385"/>
                </a:cubicBezTo>
                <a:cubicBezTo>
                  <a:pt x="9802126" y="1843385"/>
                  <a:pt x="9783430" y="1833209"/>
                  <a:pt x="9778322" y="1819668"/>
                </a:cubicBezTo>
                <a:cubicBezTo>
                  <a:pt x="9773226" y="1806127"/>
                  <a:pt x="9783430" y="1795975"/>
                  <a:pt x="9802126" y="1795975"/>
                </a:cubicBezTo>
                <a:close/>
                <a:moveTo>
                  <a:pt x="9703524" y="1795975"/>
                </a:moveTo>
                <a:cubicBezTo>
                  <a:pt x="9722221" y="1795975"/>
                  <a:pt x="9740929" y="1806127"/>
                  <a:pt x="9746025" y="1819668"/>
                </a:cubicBezTo>
                <a:cubicBezTo>
                  <a:pt x="9751133" y="1833209"/>
                  <a:pt x="9740918" y="1843385"/>
                  <a:pt x="9722221" y="1843385"/>
                </a:cubicBezTo>
                <a:cubicBezTo>
                  <a:pt x="9703524" y="1843385"/>
                  <a:pt x="9684816" y="1833209"/>
                  <a:pt x="9679720" y="1819668"/>
                </a:cubicBezTo>
                <a:cubicBezTo>
                  <a:pt x="9674624" y="1806127"/>
                  <a:pt x="9684816" y="1795975"/>
                  <a:pt x="9703524" y="1795975"/>
                </a:cubicBezTo>
                <a:close/>
                <a:moveTo>
                  <a:pt x="9239381" y="1795975"/>
                </a:moveTo>
                <a:cubicBezTo>
                  <a:pt x="9258077" y="1797669"/>
                  <a:pt x="9276773" y="1807822"/>
                  <a:pt x="9280182" y="1819668"/>
                </a:cubicBezTo>
                <a:cubicBezTo>
                  <a:pt x="9285278" y="1833209"/>
                  <a:pt x="9273376" y="1843385"/>
                  <a:pt x="9256378" y="1843385"/>
                </a:cubicBezTo>
                <a:cubicBezTo>
                  <a:pt x="9237681" y="1843385"/>
                  <a:pt x="9220684" y="1833209"/>
                  <a:pt x="9215576" y="1819668"/>
                </a:cubicBezTo>
                <a:cubicBezTo>
                  <a:pt x="9210481" y="1806127"/>
                  <a:pt x="9222382" y="1795975"/>
                  <a:pt x="9239381" y="1795975"/>
                </a:cubicBezTo>
                <a:close/>
                <a:moveTo>
                  <a:pt x="9147584" y="1795975"/>
                </a:moveTo>
                <a:cubicBezTo>
                  <a:pt x="9166281" y="1795975"/>
                  <a:pt x="9183278" y="1807822"/>
                  <a:pt x="9188374" y="1819668"/>
                </a:cubicBezTo>
                <a:cubicBezTo>
                  <a:pt x="9193482" y="1833209"/>
                  <a:pt x="9181580" y="1843385"/>
                  <a:pt x="9164582" y="1843385"/>
                </a:cubicBezTo>
                <a:cubicBezTo>
                  <a:pt x="9145874" y="1843385"/>
                  <a:pt x="9128876" y="1833209"/>
                  <a:pt x="9123768" y="1819668"/>
                </a:cubicBezTo>
                <a:cubicBezTo>
                  <a:pt x="9118672" y="1806127"/>
                  <a:pt x="9130575" y="1795975"/>
                  <a:pt x="9147584" y="1795975"/>
                </a:cubicBezTo>
                <a:close/>
                <a:moveTo>
                  <a:pt x="9054066" y="1795975"/>
                </a:moveTo>
                <a:cubicBezTo>
                  <a:pt x="9072775" y="1795975"/>
                  <a:pt x="9091471" y="1807822"/>
                  <a:pt x="9094868" y="1819668"/>
                </a:cubicBezTo>
                <a:cubicBezTo>
                  <a:pt x="9099964" y="1833209"/>
                  <a:pt x="9088074" y="1843385"/>
                  <a:pt x="9069365" y="1843385"/>
                </a:cubicBezTo>
                <a:cubicBezTo>
                  <a:pt x="9050669" y="1843385"/>
                  <a:pt x="9033660" y="1833209"/>
                  <a:pt x="9028564" y="1819668"/>
                </a:cubicBezTo>
                <a:cubicBezTo>
                  <a:pt x="9025155" y="1806127"/>
                  <a:pt x="9035358" y="1795975"/>
                  <a:pt x="9054066" y="1795975"/>
                </a:cubicBezTo>
                <a:close/>
                <a:moveTo>
                  <a:pt x="8962271" y="1795975"/>
                </a:moveTo>
                <a:cubicBezTo>
                  <a:pt x="8980967" y="1795975"/>
                  <a:pt x="8997977" y="1806127"/>
                  <a:pt x="9003073" y="1819668"/>
                </a:cubicBezTo>
                <a:cubicBezTo>
                  <a:pt x="9006470" y="1833209"/>
                  <a:pt x="8996266" y="1843385"/>
                  <a:pt x="8977570" y="1843385"/>
                </a:cubicBezTo>
                <a:cubicBezTo>
                  <a:pt x="8958873" y="1843385"/>
                  <a:pt x="8941876" y="1833209"/>
                  <a:pt x="8936768" y="1819668"/>
                </a:cubicBezTo>
                <a:cubicBezTo>
                  <a:pt x="8933371" y="1806127"/>
                  <a:pt x="8943574" y="1795975"/>
                  <a:pt x="8962271" y="1795975"/>
                </a:cubicBezTo>
                <a:close/>
                <a:moveTo>
                  <a:pt x="8868754" y="1795975"/>
                </a:moveTo>
                <a:cubicBezTo>
                  <a:pt x="8887462" y="1795975"/>
                  <a:pt x="8904460" y="1806127"/>
                  <a:pt x="8907857" y="1819668"/>
                </a:cubicBezTo>
                <a:cubicBezTo>
                  <a:pt x="8911254" y="1833209"/>
                  <a:pt x="8901051" y="1843385"/>
                  <a:pt x="8882354" y="1843385"/>
                </a:cubicBezTo>
                <a:cubicBezTo>
                  <a:pt x="8863658" y="1843385"/>
                  <a:pt x="8846660" y="1833209"/>
                  <a:pt x="8843262" y="1819668"/>
                </a:cubicBezTo>
                <a:cubicBezTo>
                  <a:pt x="8839854" y="1806127"/>
                  <a:pt x="8850058" y="1795975"/>
                  <a:pt x="8868754" y="1795975"/>
                </a:cubicBezTo>
                <a:close/>
                <a:moveTo>
                  <a:pt x="8776946" y="1795975"/>
                </a:moveTo>
                <a:cubicBezTo>
                  <a:pt x="8793943" y="1795975"/>
                  <a:pt x="8810953" y="1806127"/>
                  <a:pt x="8816061" y="1819668"/>
                </a:cubicBezTo>
                <a:cubicBezTo>
                  <a:pt x="8819458" y="1833209"/>
                  <a:pt x="8809254" y="1843385"/>
                  <a:pt x="8790546" y="1843385"/>
                </a:cubicBezTo>
                <a:cubicBezTo>
                  <a:pt x="8771850" y="1843385"/>
                  <a:pt x="8754852" y="1833209"/>
                  <a:pt x="8751443" y="1819668"/>
                </a:cubicBezTo>
                <a:cubicBezTo>
                  <a:pt x="8748046" y="1806127"/>
                  <a:pt x="8758249" y="1795975"/>
                  <a:pt x="8776946" y="1795975"/>
                </a:cubicBezTo>
                <a:close/>
                <a:moveTo>
                  <a:pt x="8683452" y="1795975"/>
                </a:moveTo>
                <a:cubicBezTo>
                  <a:pt x="8702148" y="1795975"/>
                  <a:pt x="8719146" y="1806127"/>
                  <a:pt x="8722543" y="1819668"/>
                </a:cubicBezTo>
                <a:cubicBezTo>
                  <a:pt x="8725940" y="1833209"/>
                  <a:pt x="8714050" y="1843385"/>
                  <a:pt x="8697040" y="1843385"/>
                </a:cubicBezTo>
                <a:cubicBezTo>
                  <a:pt x="8678332" y="1843385"/>
                  <a:pt x="8661334" y="1833209"/>
                  <a:pt x="8657937" y="1819668"/>
                </a:cubicBezTo>
                <a:cubicBezTo>
                  <a:pt x="8654540" y="1806127"/>
                  <a:pt x="8666430" y="1795975"/>
                  <a:pt x="8683452" y="1795975"/>
                </a:cubicBezTo>
                <a:close/>
                <a:moveTo>
                  <a:pt x="9611705" y="1794293"/>
                </a:moveTo>
                <a:cubicBezTo>
                  <a:pt x="9628715" y="1795975"/>
                  <a:pt x="9647423" y="1806140"/>
                  <a:pt x="9652519" y="1817986"/>
                </a:cubicBezTo>
                <a:cubicBezTo>
                  <a:pt x="9657627" y="1831527"/>
                  <a:pt x="9647423" y="1841691"/>
                  <a:pt x="9628715" y="1841691"/>
                </a:cubicBezTo>
                <a:cubicBezTo>
                  <a:pt x="9610007" y="1841691"/>
                  <a:pt x="9591310" y="1831527"/>
                  <a:pt x="9587913" y="1817986"/>
                </a:cubicBezTo>
                <a:cubicBezTo>
                  <a:pt x="9582817" y="1804446"/>
                  <a:pt x="9593009" y="1794293"/>
                  <a:pt x="9611705" y="1794293"/>
                </a:cubicBezTo>
                <a:close/>
                <a:moveTo>
                  <a:pt x="9518199" y="1794293"/>
                </a:moveTo>
                <a:cubicBezTo>
                  <a:pt x="9536908" y="1795975"/>
                  <a:pt x="9555604" y="1806140"/>
                  <a:pt x="9559013" y="1817986"/>
                </a:cubicBezTo>
                <a:cubicBezTo>
                  <a:pt x="9564109" y="1831527"/>
                  <a:pt x="9553906" y="1841691"/>
                  <a:pt x="9535209" y="1841691"/>
                </a:cubicBezTo>
                <a:cubicBezTo>
                  <a:pt x="9516501" y="1841691"/>
                  <a:pt x="9499491" y="1831527"/>
                  <a:pt x="9494395" y="1817986"/>
                </a:cubicBezTo>
                <a:cubicBezTo>
                  <a:pt x="9489299" y="1804446"/>
                  <a:pt x="9499491" y="1794293"/>
                  <a:pt x="9518199" y="1794293"/>
                </a:cubicBezTo>
                <a:close/>
                <a:moveTo>
                  <a:pt x="8591645" y="1794293"/>
                </a:moveTo>
                <a:cubicBezTo>
                  <a:pt x="8610353" y="1795975"/>
                  <a:pt x="8627351" y="1806140"/>
                  <a:pt x="8630748" y="1817986"/>
                </a:cubicBezTo>
                <a:cubicBezTo>
                  <a:pt x="8634145" y="1831527"/>
                  <a:pt x="8622255" y="1841691"/>
                  <a:pt x="8605245" y="1841691"/>
                </a:cubicBezTo>
                <a:cubicBezTo>
                  <a:pt x="8586549" y="1841691"/>
                  <a:pt x="8569551" y="1831527"/>
                  <a:pt x="8566154" y="1817986"/>
                </a:cubicBezTo>
                <a:cubicBezTo>
                  <a:pt x="8562745" y="1804446"/>
                  <a:pt x="8574647" y="1794293"/>
                  <a:pt x="8591645" y="1794293"/>
                </a:cubicBezTo>
                <a:close/>
                <a:moveTo>
                  <a:pt x="8498138" y="1794293"/>
                </a:moveTo>
                <a:cubicBezTo>
                  <a:pt x="8516835" y="1795975"/>
                  <a:pt x="8533833" y="1806140"/>
                  <a:pt x="8537230" y="1817986"/>
                </a:cubicBezTo>
                <a:cubicBezTo>
                  <a:pt x="8540628" y="1831527"/>
                  <a:pt x="8528738" y="1841691"/>
                  <a:pt x="8511739" y="1841691"/>
                </a:cubicBezTo>
                <a:cubicBezTo>
                  <a:pt x="8493031" y="1841691"/>
                  <a:pt x="8476033" y="1831527"/>
                  <a:pt x="8472636" y="1817986"/>
                </a:cubicBezTo>
                <a:cubicBezTo>
                  <a:pt x="8469239" y="1804446"/>
                  <a:pt x="8481129" y="1794293"/>
                  <a:pt x="8498138" y="1794293"/>
                </a:cubicBezTo>
                <a:close/>
                <a:moveTo>
                  <a:pt x="8414824" y="1794293"/>
                </a:moveTo>
                <a:cubicBezTo>
                  <a:pt x="8433532" y="1794293"/>
                  <a:pt x="8450530" y="1806140"/>
                  <a:pt x="8453927" y="1817986"/>
                </a:cubicBezTo>
                <a:cubicBezTo>
                  <a:pt x="8457324" y="1831527"/>
                  <a:pt x="8445434" y="1841691"/>
                  <a:pt x="8426726" y="1841691"/>
                </a:cubicBezTo>
                <a:cubicBezTo>
                  <a:pt x="8408018" y="1841691"/>
                  <a:pt x="8391019" y="1831527"/>
                  <a:pt x="8387623" y="1817986"/>
                </a:cubicBezTo>
                <a:cubicBezTo>
                  <a:pt x="8384214" y="1804446"/>
                  <a:pt x="8396115" y="1794293"/>
                  <a:pt x="8414824" y="1794293"/>
                </a:cubicBezTo>
                <a:close/>
                <a:moveTo>
                  <a:pt x="8321318" y="1794293"/>
                </a:moveTo>
                <a:cubicBezTo>
                  <a:pt x="8340015" y="1794293"/>
                  <a:pt x="8357013" y="1806140"/>
                  <a:pt x="8360410" y="1817986"/>
                </a:cubicBezTo>
                <a:cubicBezTo>
                  <a:pt x="8363819" y="1831527"/>
                  <a:pt x="8351917" y="1841691"/>
                  <a:pt x="8333221" y="1841691"/>
                </a:cubicBezTo>
                <a:cubicBezTo>
                  <a:pt x="8314500" y="1841691"/>
                  <a:pt x="8297503" y="1831527"/>
                  <a:pt x="8294105" y="1817986"/>
                </a:cubicBezTo>
                <a:cubicBezTo>
                  <a:pt x="8290708" y="1804446"/>
                  <a:pt x="8302599" y="1794293"/>
                  <a:pt x="8321318" y="1794293"/>
                </a:cubicBezTo>
                <a:close/>
                <a:moveTo>
                  <a:pt x="7848669" y="1794293"/>
                </a:moveTo>
                <a:cubicBezTo>
                  <a:pt x="7865667" y="1794293"/>
                  <a:pt x="7882677" y="1804446"/>
                  <a:pt x="7886074" y="1817986"/>
                </a:cubicBezTo>
                <a:cubicBezTo>
                  <a:pt x="7889471" y="1831527"/>
                  <a:pt x="7875870" y="1841691"/>
                  <a:pt x="7858873" y="1841691"/>
                </a:cubicBezTo>
                <a:cubicBezTo>
                  <a:pt x="7840176" y="1841691"/>
                  <a:pt x="7824865" y="1831527"/>
                  <a:pt x="7821456" y="1817986"/>
                </a:cubicBezTo>
                <a:cubicBezTo>
                  <a:pt x="7819758" y="1804446"/>
                  <a:pt x="7831671" y="1794293"/>
                  <a:pt x="7848669" y="1794293"/>
                </a:cubicBezTo>
                <a:close/>
                <a:moveTo>
                  <a:pt x="7760283" y="1794293"/>
                </a:moveTo>
                <a:cubicBezTo>
                  <a:pt x="7778980" y="1794293"/>
                  <a:pt x="7795977" y="1806140"/>
                  <a:pt x="7797676" y="1817986"/>
                </a:cubicBezTo>
                <a:cubicBezTo>
                  <a:pt x="7799374" y="1831527"/>
                  <a:pt x="7787472" y="1841691"/>
                  <a:pt x="7768777" y="1841691"/>
                </a:cubicBezTo>
                <a:cubicBezTo>
                  <a:pt x="7750080" y="1841691"/>
                  <a:pt x="7734782" y="1831527"/>
                  <a:pt x="7731383" y="1817986"/>
                </a:cubicBezTo>
                <a:cubicBezTo>
                  <a:pt x="7729673" y="1804446"/>
                  <a:pt x="7741575" y="1794293"/>
                  <a:pt x="7760283" y="1794293"/>
                </a:cubicBezTo>
                <a:close/>
                <a:moveTo>
                  <a:pt x="7658261" y="1794293"/>
                </a:moveTo>
                <a:cubicBezTo>
                  <a:pt x="7676957" y="1794293"/>
                  <a:pt x="7693967" y="1804446"/>
                  <a:pt x="7695666" y="1817986"/>
                </a:cubicBezTo>
                <a:cubicBezTo>
                  <a:pt x="7697363" y="1831527"/>
                  <a:pt x="7685463" y="1841691"/>
                  <a:pt x="7666765" y="1841691"/>
                </a:cubicBezTo>
                <a:cubicBezTo>
                  <a:pt x="7648057" y="1841691"/>
                  <a:pt x="7632758" y="1831527"/>
                  <a:pt x="7629361" y="1817986"/>
                </a:cubicBezTo>
                <a:cubicBezTo>
                  <a:pt x="7627663" y="1804446"/>
                  <a:pt x="7639566" y="1794293"/>
                  <a:pt x="7658261" y="1794293"/>
                </a:cubicBezTo>
                <a:close/>
                <a:moveTo>
                  <a:pt x="7573250" y="1794293"/>
                </a:moveTo>
                <a:cubicBezTo>
                  <a:pt x="7590246" y="1795975"/>
                  <a:pt x="7607243" y="1806140"/>
                  <a:pt x="7608955" y="1817986"/>
                </a:cubicBezTo>
                <a:cubicBezTo>
                  <a:pt x="7610653" y="1831527"/>
                  <a:pt x="7598750" y="1841691"/>
                  <a:pt x="7580053" y="1841691"/>
                </a:cubicBezTo>
                <a:cubicBezTo>
                  <a:pt x="7561351" y="1841691"/>
                  <a:pt x="7546055" y="1831527"/>
                  <a:pt x="7544358" y="1817986"/>
                </a:cubicBezTo>
                <a:cubicBezTo>
                  <a:pt x="7542656" y="1804446"/>
                  <a:pt x="7554559" y="1794293"/>
                  <a:pt x="7573250" y="1794293"/>
                </a:cubicBezTo>
                <a:close/>
                <a:moveTo>
                  <a:pt x="7476366" y="1794293"/>
                </a:moveTo>
                <a:cubicBezTo>
                  <a:pt x="7493363" y="1794293"/>
                  <a:pt x="7508662" y="1804446"/>
                  <a:pt x="7512061" y="1817986"/>
                </a:cubicBezTo>
                <a:cubicBezTo>
                  <a:pt x="7513771" y="1831527"/>
                  <a:pt x="7501868" y="1841691"/>
                  <a:pt x="7483171" y="1841691"/>
                </a:cubicBezTo>
                <a:cubicBezTo>
                  <a:pt x="7464452" y="1841691"/>
                  <a:pt x="7449155" y="1831527"/>
                  <a:pt x="7447456" y="1817986"/>
                </a:cubicBezTo>
                <a:cubicBezTo>
                  <a:pt x="7445758" y="1804446"/>
                  <a:pt x="7457656" y="1794293"/>
                  <a:pt x="7476366" y="1794293"/>
                </a:cubicBezTo>
                <a:close/>
                <a:moveTo>
                  <a:pt x="7387968" y="1794293"/>
                </a:moveTo>
                <a:cubicBezTo>
                  <a:pt x="7404967" y="1794293"/>
                  <a:pt x="7421965" y="1804446"/>
                  <a:pt x="7423666" y="1817986"/>
                </a:cubicBezTo>
                <a:cubicBezTo>
                  <a:pt x="7425362" y="1831527"/>
                  <a:pt x="7413462" y="1841691"/>
                  <a:pt x="7394762" y="1841691"/>
                </a:cubicBezTo>
                <a:cubicBezTo>
                  <a:pt x="7376066" y="1841691"/>
                  <a:pt x="7360765" y="1831527"/>
                  <a:pt x="7359068" y="1817986"/>
                </a:cubicBezTo>
                <a:cubicBezTo>
                  <a:pt x="7357355" y="1804446"/>
                  <a:pt x="7370958" y="1794293"/>
                  <a:pt x="7387968" y="1794293"/>
                </a:cubicBezTo>
                <a:close/>
                <a:moveTo>
                  <a:pt x="7294447" y="1790893"/>
                </a:moveTo>
                <a:cubicBezTo>
                  <a:pt x="7313147" y="1790893"/>
                  <a:pt x="7328441" y="1801057"/>
                  <a:pt x="7330143" y="1814598"/>
                </a:cubicBezTo>
                <a:cubicBezTo>
                  <a:pt x="7331854" y="1828139"/>
                  <a:pt x="7318252" y="1838291"/>
                  <a:pt x="7301241" y="1838291"/>
                </a:cubicBezTo>
                <a:cubicBezTo>
                  <a:pt x="7282544" y="1838291"/>
                  <a:pt x="7267244" y="1828139"/>
                  <a:pt x="7265546" y="1814598"/>
                </a:cubicBezTo>
                <a:cubicBezTo>
                  <a:pt x="7263848" y="1801057"/>
                  <a:pt x="7277451" y="1790893"/>
                  <a:pt x="7294447" y="1790893"/>
                </a:cubicBezTo>
                <a:close/>
                <a:moveTo>
                  <a:pt x="7200925" y="1790893"/>
                </a:moveTo>
                <a:cubicBezTo>
                  <a:pt x="7219625" y="1790893"/>
                  <a:pt x="7234933" y="1801057"/>
                  <a:pt x="7236635" y="1814598"/>
                </a:cubicBezTo>
                <a:cubicBezTo>
                  <a:pt x="7238344" y="1828139"/>
                  <a:pt x="7224731" y="1838291"/>
                  <a:pt x="7207733" y="1838291"/>
                </a:cubicBezTo>
                <a:cubicBezTo>
                  <a:pt x="7189025" y="1838291"/>
                  <a:pt x="7173724" y="1828139"/>
                  <a:pt x="7172025" y="1814598"/>
                </a:cubicBezTo>
                <a:cubicBezTo>
                  <a:pt x="7170327" y="1801057"/>
                  <a:pt x="7183926" y="1790893"/>
                  <a:pt x="7200925" y="1790893"/>
                </a:cubicBezTo>
                <a:close/>
                <a:moveTo>
                  <a:pt x="7109123" y="1789211"/>
                </a:moveTo>
                <a:cubicBezTo>
                  <a:pt x="7127829" y="1790905"/>
                  <a:pt x="7143125" y="1801057"/>
                  <a:pt x="7144824" y="1812904"/>
                </a:cubicBezTo>
                <a:cubicBezTo>
                  <a:pt x="7146536" y="1826445"/>
                  <a:pt x="7132936" y="1836609"/>
                  <a:pt x="7115915" y="1836609"/>
                </a:cubicBezTo>
                <a:cubicBezTo>
                  <a:pt x="7097224" y="1836609"/>
                  <a:pt x="7081929" y="1826445"/>
                  <a:pt x="7080228" y="1812904"/>
                </a:cubicBezTo>
                <a:cubicBezTo>
                  <a:pt x="7078530" y="1799363"/>
                  <a:pt x="7092130" y="1789211"/>
                  <a:pt x="7109123" y="1789211"/>
                </a:cubicBezTo>
                <a:close/>
                <a:moveTo>
                  <a:pt x="7017332" y="1789211"/>
                </a:moveTo>
                <a:cubicBezTo>
                  <a:pt x="7036026" y="1790905"/>
                  <a:pt x="7051333" y="1801057"/>
                  <a:pt x="7053030" y="1812904"/>
                </a:cubicBezTo>
                <a:cubicBezTo>
                  <a:pt x="7054729" y="1826445"/>
                  <a:pt x="7041131" y="1836609"/>
                  <a:pt x="7022437" y="1836609"/>
                </a:cubicBezTo>
                <a:cubicBezTo>
                  <a:pt x="7003724" y="1836609"/>
                  <a:pt x="6988426" y="1826445"/>
                  <a:pt x="6986726" y="1812904"/>
                </a:cubicBezTo>
                <a:cubicBezTo>
                  <a:pt x="6985030" y="1799363"/>
                  <a:pt x="6998628" y="1789211"/>
                  <a:pt x="7017332" y="1789211"/>
                </a:cubicBezTo>
                <a:close/>
                <a:moveTo>
                  <a:pt x="6830356" y="1787516"/>
                </a:moveTo>
                <a:cubicBezTo>
                  <a:pt x="6849047" y="1787516"/>
                  <a:pt x="6864346" y="1797669"/>
                  <a:pt x="6864346" y="1811209"/>
                </a:cubicBezTo>
                <a:cubicBezTo>
                  <a:pt x="6866045" y="1824750"/>
                  <a:pt x="6852442" y="1834902"/>
                  <a:pt x="6833752" y="1834902"/>
                </a:cubicBezTo>
                <a:cubicBezTo>
                  <a:pt x="6815061" y="1834902"/>
                  <a:pt x="6799761" y="1824750"/>
                  <a:pt x="6799761" y="1811209"/>
                </a:cubicBezTo>
                <a:cubicBezTo>
                  <a:pt x="6798067" y="1797669"/>
                  <a:pt x="6811650" y="1787516"/>
                  <a:pt x="6830356" y="1787516"/>
                </a:cubicBezTo>
                <a:close/>
                <a:moveTo>
                  <a:pt x="6736889" y="1787516"/>
                </a:moveTo>
                <a:cubicBezTo>
                  <a:pt x="6753883" y="1787516"/>
                  <a:pt x="6770887" y="1797669"/>
                  <a:pt x="6770887" y="1811209"/>
                </a:cubicBezTo>
                <a:cubicBezTo>
                  <a:pt x="6772586" y="1824750"/>
                  <a:pt x="6758977" y="1834902"/>
                  <a:pt x="6740284" y="1834902"/>
                </a:cubicBezTo>
                <a:cubicBezTo>
                  <a:pt x="6721590" y="1834902"/>
                  <a:pt x="6706293" y="1824750"/>
                  <a:pt x="6706293" y="1811209"/>
                </a:cubicBezTo>
                <a:cubicBezTo>
                  <a:pt x="6704594" y="1797669"/>
                  <a:pt x="6718193" y="1787516"/>
                  <a:pt x="6736889" y="1787516"/>
                </a:cubicBezTo>
                <a:close/>
                <a:moveTo>
                  <a:pt x="6643412" y="1785822"/>
                </a:moveTo>
                <a:cubicBezTo>
                  <a:pt x="6662111" y="1787516"/>
                  <a:pt x="6677406" y="1797669"/>
                  <a:pt x="6677406" y="1809515"/>
                </a:cubicBezTo>
                <a:cubicBezTo>
                  <a:pt x="6679102" y="1823056"/>
                  <a:pt x="6663807" y="1833208"/>
                  <a:pt x="6646807" y="1833208"/>
                </a:cubicBezTo>
                <a:cubicBezTo>
                  <a:pt x="6628096" y="1833208"/>
                  <a:pt x="6612804" y="1823056"/>
                  <a:pt x="6612804" y="1809515"/>
                </a:cubicBezTo>
                <a:cubicBezTo>
                  <a:pt x="6611104" y="1795975"/>
                  <a:pt x="6626403" y="1785822"/>
                  <a:pt x="6643412" y="1785822"/>
                </a:cubicBezTo>
                <a:close/>
                <a:moveTo>
                  <a:pt x="6551623" y="1785822"/>
                </a:moveTo>
                <a:cubicBezTo>
                  <a:pt x="6570324" y="1787516"/>
                  <a:pt x="6585620" y="1797669"/>
                  <a:pt x="6585620" y="1809515"/>
                </a:cubicBezTo>
                <a:cubicBezTo>
                  <a:pt x="6585620" y="1823056"/>
                  <a:pt x="6572026" y="1833208"/>
                  <a:pt x="6555031" y="1833208"/>
                </a:cubicBezTo>
                <a:cubicBezTo>
                  <a:pt x="6536324" y="1833208"/>
                  <a:pt x="6521015" y="1823056"/>
                  <a:pt x="6521015" y="1809515"/>
                </a:cubicBezTo>
                <a:cubicBezTo>
                  <a:pt x="6521015" y="1795975"/>
                  <a:pt x="6534614" y="1785822"/>
                  <a:pt x="6551623" y="1785822"/>
                </a:cubicBezTo>
                <a:close/>
                <a:moveTo>
                  <a:pt x="6458143" y="1785822"/>
                </a:moveTo>
                <a:cubicBezTo>
                  <a:pt x="6476836" y="1785822"/>
                  <a:pt x="6492127" y="1797669"/>
                  <a:pt x="6492127" y="1809515"/>
                </a:cubicBezTo>
                <a:cubicBezTo>
                  <a:pt x="6492127" y="1823056"/>
                  <a:pt x="6478531" y="1833208"/>
                  <a:pt x="6461534" y="1833208"/>
                </a:cubicBezTo>
                <a:cubicBezTo>
                  <a:pt x="6442840" y="1833208"/>
                  <a:pt x="6429240" y="1823056"/>
                  <a:pt x="6427542" y="1809515"/>
                </a:cubicBezTo>
                <a:cubicBezTo>
                  <a:pt x="6427542" y="1795975"/>
                  <a:pt x="6441140" y="1785822"/>
                  <a:pt x="6458143" y="1785822"/>
                </a:cubicBezTo>
                <a:close/>
                <a:moveTo>
                  <a:pt x="6366334" y="1785822"/>
                </a:moveTo>
                <a:cubicBezTo>
                  <a:pt x="6385024" y="1785822"/>
                  <a:pt x="6400327" y="1795975"/>
                  <a:pt x="6400327" y="1809515"/>
                </a:cubicBezTo>
                <a:cubicBezTo>
                  <a:pt x="6400327" y="1823056"/>
                  <a:pt x="6386726" y="1833208"/>
                  <a:pt x="6368032" y="1833208"/>
                </a:cubicBezTo>
                <a:cubicBezTo>
                  <a:pt x="6349347" y="1833208"/>
                  <a:pt x="6335739" y="1823056"/>
                  <a:pt x="6334045" y="1809515"/>
                </a:cubicBezTo>
                <a:cubicBezTo>
                  <a:pt x="6334045" y="1795975"/>
                  <a:pt x="6347644" y="1785822"/>
                  <a:pt x="6366334" y="1785822"/>
                </a:cubicBezTo>
                <a:close/>
                <a:moveTo>
                  <a:pt x="6272838" y="1785822"/>
                </a:moveTo>
                <a:cubicBezTo>
                  <a:pt x="6291540" y="1785822"/>
                  <a:pt x="6305135" y="1795975"/>
                  <a:pt x="6306848" y="1809515"/>
                </a:cubicBezTo>
                <a:cubicBezTo>
                  <a:pt x="6306848" y="1823056"/>
                  <a:pt x="6293251" y="1833208"/>
                  <a:pt x="6274539" y="1833208"/>
                </a:cubicBezTo>
                <a:cubicBezTo>
                  <a:pt x="6255845" y="1833208"/>
                  <a:pt x="6242242" y="1823056"/>
                  <a:pt x="6240546" y="1809515"/>
                </a:cubicBezTo>
                <a:cubicBezTo>
                  <a:pt x="6240546" y="1795975"/>
                  <a:pt x="6254146" y="1785822"/>
                  <a:pt x="6272838" y="1785822"/>
                </a:cubicBezTo>
                <a:close/>
                <a:moveTo>
                  <a:pt x="6181056" y="1785822"/>
                </a:moveTo>
                <a:cubicBezTo>
                  <a:pt x="6198052" y="1785822"/>
                  <a:pt x="6213348" y="1795975"/>
                  <a:pt x="6213348" y="1809515"/>
                </a:cubicBezTo>
                <a:cubicBezTo>
                  <a:pt x="6213348" y="1823056"/>
                  <a:pt x="6199748" y="1833208"/>
                  <a:pt x="6181056" y="1833208"/>
                </a:cubicBezTo>
                <a:cubicBezTo>
                  <a:pt x="6162361" y="1833208"/>
                  <a:pt x="6148755" y="1823056"/>
                  <a:pt x="6148755" y="1809515"/>
                </a:cubicBezTo>
                <a:cubicBezTo>
                  <a:pt x="6148755" y="1795975"/>
                  <a:pt x="6162361" y="1785822"/>
                  <a:pt x="6181056" y="1785822"/>
                </a:cubicBezTo>
                <a:close/>
                <a:moveTo>
                  <a:pt x="6089247" y="1785822"/>
                </a:moveTo>
                <a:cubicBezTo>
                  <a:pt x="6106244" y="1785822"/>
                  <a:pt x="6119843" y="1795975"/>
                  <a:pt x="6121543" y="1809515"/>
                </a:cubicBezTo>
                <a:cubicBezTo>
                  <a:pt x="6121543" y="1823056"/>
                  <a:pt x="6107943" y="1833208"/>
                  <a:pt x="6089247" y="1833208"/>
                </a:cubicBezTo>
                <a:cubicBezTo>
                  <a:pt x="6070558" y="1833208"/>
                  <a:pt x="6056951" y="1823056"/>
                  <a:pt x="6056951" y="1809515"/>
                </a:cubicBezTo>
                <a:cubicBezTo>
                  <a:pt x="6056951" y="1795975"/>
                  <a:pt x="6070558" y="1785822"/>
                  <a:pt x="6089247" y="1785822"/>
                </a:cubicBezTo>
                <a:close/>
                <a:moveTo>
                  <a:pt x="5995778" y="1785822"/>
                </a:moveTo>
                <a:cubicBezTo>
                  <a:pt x="6012768" y="1785822"/>
                  <a:pt x="6028077" y="1795975"/>
                  <a:pt x="6028077" y="1809515"/>
                </a:cubicBezTo>
                <a:cubicBezTo>
                  <a:pt x="6028077" y="1823056"/>
                  <a:pt x="6012768" y="1833208"/>
                  <a:pt x="5995778" y="1833208"/>
                </a:cubicBezTo>
                <a:cubicBezTo>
                  <a:pt x="5977087" y="1833208"/>
                  <a:pt x="5963488" y="1823056"/>
                  <a:pt x="5963488" y="1809515"/>
                </a:cubicBezTo>
                <a:cubicBezTo>
                  <a:pt x="5963488" y="1795975"/>
                  <a:pt x="5978778" y="1785822"/>
                  <a:pt x="5995778" y="1785822"/>
                </a:cubicBezTo>
                <a:close/>
                <a:moveTo>
                  <a:pt x="5903983" y="1784128"/>
                </a:moveTo>
                <a:cubicBezTo>
                  <a:pt x="5920994" y="1785822"/>
                  <a:pt x="5936289" y="1795975"/>
                  <a:pt x="5936289" y="1807833"/>
                </a:cubicBezTo>
                <a:cubicBezTo>
                  <a:pt x="5936289" y="1821362"/>
                  <a:pt x="5920994" y="1831526"/>
                  <a:pt x="5903983" y="1831526"/>
                </a:cubicBezTo>
                <a:cubicBezTo>
                  <a:pt x="5885285" y="1831526"/>
                  <a:pt x="5871679" y="1821362"/>
                  <a:pt x="5871679" y="1807833"/>
                </a:cubicBezTo>
                <a:cubicBezTo>
                  <a:pt x="5871679" y="1794292"/>
                  <a:pt x="5886985" y="1784128"/>
                  <a:pt x="5903983" y="1784128"/>
                </a:cubicBezTo>
                <a:close/>
                <a:moveTo>
                  <a:pt x="5808668" y="1784128"/>
                </a:moveTo>
                <a:cubicBezTo>
                  <a:pt x="5827351" y="1785822"/>
                  <a:pt x="5841028" y="1795975"/>
                  <a:pt x="5841028" y="1807833"/>
                </a:cubicBezTo>
                <a:cubicBezTo>
                  <a:pt x="5841028" y="1821362"/>
                  <a:pt x="5825651" y="1831526"/>
                  <a:pt x="5808668" y="1831526"/>
                </a:cubicBezTo>
                <a:cubicBezTo>
                  <a:pt x="5789985" y="1831526"/>
                  <a:pt x="5776407" y="1821362"/>
                  <a:pt x="5776407" y="1807833"/>
                </a:cubicBezTo>
                <a:cubicBezTo>
                  <a:pt x="5776407" y="1794292"/>
                  <a:pt x="5791681" y="1784128"/>
                  <a:pt x="5808668" y="1784128"/>
                </a:cubicBezTo>
                <a:close/>
                <a:moveTo>
                  <a:pt x="5715297" y="1784128"/>
                </a:moveTo>
                <a:cubicBezTo>
                  <a:pt x="5733971" y="1784128"/>
                  <a:pt x="5749249" y="1795975"/>
                  <a:pt x="5747562" y="1807833"/>
                </a:cubicBezTo>
                <a:cubicBezTo>
                  <a:pt x="5747562" y="1821362"/>
                  <a:pt x="5732284" y="1831526"/>
                  <a:pt x="5713584" y="1831526"/>
                </a:cubicBezTo>
                <a:cubicBezTo>
                  <a:pt x="5694876" y="1831526"/>
                  <a:pt x="5681266" y="1821362"/>
                  <a:pt x="5681266" y="1807833"/>
                </a:cubicBezTo>
                <a:cubicBezTo>
                  <a:pt x="5681266" y="1794292"/>
                  <a:pt x="5696581" y="1784128"/>
                  <a:pt x="5715297" y="1784128"/>
                </a:cubicBezTo>
                <a:close/>
                <a:moveTo>
                  <a:pt x="5623430" y="1784128"/>
                </a:moveTo>
                <a:cubicBezTo>
                  <a:pt x="5642148" y="1784128"/>
                  <a:pt x="5655754" y="1794292"/>
                  <a:pt x="5655754" y="1807833"/>
                </a:cubicBezTo>
                <a:cubicBezTo>
                  <a:pt x="5655754" y="1821362"/>
                  <a:pt x="5640444" y="1831526"/>
                  <a:pt x="5621728" y="1831526"/>
                </a:cubicBezTo>
                <a:cubicBezTo>
                  <a:pt x="5603027" y="1831526"/>
                  <a:pt x="5589429" y="1821362"/>
                  <a:pt x="5589429" y="1807833"/>
                </a:cubicBezTo>
                <a:cubicBezTo>
                  <a:pt x="5589429" y="1794292"/>
                  <a:pt x="5604728" y="1784128"/>
                  <a:pt x="5623430" y="1784128"/>
                </a:cubicBezTo>
                <a:close/>
                <a:moveTo>
                  <a:pt x="5529906" y="1784128"/>
                </a:moveTo>
                <a:cubicBezTo>
                  <a:pt x="5546912" y="1784128"/>
                  <a:pt x="5560515" y="1794292"/>
                  <a:pt x="5560515" y="1807833"/>
                </a:cubicBezTo>
                <a:cubicBezTo>
                  <a:pt x="5560515" y="1821362"/>
                  <a:pt x="5545206" y="1831526"/>
                  <a:pt x="5526504" y="1831526"/>
                </a:cubicBezTo>
                <a:cubicBezTo>
                  <a:pt x="5507802" y="1831526"/>
                  <a:pt x="5494200" y="1821362"/>
                  <a:pt x="5495900" y="1807833"/>
                </a:cubicBezTo>
                <a:cubicBezTo>
                  <a:pt x="5495900" y="1794292"/>
                  <a:pt x="5511206" y="1784128"/>
                  <a:pt x="5529906" y="1784128"/>
                </a:cubicBezTo>
                <a:close/>
                <a:moveTo>
                  <a:pt x="5436364" y="1784128"/>
                </a:moveTo>
                <a:cubicBezTo>
                  <a:pt x="5453382" y="1784128"/>
                  <a:pt x="5466983" y="1794292"/>
                  <a:pt x="5466983" y="1807833"/>
                </a:cubicBezTo>
                <a:cubicBezTo>
                  <a:pt x="5466983" y="1821362"/>
                  <a:pt x="5451683" y="1831526"/>
                  <a:pt x="5432967" y="1831526"/>
                </a:cubicBezTo>
                <a:cubicBezTo>
                  <a:pt x="5414271" y="1831526"/>
                  <a:pt x="5400663" y="1821362"/>
                  <a:pt x="5402362" y="1807833"/>
                </a:cubicBezTo>
                <a:cubicBezTo>
                  <a:pt x="5402362" y="1794292"/>
                  <a:pt x="5417667" y="1784128"/>
                  <a:pt x="5436364" y="1784128"/>
                </a:cubicBezTo>
                <a:close/>
                <a:moveTo>
                  <a:pt x="5342848" y="1784128"/>
                </a:moveTo>
                <a:cubicBezTo>
                  <a:pt x="5361541" y="1784128"/>
                  <a:pt x="5375144" y="1794292"/>
                  <a:pt x="5373449" y="1807833"/>
                </a:cubicBezTo>
                <a:cubicBezTo>
                  <a:pt x="5373449" y="1821362"/>
                  <a:pt x="5358150" y="1831526"/>
                  <a:pt x="5339431" y="1831526"/>
                </a:cubicBezTo>
                <a:cubicBezTo>
                  <a:pt x="5320718" y="1831526"/>
                  <a:pt x="5307113" y="1821362"/>
                  <a:pt x="5308808" y="1807833"/>
                </a:cubicBezTo>
                <a:cubicBezTo>
                  <a:pt x="5310512" y="1794292"/>
                  <a:pt x="5325814" y="1784128"/>
                  <a:pt x="5342848" y="1784128"/>
                </a:cubicBezTo>
                <a:close/>
                <a:moveTo>
                  <a:pt x="12453699" y="1782787"/>
                </a:moveTo>
                <a:cubicBezTo>
                  <a:pt x="12474105" y="1782787"/>
                  <a:pt x="12496163" y="1794634"/>
                  <a:pt x="12504656" y="1806480"/>
                </a:cubicBezTo>
                <a:cubicBezTo>
                  <a:pt x="12513267" y="1820021"/>
                  <a:pt x="12503004" y="1830185"/>
                  <a:pt x="12482598" y="1830185"/>
                </a:cubicBezTo>
                <a:cubicBezTo>
                  <a:pt x="12462191" y="1830185"/>
                  <a:pt x="12440015" y="1820021"/>
                  <a:pt x="12431640" y="1806480"/>
                </a:cubicBezTo>
                <a:cubicBezTo>
                  <a:pt x="12423030" y="1792940"/>
                  <a:pt x="12433292" y="1782787"/>
                  <a:pt x="12453699" y="1782787"/>
                </a:cubicBezTo>
                <a:close/>
                <a:moveTo>
                  <a:pt x="5251029" y="1782434"/>
                </a:moveTo>
                <a:cubicBezTo>
                  <a:pt x="5268036" y="1784128"/>
                  <a:pt x="5281621" y="1794281"/>
                  <a:pt x="5281621" y="1806127"/>
                </a:cubicBezTo>
                <a:cubicBezTo>
                  <a:pt x="5279920" y="1819668"/>
                  <a:pt x="5264617" y="1829832"/>
                  <a:pt x="5247625" y="1829832"/>
                </a:cubicBezTo>
                <a:cubicBezTo>
                  <a:pt x="5228922" y="1829832"/>
                  <a:pt x="5215316" y="1819668"/>
                  <a:pt x="5217014" y="1806127"/>
                </a:cubicBezTo>
                <a:cubicBezTo>
                  <a:pt x="5218715" y="1792586"/>
                  <a:pt x="5234015" y="1782434"/>
                  <a:pt x="5251029" y="1782434"/>
                </a:cubicBezTo>
                <a:close/>
                <a:moveTo>
                  <a:pt x="5157474" y="1782434"/>
                </a:moveTo>
                <a:cubicBezTo>
                  <a:pt x="5176173" y="1784128"/>
                  <a:pt x="5189788" y="1794281"/>
                  <a:pt x="5188084" y="1806127"/>
                </a:cubicBezTo>
                <a:cubicBezTo>
                  <a:pt x="5186379" y="1819668"/>
                  <a:pt x="5171063" y="1829832"/>
                  <a:pt x="5154056" y="1829832"/>
                </a:cubicBezTo>
                <a:cubicBezTo>
                  <a:pt x="5135355" y="1829832"/>
                  <a:pt x="5121752" y="1819668"/>
                  <a:pt x="5123445" y="1806127"/>
                </a:cubicBezTo>
                <a:cubicBezTo>
                  <a:pt x="5125137" y="1792586"/>
                  <a:pt x="5140456" y="1782434"/>
                  <a:pt x="5157474" y="1782434"/>
                </a:cubicBezTo>
                <a:close/>
                <a:moveTo>
                  <a:pt x="5063901" y="1782434"/>
                </a:moveTo>
                <a:cubicBezTo>
                  <a:pt x="5082604" y="1784128"/>
                  <a:pt x="5096212" y="1794281"/>
                  <a:pt x="5094510" y="1806127"/>
                </a:cubicBezTo>
                <a:cubicBezTo>
                  <a:pt x="5092815" y="1819668"/>
                  <a:pt x="5077510" y="1829832"/>
                  <a:pt x="5060501" y="1829832"/>
                </a:cubicBezTo>
                <a:cubicBezTo>
                  <a:pt x="5041779" y="1829832"/>
                  <a:pt x="5028181" y="1819668"/>
                  <a:pt x="5029892" y="1806127"/>
                </a:cubicBezTo>
                <a:cubicBezTo>
                  <a:pt x="5031591" y="1792586"/>
                  <a:pt x="5046901" y="1782434"/>
                  <a:pt x="5063901" y="1782434"/>
                </a:cubicBezTo>
                <a:close/>
                <a:moveTo>
                  <a:pt x="4970397" y="1782434"/>
                </a:moveTo>
                <a:cubicBezTo>
                  <a:pt x="4989068" y="1782434"/>
                  <a:pt x="5002677" y="1794281"/>
                  <a:pt x="5000980" y="1806127"/>
                </a:cubicBezTo>
                <a:cubicBezTo>
                  <a:pt x="4999285" y="1819668"/>
                  <a:pt x="4983989" y="1829832"/>
                  <a:pt x="4965298" y="1829832"/>
                </a:cubicBezTo>
                <a:cubicBezTo>
                  <a:pt x="4946610" y="1829832"/>
                  <a:pt x="4934706" y="1819668"/>
                  <a:pt x="4934706" y="1806127"/>
                </a:cubicBezTo>
                <a:cubicBezTo>
                  <a:pt x="4936414" y="1792586"/>
                  <a:pt x="4951703" y="1782434"/>
                  <a:pt x="4970397" y="1782434"/>
                </a:cubicBezTo>
                <a:close/>
                <a:moveTo>
                  <a:pt x="4878741" y="1782434"/>
                </a:moveTo>
                <a:cubicBezTo>
                  <a:pt x="4897318" y="1782434"/>
                  <a:pt x="4910928" y="1792586"/>
                  <a:pt x="4909222" y="1806127"/>
                </a:cubicBezTo>
                <a:cubicBezTo>
                  <a:pt x="4907511" y="1819668"/>
                  <a:pt x="4892338" y="1829832"/>
                  <a:pt x="4873646" y="1829832"/>
                </a:cubicBezTo>
                <a:cubicBezTo>
                  <a:pt x="4854931" y="1829832"/>
                  <a:pt x="4843044" y="1819668"/>
                  <a:pt x="4843044" y="1806127"/>
                </a:cubicBezTo>
                <a:cubicBezTo>
                  <a:pt x="4844737" y="1792586"/>
                  <a:pt x="4860036" y="1782434"/>
                  <a:pt x="4878741" y="1782434"/>
                </a:cubicBezTo>
                <a:close/>
                <a:moveTo>
                  <a:pt x="4793722" y="1782434"/>
                </a:moveTo>
                <a:cubicBezTo>
                  <a:pt x="4810722" y="1782434"/>
                  <a:pt x="4822615" y="1792586"/>
                  <a:pt x="4822615" y="1806127"/>
                </a:cubicBezTo>
                <a:cubicBezTo>
                  <a:pt x="4820920" y="1819668"/>
                  <a:pt x="4805620" y="1829832"/>
                  <a:pt x="4786926" y="1829832"/>
                </a:cubicBezTo>
                <a:cubicBezTo>
                  <a:pt x="4768226" y="1829832"/>
                  <a:pt x="4756317" y="1819668"/>
                  <a:pt x="4758026" y="1806127"/>
                </a:cubicBezTo>
                <a:cubicBezTo>
                  <a:pt x="4759728" y="1792586"/>
                  <a:pt x="4775026" y="1782434"/>
                  <a:pt x="4793722" y="1782434"/>
                </a:cubicBezTo>
                <a:close/>
                <a:moveTo>
                  <a:pt x="1168893" y="1782434"/>
                </a:moveTo>
                <a:cubicBezTo>
                  <a:pt x="1185895" y="1782434"/>
                  <a:pt x="1196087" y="1792586"/>
                  <a:pt x="1189292" y="1806127"/>
                </a:cubicBezTo>
                <a:cubicBezTo>
                  <a:pt x="1182486" y="1819668"/>
                  <a:pt x="1162092" y="1829832"/>
                  <a:pt x="1145081" y="1829832"/>
                </a:cubicBezTo>
                <a:cubicBezTo>
                  <a:pt x="1126381" y="1829832"/>
                  <a:pt x="1117883" y="1819668"/>
                  <a:pt x="1124682" y="1806127"/>
                </a:cubicBezTo>
                <a:cubicBezTo>
                  <a:pt x="1131482" y="1792586"/>
                  <a:pt x="1151882" y="1782434"/>
                  <a:pt x="1168893" y="1782434"/>
                </a:cubicBezTo>
                <a:close/>
                <a:moveTo>
                  <a:pt x="794856" y="1780740"/>
                </a:moveTo>
                <a:cubicBezTo>
                  <a:pt x="811857" y="1782434"/>
                  <a:pt x="820357" y="1792586"/>
                  <a:pt x="813557" y="1804433"/>
                </a:cubicBezTo>
                <a:cubicBezTo>
                  <a:pt x="806756" y="1816292"/>
                  <a:pt x="786354" y="1828138"/>
                  <a:pt x="767653" y="1828138"/>
                </a:cubicBezTo>
                <a:cubicBezTo>
                  <a:pt x="748953" y="1828138"/>
                  <a:pt x="740451" y="1817974"/>
                  <a:pt x="748953" y="1804433"/>
                </a:cubicBezTo>
                <a:cubicBezTo>
                  <a:pt x="755753" y="1790892"/>
                  <a:pt x="776153" y="1780740"/>
                  <a:pt x="794856" y="1780740"/>
                </a:cubicBezTo>
                <a:close/>
                <a:moveTo>
                  <a:pt x="1265861" y="1779058"/>
                </a:moveTo>
                <a:cubicBezTo>
                  <a:pt x="1284569" y="1779058"/>
                  <a:pt x="1293074" y="1789211"/>
                  <a:pt x="1286267" y="1802751"/>
                </a:cubicBezTo>
                <a:cubicBezTo>
                  <a:pt x="1279461" y="1816292"/>
                  <a:pt x="1260765" y="1826444"/>
                  <a:pt x="1242068" y="1826444"/>
                </a:cubicBezTo>
                <a:cubicBezTo>
                  <a:pt x="1223372" y="1826444"/>
                  <a:pt x="1214868" y="1816292"/>
                  <a:pt x="1221662" y="1802751"/>
                </a:cubicBezTo>
                <a:cubicBezTo>
                  <a:pt x="1228468" y="1789211"/>
                  <a:pt x="1248863" y="1779058"/>
                  <a:pt x="1265861" y="1779058"/>
                </a:cubicBezTo>
                <a:close/>
                <a:moveTo>
                  <a:pt x="1080561" y="1772282"/>
                </a:moveTo>
                <a:cubicBezTo>
                  <a:pt x="1097563" y="1773976"/>
                  <a:pt x="1107763" y="1784129"/>
                  <a:pt x="1100964" y="1795975"/>
                </a:cubicBezTo>
                <a:cubicBezTo>
                  <a:pt x="1094161" y="1809516"/>
                  <a:pt x="1073761" y="1819668"/>
                  <a:pt x="1056759" y="1819668"/>
                </a:cubicBezTo>
                <a:cubicBezTo>
                  <a:pt x="1038058" y="1819668"/>
                  <a:pt x="1029559" y="1809516"/>
                  <a:pt x="1036359" y="1795975"/>
                </a:cubicBezTo>
                <a:cubicBezTo>
                  <a:pt x="1043159" y="1784129"/>
                  <a:pt x="1063561" y="1772282"/>
                  <a:pt x="1080561" y="1772282"/>
                </a:cubicBezTo>
                <a:close/>
                <a:moveTo>
                  <a:pt x="985343" y="1772282"/>
                </a:moveTo>
                <a:cubicBezTo>
                  <a:pt x="1005744" y="1772282"/>
                  <a:pt x="1014246" y="1784129"/>
                  <a:pt x="1007445" y="1795975"/>
                </a:cubicBezTo>
                <a:cubicBezTo>
                  <a:pt x="1000645" y="1809516"/>
                  <a:pt x="980244" y="1819668"/>
                  <a:pt x="961543" y="1819668"/>
                </a:cubicBezTo>
                <a:cubicBezTo>
                  <a:pt x="942841" y="1819668"/>
                  <a:pt x="934340" y="1809516"/>
                  <a:pt x="941141" y="1795975"/>
                </a:cubicBezTo>
                <a:cubicBezTo>
                  <a:pt x="947942" y="1784129"/>
                  <a:pt x="968343" y="1772282"/>
                  <a:pt x="985343" y="1772282"/>
                </a:cubicBezTo>
                <a:close/>
                <a:moveTo>
                  <a:pt x="12751072" y="1766047"/>
                </a:moveTo>
                <a:cubicBezTo>
                  <a:pt x="12771479" y="1766047"/>
                  <a:pt x="12795307" y="1776200"/>
                  <a:pt x="12802149" y="1789740"/>
                </a:cubicBezTo>
                <a:cubicBezTo>
                  <a:pt x="12810524" y="1803281"/>
                  <a:pt x="12800380" y="1813445"/>
                  <a:pt x="12779973" y="1813445"/>
                </a:cubicBezTo>
                <a:cubicBezTo>
                  <a:pt x="12759565" y="1813445"/>
                  <a:pt x="12737507" y="1803281"/>
                  <a:pt x="12729014" y="1789740"/>
                </a:cubicBezTo>
                <a:cubicBezTo>
                  <a:pt x="12720521" y="1776200"/>
                  <a:pt x="12730666" y="1766047"/>
                  <a:pt x="12751072" y="1766047"/>
                </a:cubicBezTo>
                <a:close/>
                <a:moveTo>
                  <a:pt x="12647387" y="1766047"/>
                </a:moveTo>
                <a:cubicBezTo>
                  <a:pt x="12667795" y="1766047"/>
                  <a:pt x="12689853" y="1776200"/>
                  <a:pt x="12698346" y="1789740"/>
                </a:cubicBezTo>
                <a:cubicBezTo>
                  <a:pt x="12706956" y="1803281"/>
                  <a:pt x="12696694" y="1813445"/>
                  <a:pt x="12676287" y="1813445"/>
                </a:cubicBezTo>
                <a:cubicBezTo>
                  <a:pt x="12655881" y="1813445"/>
                  <a:pt x="12633704" y="1803281"/>
                  <a:pt x="12625328" y="1789740"/>
                </a:cubicBezTo>
                <a:cubicBezTo>
                  <a:pt x="12616718" y="1776200"/>
                  <a:pt x="12626980" y="1766047"/>
                  <a:pt x="12647387" y="1766047"/>
                </a:cubicBezTo>
                <a:close/>
                <a:moveTo>
                  <a:pt x="12543702" y="1766047"/>
                </a:moveTo>
                <a:cubicBezTo>
                  <a:pt x="12564108" y="1766047"/>
                  <a:pt x="12586167" y="1776200"/>
                  <a:pt x="12593008" y="1789740"/>
                </a:cubicBezTo>
                <a:cubicBezTo>
                  <a:pt x="12599732" y="1803281"/>
                  <a:pt x="12591356" y="1813445"/>
                  <a:pt x="12570949" y="1813445"/>
                </a:cubicBezTo>
                <a:cubicBezTo>
                  <a:pt x="12550543" y="1813445"/>
                  <a:pt x="12528367" y="1803281"/>
                  <a:pt x="12521525" y="1789740"/>
                </a:cubicBezTo>
                <a:cubicBezTo>
                  <a:pt x="12514801" y="1776200"/>
                  <a:pt x="12523295" y="1766047"/>
                  <a:pt x="12543702" y="1766047"/>
                </a:cubicBezTo>
                <a:close/>
                <a:moveTo>
                  <a:pt x="10327467" y="1738436"/>
                </a:moveTo>
                <a:cubicBezTo>
                  <a:pt x="10344465" y="1738436"/>
                  <a:pt x="10364872" y="1748589"/>
                  <a:pt x="10369968" y="1762129"/>
                </a:cubicBezTo>
                <a:cubicBezTo>
                  <a:pt x="10376774" y="1775670"/>
                  <a:pt x="10366571" y="1785822"/>
                  <a:pt x="10347874" y="1785822"/>
                </a:cubicBezTo>
                <a:cubicBezTo>
                  <a:pt x="10329166" y="1785822"/>
                  <a:pt x="10310458" y="1775670"/>
                  <a:pt x="10305362" y="1762129"/>
                </a:cubicBezTo>
                <a:cubicBezTo>
                  <a:pt x="10298567" y="1748589"/>
                  <a:pt x="10308759" y="1738436"/>
                  <a:pt x="10327467" y="1738436"/>
                </a:cubicBezTo>
                <a:close/>
                <a:moveTo>
                  <a:pt x="10237382" y="1738436"/>
                </a:moveTo>
                <a:cubicBezTo>
                  <a:pt x="10256079" y="1738436"/>
                  <a:pt x="10274776" y="1748589"/>
                  <a:pt x="10279883" y="1762129"/>
                </a:cubicBezTo>
                <a:cubicBezTo>
                  <a:pt x="10284979" y="1775670"/>
                  <a:pt x="10276474" y="1785822"/>
                  <a:pt x="10257778" y="1785822"/>
                </a:cubicBezTo>
                <a:cubicBezTo>
                  <a:pt x="10239082" y="1785822"/>
                  <a:pt x="10220373" y="1775670"/>
                  <a:pt x="10215265" y="1762129"/>
                </a:cubicBezTo>
                <a:cubicBezTo>
                  <a:pt x="10210169" y="1748589"/>
                  <a:pt x="10218674" y="1738436"/>
                  <a:pt x="10237382" y="1738436"/>
                </a:cubicBezTo>
                <a:close/>
                <a:moveTo>
                  <a:pt x="10145563" y="1736730"/>
                </a:moveTo>
                <a:cubicBezTo>
                  <a:pt x="10164272" y="1738424"/>
                  <a:pt x="10182968" y="1748588"/>
                  <a:pt x="10188064" y="1760435"/>
                </a:cubicBezTo>
                <a:cubicBezTo>
                  <a:pt x="10193172" y="1773976"/>
                  <a:pt x="10184667" y="1784128"/>
                  <a:pt x="10165971" y="1784128"/>
                </a:cubicBezTo>
                <a:cubicBezTo>
                  <a:pt x="10147274" y="1784128"/>
                  <a:pt x="10128566" y="1773976"/>
                  <a:pt x="10123458" y="1760435"/>
                </a:cubicBezTo>
                <a:cubicBezTo>
                  <a:pt x="10118362" y="1746894"/>
                  <a:pt x="10126867" y="1736730"/>
                  <a:pt x="10145563" y="1736730"/>
                </a:cubicBezTo>
                <a:close/>
                <a:moveTo>
                  <a:pt x="10053744" y="1736730"/>
                </a:moveTo>
                <a:cubicBezTo>
                  <a:pt x="10070742" y="1736730"/>
                  <a:pt x="10089450" y="1748588"/>
                  <a:pt x="10096256" y="1760435"/>
                </a:cubicBezTo>
                <a:cubicBezTo>
                  <a:pt x="10101352" y="1773976"/>
                  <a:pt x="10092860" y="1784128"/>
                  <a:pt x="10074151" y="1784128"/>
                </a:cubicBezTo>
                <a:cubicBezTo>
                  <a:pt x="10055442" y="1784128"/>
                  <a:pt x="10036746" y="1773976"/>
                  <a:pt x="10031650" y="1760435"/>
                </a:cubicBezTo>
                <a:cubicBezTo>
                  <a:pt x="10026543" y="1746894"/>
                  <a:pt x="10036746" y="1736730"/>
                  <a:pt x="10053744" y="1736730"/>
                </a:cubicBezTo>
                <a:close/>
                <a:moveTo>
                  <a:pt x="9960238" y="1736730"/>
                </a:moveTo>
                <a:cubicBezTo>
                  <a:pt x="9978935" y="1736730"/>
                  <a:pt x="9997643" y="1748588"/>
                  <a:pt x="10002739" y="1760435"/>
                </a:cubicBezTo>
                <a:cubicBezTo>
                  <a:pt x="10007847" y="1773976"/>
                  <a:pt x="9997643" y="1784128"/>
                  <a:pt x="9980633" y="1784128"/>
                </a:cubicBezTo>
                <a:cubicBezTo>
                  <a:pt x="9961937" y="1784128"/>
                  <a:pt x="9943228" y="1773976"/>
                  <a:pt x="9938133" y="1760435"/>
                </a:cubicBezTo>
                <a:cubicBezTo>
                  <a:pt x="9933037" y="1746894"/>
                  <a:pt x="9943228" y="1736730"/>
                  <a:pt x="9960238" y="1736730"/>
                </a:cubicBezTo>
                <a:close/>
                <a:moveTo>
                  <a:pt x="9868419" y="1736730"/>
                </a:moveTo>
                <a:cubicBezTo>
                  <a:pt x="9887139" y="1736730"/>
                  <a:pt x="9905835" y="1746894"/>
                  <a:pt x="9910931" y="1760435"/>
                </a:cubicBezTo>
                <a:cubicBezTo>
                  <a:pt x="9916039" y="1773976"/>
                  <a:pt x="9905835" y="1784128"/>
                  <a:pt x="9888838" y="1784128"/>
                </a:cubicBezTo>
                <a:cubicBezTo>
                  <a:pt x="9870129" y="1784128"/>
                  <a:pt x="9851421" y="1773976"/>
                  <a:pt x="9846325" y="1760435"/>
                </a:cubicBezTo>
                <a:cubicBezTo>
                  <a:pt x="9841229" y="1746894"/>
                  <a:pt x="9851421" y="1736730"/>
                  <a:pt x="9868419" y="1736730"/>
                </a:cubicBezTo>
                <a:close/>
                <a:moveTo>
                  <a:pt x="9776635" y="1736730"/>
                </a:moveTo>
                <a:cubicBezTo>
                  <a:pt x="9795332" y="1736730"/>
                  <a:pt x="9814040" y="1746894"/>
                  <a:pt x="9819136" y="1760435"/>
                </a:cubicBezTo>
                <a:cubicBezTo>
                  <a:pt x="9824232" y="1773976"/>
                  <a:pt x="9814040" y="1784128"/>
                  <a:pt x="9797042" y="1784128"/>
                </a:cubicBezTo>
                <a:cubicBezTo>
                  <a:pt x="9778334" y="1784128"/>
                  <a:pt x="9759637" y="1773976"/>
                  <a:pt x="9754541" y="1760435"/>
                </a:cubicBezTo>
                <a:cubicBezTo>
                  <a:pt x="9749434" y="1746894"/>
                  <a:pt x="9759637" y="1736730"/>
                  <a:pt x="9776635" y="1736730"/>
                </a:cubicBezTo>
                <a:close/>
                <a:moveTo>
                  <a:pt x="9681430" y="1736730"/>
                </a:moveTo>
                <a:cubicBezTo>
                  <a:pt x="9698428" y="1736730"/>
                  <a:pt x="9717125" y="1746894"/>
                  <a:pt x="9722221" y="1760435"/>
                </a:cubicBezTo>
                <a:cubicBezTo>
                  <a:pt x="9727328" y="1773976"/>
                  <a:pt x="9717125" y="1784128"/>
                  <a:pt x="9698428" y="1784128"/>
                </a:cubicBezTo>
                <a:cubicBezTo>
                  <a:pt x="9679732" y="1784128"/>
                  <a:pt x="9662722" y="1773976"/>
                  <a:pt x="9657626" y="1760435"/>
                </a:cubicBezTo>
                <a:cubicBezTo>
                  <a:pt x="9652530" y="1746894"/>
                  <a:pt x="9662722" y="1736730"/>
                  <a:pt x="9681430" y="1736730"/>
                </a:cubicBezTo>
                <a:close/>
                <a:moveTo>
                  <a:pt x="9587913" y="1736730"/>
                </a:moveTo>
                <a:cubicBezTo>
                  <a:pt x="9604911" y="1736730"/>
                  <a:pt x="9623608" y="1746894"/>
                  <a:pt x="9628715" y="1760435"/>
                </a:cubicBezTo>
                <a:cubicBezTo>
                  <a:pt x="9633823" y="1773976"/>
                  <a:pt x="9623608" y="1784128"/>
                  <a:pt x="9604911" y="1784128"/>
                </a:cubicBezTo>
                <a:cubicBezTo>
                  <a:pt x="9586214" y="1784128"/>
                  <a:pt x="9569217" y="1773976"/>
                  <a:pt x="9564109" y="1760435"/>
                </a:cubicBezTo>
                <a:cubicBezTo>
                  <a:pt x="9559013" y="1746894"/>
                  <a:pt x="9569217" y="1736730"/>
                  <a:pt x="9587913" y="1736730"/>
                </a:cubicBezTo>
                <a:close/>
                <a:moveTo>
                  <a:pt x="9496105" y="1736730"/>
                </a:moveTo>
                <a:cubicBezTo>
                  <a:pt x="9513103" y="1736730"/>
                  <a:pt x="9531800" y="1746894"/>
                  <a:pt x="9536907" y="1760435"/>
                </a:cubicBezTo>
                <a:cubicBezTo>
                  <a:pt x="9542015" y="1773976"/>
                  <a:pt x="9531811" y="1784128"/>
                  <a:pt x="9513103" y="1784128"/>
                </a:cubicBezTo>
                <a:cubicBezTo>
                  <a:pt x="9494407" y="1784128"/>
                  <a:pt x="9477397" y="1773976"/>
                  <a:pt x="9472301" y="1760435"/>
                </a:cubicBezTo>
                <a:cubicBezTo>
                  <a:pt x="9467205" y="1746894"/>
                  <a:pt x="9477397" y="1736730"/>
                  <a:pt x="9496105" y="1736730"/>
                </a:cubicBezTo>
                <a:close/>
                <a:moveTo>
                  <a:pt x="9402600" y="1729966"/>
                </a:moveTo>
                <a:cubicBezTo>
                  <a:pt x="9419598" y="1729966"/>
                  <a:pt x="9438294" y="1741813"/>
                  <a:pt x="9443402" y="1753659"/>
                </a:cubicBezTo>
                <a:cubicBezTo>
                  <a:pt x="9448498" y="1767200"/>
                  <a:pt x="9438294" y="1777364"/>
                  <a:pt x="9419598" y="1777364"/>
                </a:cubicBezTo>
                <a:cubicBezTo>
                  <a:pt x="9400902" y="1777364"/>
                  <a:pt x="9383892" y="1767200"/>
                  <a:pt x="9378784" y="1753659"/>
                </a:cubicBezTo>
                <a:cubicBezTo>
                  <a:pt x="9373688" y="1740130"/>
                  <a:pt x="9383892" y="1729966"/>
                  <a:pt x="9402600" y="1729966"/>
                </a:cubicBezTo>
                <a:close/>
                <a:moveTo>
                  <a:pt x="9309093" y="1729966"/>
                </a:moveTo>
                <a:cubicBezTo>
                  <a:pt x="9326091" y="1729966"/>
                  <a:pt x="9344799" y="1740130"/>
                  <a:pt x="9349895" y="1753659"/>
                </a:cubicBezTo>
                <a:cubicBezTo>
                  <a:pt x="9354991" y="1767200"/>
                  <a:pt x="9343101" y="1777364"/>
                  <a:pt x="9326091" y="1777364"/>
                </a:cubicBezTo>
                <a:cubicBezTo>
                  <a:pt x="9307395" y="1777364"/>
                  <a:pt x="9290396" y="1767200"/>
                  <a:pt x="9285301" y="1753659"/>
                </a:cubicBezTo>
                <a:cubicBezTo>
                  <a:pt x="9280182" y="1740130"/>
                  <a:pt x="9292096" y="1729966"/>
                  <a:pt x="9309093" y="1729966"/>
                </a:cubicBezTo>
                <a:close/>
                <a:moveTo>
                  <a:pt x="9215576" y="1729966"/>
                </a:moveTo>
                <a:cubicBezTo>
                  <a:pt x="9234284" y="1729966"/>
                  <a:pt x="9252992" y="1740130"/>
                  <a:pt x="9256389" y="1753659"/>
                </a:cubicBezTo>
                <a:cubicBezTo>
                  <a:pt x="9261485" y="1767200"/>
                  <a:pt x="9249583" y="1777364"/>
                  <a:pt x="9232573" y="1777364"/>
                </a:cubicBezTo>
                <a:cubicBezTo>
                  <a:pt x="9213877" y="1777364"/>
                  <a:pt x="9196879" y="1767200"/>
                  <a:pt x="9191783" y="1753659"/>
                </a:cubicBezTo>
                <a:cubicBezTo>
                  <a:pt x="9186676" y="1740130"/>
                  <a:pt x="9198577" y="1729966"/>
                  <a:pt x="9215576" y="1729966"/>
                </a:cubicBezTo>
                <a:close/>
                <a:moveTo>
                  <a:pt x="9123769" y="1729966"/>
                </a:moveTo>
                <a:cubicBezTo>
                  <a:pt x="9142465" y="1729966"/>
                  <a:pt x="9161185" y="1740130"/>
                  <a:pt x="9164583" y="1753659"/>
                </a:cubicBezTo>
                <a:cubicBezTo>
                  <a:pt x="9169678" y="1767200"/>
                  <a:pt x="9157776" y="1777364"/>
                  <a:pt x="9140766" y="1777364"/>
                </a:cubicBezTo>
                <a:cubicBezTo>
                  <a:pt x="9122070" y="1777364"/>
                  <a:pt x="9105072" y="1767200"/>
                  <a:pt x="9099964" y="1753659"/>
                </a:cubicBezTo>
                <a:cubicBezTo>
                  <a:pt x="9094868" y="1740130"/>
                  <a:pt x="9106771" y="1729966"/>
                  <a:pt x="9123769" y="1729966"/>
                </a:cubicBezTo>
                <a:close/>
                <a:moveTo>
                  <a:pt x="9030274" y="1729966"/>
                </a:moveTo>
                <a:cubicBezTo>
                  <a:pt x="9050681" y="1729966"/>
                  <a:pt x="9069377" y="1740130"/>
                  <a:pt x="9072775" y="1753659"/>
                </a:cubicBezTo>
                <a:cubicBezTo>
                  <a:pt x="9077882" y="1767200"/>
                  <a:pt x="9065980" y="1777364"/>
                  <a:pt x="9047284" y="1777364"/>
                </a:cubicBezTo>
                <a:cubicBezTo>
                  <a:pt x="9028575" y="1777364"/>
                  <a:pt x="9011578" y="1767200"/>
                  <a:pt x="9006470" y="1753659"/>
                </a:cubicBezTo>
                <a:cubicBezTo>
                  <a:pt x="9003073" y="1740130"/>
                  <a:pt x="9013276" y="1729966"/>
                  <a:pt x="9030274" y="1729966"/>
                </a:cubicBezTo>
                <a:close/>
                <a:moveTo>
                  <a:pt x="8941876" y="1729966"/>
                </a:moveTo>
                <a:cubicBezTo>
                  <a:pt x="8958874" y="1729966"/>
                  <a:pt x="8977571" y="1740130"/>
                  <a:pt x="8980968" y="1753659"/>
                </a:cubicBezTo>
                <a:cubicBezTo>
                  <a:pt x="8984365" y="1767200"/>
                  <a:pt x="8974173" y="1777364"/>
                  <a:pt x="8955465" y="1777364"/>
                </a:cubicBezTo>
                <a:cubicBezTo>
                  <a:pt x="8936768" y="1777364"/>
                  <a:pt x="8919771" y="1767200"/>
                  <a:pt x="8916362" y="1753659"/>
                </a:cubicBezTo>
                <a:cubicBezTo>
                  <a:pt x="8912965" y="1740130"/>
                  <a:pt x="8923168" y="1729966"/>
                  <a:pt x="8941876" y="1729966"/>
                </a:cubicBezTo>
                <a:close/>
                <a:moveTo>
                  <a:pt x="7464440" y="1729966"/>
                </a:moveTo>
                <a:cubicBezTo>
                  <a:pt x="7483150" y="1729966"/>
                  <a:pt x="7498446" y="1741813"/>
                  <a:pt x="7500145" y="1753659"/>
                </a:cubicBezTo>
                <a:cubicBezTo>
                  <a:pt x="7501860" y="1767200"/>
                  <a:pt x="7489943" y="1777364"/>
                  <a:pt x="7471245" y="1777364"/>
                </a:cubicBezTo>
                <a:cubicBezTo>
                  <a:pt x="7452550" y="1777364"/>
                  <a:pt x="7437251" y="1767200"/>
                  <a:pt x="7435541" y="1753659"/>
                </a:cubicBezTo>
                <a:cubicBezTo>
                  <a:pt x="7433843" y="1740130"/>
                  <a:pt x="7445743" y="1729966"/>
                  <a:pt x="7464440" y="1729966"/>
                </a:cubicBezTo>
                <a:close/>
                <a:moveTo>
                  <a:pt x="7377763" y="1729966"/>
                </a:moveTo>
                <a:cubicBezTo>
                  <a:pt x="7396461" y="1731660"/>
                  <a:pt x="7411762" y="1741813"/>
                  <a:pt x="7413462" y="1753659"/>
                </a:cubicBezTo>
                <a:cubicBezTo>
                  <a:pt x="7415159" y="1767200"/>
                  <a:pt x="7403268" y="1777364"/>
                  <a:pt x="7384559" y="1777364"/>
                </a:cubicBezTo>
                <a:cubicBezTo>
                  <a:pt x="7365859" y="1777364"/>
                  <a:pt x="7350550" y="1767200"/>
                  <a:pt x="7348852" y="1753659"/>
                </a:cubicBezTo>
                <a:cubicBezTo>
                  <a:pt x="7347154" y="1740130"/>
                  <a:pt x="7359055" y="1729966"/>
                  <a:pt x="7377763" y="1729966"/>
                </a:cubicBezTo>
                <a:close/>
                <a:moveTo>
                  <a:pt x="8848370" y="1728272"/>
                </a:moveTo>
                <a:cubicBezTo>
                  <a:pt x="8865368" y="1729966"/>
                  <a:pt x="8884065" y="1740119"/>
                  <a:pt x="8887474" y="1751965"/>
                </a:cubicBezTo>
                <a:cubicBezTo>
                  <a:pt x="8890871" y="1765506"/>
                  <a:pt x="8880667" y="1775670"/>
                  <a:pt x="8861971" y="1775670"/>
                </a:cubicBezTo>
                <a:cubicBezTo>
                  <a:pt x="8843262" y="1775670"/>
                  <a:pt x="8826265" y="1765506"/>
                  <a:pt x="8822868" y="1751965"/>
                </a:cubicBezTo>
                <a:cubicBezTo>
                  <a:pt x="8819470" y="1738425"/>
                  <a:pt x="8829674" y="1728272"/>
                  <a:pt x="8848370" y="1728272"/>
                </a:cubicBezTo>
                <a:close/>
                <a:moveTo>
                  <a:pt x="8756563" y="1728272"/>
                </a:moveTo>
                <a:cubicBezTo>
                  <a:pt x="8773561" y="1729966"/>
                  <a:pt x="8790559" y="1740119"/>
                  <a:pt x="8795655" y="1751965"/>
                </a:cubicBezTo>
                <a:cubicBezTo>
                  <a:pt x="8799064" y="1765506"/>
                  <a:pt x="8788860" y="1775670"/>
                  <a:pt x="8770164" y="1775670"/>
                </a:cubicBezTo>
                <a:cubicBezTo>
                  <a:pt x="8751455" y="1775670"/>
                  <a:pt x="8734457" y="1765506"/>
                  <a:pt x="8731060" y="1751965"/>
                </a:cubicBezTo>
                <a:cubicBezTo>
                  <a:pt x="8727663" y="1738425"/>
                  <a:pt x="8737855" y="1728272"/>
                  <a:pt x="8756563" y="1728272"/>
                </a:cubicBezTo>
                <a:close/>
                <a:moveTo>
                  <a:pt x="8664732" y="1728272"/>
                </a:moveTo>
                <a:cubicBezTo>
                  <a:pt x="8681729" y="1728272"/>
                  <a:pt x="8698739" y="1740119"/>
                  <a:pt x="8703835" y="1751965"/>
                </a:cubicBezTo>
                <a:cubicBezTo>
                  <a:pt x="8707232" y="1765506"/>
                  <a:pt x="8695342" y="1775670"/>
                  <a:pt x="8678332" y="1775670"/>
                </a:cubicBezTo>
                <a:cubicBezTo>
                  <a:pt x="8659624" y="1775670"/>
                  <a:pt x="8642626" y="1765506"/>
                  <a:pt x="8639228" y="1751965"/>
                </a:cubicBezTo>
                <a:cubicBezTo>
                  <a:pt x="8635832" y="1738425"/>
                  <a:pt x="8647733" y="1728272"/>
                  <a:pt x="8664732" y="1728272"/>
                </a:cubicBezTo>
                <a:close/>
                <a:moveTo>
                  <a:pt x="8571249" y="1728272"/>
                </a:moveTo>
                <a:cubicBezTo>
                  <a:pt x="8589946" y="1728272"/>
                  <a:pt x="8606944" y="1740119"/>
                  <a:pt x="8610341" y="1751965"/>
                </a:cubicBezTo>
                <a:cubicBezTo>
                  <a:pt x="8613750" y="1765506"/>
                  <a:pt x="8601848" y="1775670"/>
                  <a:pt x="8584850" y="1775670"/>
                </a:cubicBezTo>
                <a:cubicBezTo>
                  <a:pt x="8566142" y="1775670"/>
                  <a:pt x="8549132" y="1765506"/>
                  <a:pt x="8545735" y="1751965"/>
                </a:cubicBezTo>
                <a:cubicBezTo>
                  <a:pt x="8542338" y="1738425"/>
                  <a:pt x="8554252" y="1728272"/>
                  <a:pt x="8571249" y="1728272"/>
                </a:cubicBezTo>
                <a:close/>
                <a:moveTo>
                  <a:pt x="8479430" y="1728272"/>
                </a:moveTo>
                <a:cubicBezTo>
                  <a:pt x="8498127" y="1728272"/>
                  <a:pt x="8515124" y="1738425"/>
                  <a:pt x="8518522" y="1751965"/>
                </a:cubicBezTo>
                <a:cubicBezTo>
                  <a:pt x="8521931" y="1765506"/>
                  <a:pt x="8510028" y="1775670"/>
                  <a:pt x="8493031" y="1775670"/>
                </a:cubicBezTo>
                <a:cubicBezTo>
                  <a:pt x="8474323" y="1775670"/>
                  <a:pt x="8457325" y="1765506"/>
                  <a:pt x="8453927" y="1751965"/>
                </a:cubicBezTo>
                <a:cubicBezTo>
                  <a:pt x="8450531" y="1738425"/>
                  <a:pt x="8462432" y="1728272"/>
                  <a:pt x="8479430" y="1728272"/>
                </a:cubicBezTo>
                <a:close/>
                <a:moveTo>
                  <a:pt x="8385912" y="1728272"/>
                </a:moveTo>
                <a:cubicBezTo>
                  <a:pt x="8404609" y="1728272"/>
                  <a:pt x="8421607" y="1738425"/>
                  <a:pt x="8425016" y="1751965"/>
                </a:cubicBezTo>
                <a:cubicBezTo>
                  <a:pt x="8428425" y="1765506"/>
                  <a:pt x="8416511" y="1775670"/>
                  <a:pt x="8399513" y="1775670"/>
                </a:cubicBezTo>
                <a:cubicBezTo>
                  <a:pt x="8380816" y="1775670"/>
                  <a:pt x="8363806" y="1765506"/>
                  <a:pt x="8360410" y="1751965"/>
                </a:cubicBezTo>
                <a:cubicBezTo>
                  <a:pt x="8357012" y="1738425"/>
                  <a:pt x="8368915" y="1728272"/>
                  <a:pt x="8385912" y="1728272"/>
                </a:cubicBezTo>
                <a:close/>
                <a:moveTo>
                  <a:pt x="8302623" y="1728272"/>
                </a:moveTo>
                <a:cubicBezTo>
                  <a:pt x="8319632" y="1728272"/>
                  <a:pt x="8336630" y="1738425"/>
                  <a:pt x="8340027" y="1751965"/>
                </a:cubicBezTo>
                <a:cubicBezTo>
                  <a:pt x="8343436" y="1765506"/>
                  <a:pt x="8331534" y="1775670"/>
                  <a:pt x="8312826" y="1775670"/>
                </a:cubicBezTo>
                <a:cubicBezTo>
                  <a:pt x="8294118" y="1775670"/>
                  <a:pt x="8277119" y="1765506"/>
                  <a:pt x="8275421" y="1751965"/>
                </a:cubicBezTo>
                <a:cubicBezTo>
                  <a:pt x="8272024" y="1738425"/>
                  <a:pt x="8283926" y="1728272"/>
                  <a:pt x="8302623" y="1728272"/>
                </a:cubicBezTo>
                <a:close/>
                <a:moveTo>
                  <a:pt x="8209116" y="1728272"/>
                </a:moveTo>
                <a:cubicBezTo>
                  <a:pt x="8226113" y="1728272"/>
                  <a:pt x="8243111" y="1738425"/>
                  <a:pt x="8246509" y="1751965"/>
                </a:cubicBezTo>
                <a:cubicBezTo>
                  <a:pt x="8249918" y="1765506"/>
                  <a:pt x="8238015" y="1775670"/>
                  <a:pt x="8219319" y="1775670"/>
                </a:cubicBezTo>
                <a:cubicBezTo>
                  <a:pt x="8200611" y="1775670"/>
                  <a:pt x="8183613" y="1765506"/>
                  <a:pt x="8181903" y="1751965"/>
                </a:cubicBezTo>
                <a:cubicBezTo>
                  <a:pt x="8178505" y="1738425"/>
                  <a:pt x="8190419" y="1728272"/>
                  <a:pt x="8209116" y="1728272"/>
                </a:cubicBezTo>
                <a:close/>
                <a:moveTo>
                  <a:pt x="7925189" y="1728272"/>
                </a:moveTo>
                <a:cubicBezTo>
                  <a:pt x="7942187" y="1729966"/>
                  <a:pt x="7959197" y="1740119"/>
                  <a:pt x="7962595" y="1751965"/>
                </a:cubicBezTo>
                <a:cubicBezTo>
                  <a:pt x="7966003" y="1765506"/>
                  <a:pt x="7952390" y="1775670"/>
                  <a:pt x="7935393" y="1775670"/>
                </a:cubicBezTo>
                <a:cubicBezTo>
                  <a:pt x="7916684" y="1775670"/>
                  <a:pt x="7901385" y="1765506"/>
                  <a:pt x="7897988" y="1751965"/>
                </a:cubicBezTo>
                <a:cubicBezTo>
                  <a:pt x="7894591" y="1738425"/>
                  <a:pt x="7908191" y="1728272"/>
                  <a:pt x="7925189" y="1728272"/>
                </a:cubicBezTo>
                <a:close/>
                <a:moveTo>
                  <a:pt x="7831683" y="1728272"/>
                </a:moveTo>
                <a:cubicBezTo>
                  <a:pt x="7850391" y="1728272"/>
                  <a:pt x="7867389" y="1740119"/>
                  <a:pt x="7869087" y="1751965"/>
                </a:cubicBezTo>
                <a:cubicBezTo>
                  <a:pt x="7872486" y="1765506"/>
                  <a:pt x="7858896" y="1775670"/>
                  <a:pt x="7841886" y="1775670"/>
                </a:cubicBezTo>
                <a:cubicBezTo>
                  <a:pt x="7823178" y="1775670"/>
                  <a:pt x="7807879" y="1765506"/>
                  <a:pt x="7804481" y="1751965"/>
                </a:cubicBezTo>
                <a:cubicBezTo>
                  <a:pt x="7802783" y="1738425"/>
                  <a:pt x="7814685" y="1728272"/>
                  <a:pt x="7831683" y="1728272"/>
                </a:cubicBezTo>
                <a:close/>
                <a:moveTo>
                  <a:pt x="8108804" y="1726578"/>
                </a:moveTo>
                <a:cubicBezTo>
                  <a:pt x="8125801" y="1726578"/>
                  <a:pt x="8142800" y="1736742"/>
                  <a:pt x="8146209" y="1750283"/>
                </a:cubicBezTo>
                <a:cubicBezTo>
                  <a:pt x="8149605" y="1763824"/>
                  <a:pt x="8137704" y="1773976"/>
                  <a:pt x="8119007" y="1773976"/>
                </a:cubicBezTo>
                <a:cubicBezTo>
                  <a:pt x="8100299" y="1773976"/>
                  <a:pt x="8084988" y="1763824"/>
                  <a:pt x="8081590" y="1750283"/>
                </a:cubicBezTo>
                <a:cubicBezTo>
                  <a:pt x="8078194" y="1736742"/>
                  <a:pt x="8090107" y="1726578"/>
                  <a:pt x="8108804" y="1726578"/>
                </a:cubicBezTo>
                <a:close/>
                <a:moveTo>
                  <a:pt x="8015297" y="1726578"/>
                </a:moveTo>
                <a:cubicBezTo>
                  <a:pt x="8033994" y="1726578"/>
                  <a:pt x="8050991" y="1736742"/>
                  <a:pt x="8052690" y="1750283"/>
                </a:cubicBezTo>
                <a:cubicBezTo>
                  <a:pt x="8056099" y="1763824"/>
                  <a:pt x="8044197" y="1773976"/>
                  <a:pt x="8025489" y="1773976"/>
                </a:cubicBezTo>
                <a:cubicBezTo>
                  <a:pt x="8006792" y="1773976"/>
                  <a:pt x="7991493" y="1763824"/>
                  <a:pt x="7988096" y="1750283"/>
                </a:cubicBezTo>
                <a:cubicBezTo>
                  <a:pt x="7984699" y="1736742"/>
                  <a:pt x="7998287" y="1726578"/>
                  <a:pt x="8015297" y="1726578"/>
                </a:cubicBezTo>
                <a:close/>
                <a:moveTo>
                  <a:pt x="7746683" y="1724895"/>
                </a:moveTo>
                <a:cubicBezTo>
                  <a:pt x="7765379" y="1726589"/>
                  <a:pt x="7782377" y="1736742"/>
                  <a:pt x="7784075" y="1748588"/>
                </a:cubicBezTo>
                <a:cubicBezTo>
                  <a:pt x="7785775" y="1762129"/>
                  <a:pt x="7773872" y="1772281"/>
                  <a:pt x="7756874" y="1772281"/>
                </a:cubicBezTo>
                <a:cubicBezTo>
                  <a:pt x="7738179" y="1772281"/>
                  <a:pt x="7722867" y="1762129"/>
                  <a:pt x="7719471" y="1748588"/>
                </a:cubicBezTo>
                <a:cubicBezTo>
                  <a:pt x="7717772" y="1735048"/>
                  <a:pt x="7729673" y="1724895"/>
                  <a:pt x="7746683" y="1724895"/>
                </a:cubicBezTo>
                <a:close/>
                <a:moveTo>
                  <a:pt x="7192421" y="1721507"/>
                </a:moveTo>
                <a:cubicBezTo>
                  <a:pt x="7209431" y="1721507"/>
                  <a:pt x="7226431" y="1731660"/>
                  <a:pt x="7228129" y="1745200"/>
                </a:cubicBezTo>
                <a:cubicBezTo>
                  <a:pt x="7229828" y="1758741"/>
                  <a:pt x="7216226" y="1768905"/>
                  <a:pt x="7199227" y="1768905"/>
                </a:cubicBezTo>
                <a:cubicBezTo>
                  <a:pt x="7180530" y="1768905"/>
                  <a:pt x="7165230" y="1758741"/>
                  <a:pt x="7163521" y="1745200"/>
                </a:cubicBezTo>
                <a:cubicBezTo>
                  <a:pt x="7161821" y="1731660"/>
                  <a:pt x="7175424" y="1721507"/>
                  <a:pt x="7192421" y="1721507"/>
                </a:cubicBezTo>
                <a:close/>
                <a:moveTo>
                  <a:pt x="7100623" y="1721507"/>
                </a:moveTo>
                <a:cubicBezTo>
                  <a:pt x="7117613" y="1721507"/>
                  <a:pt x="7134632" y="1731660"/>
                  <a:pt x="7136331" y="1745200"/>
                </a:cubicBezTo>
                <a:cubicBezTo>
                  <a:pt x="7138029" y="1758741"/>
                  <a:pt x="7124432" y="1768905"/>
                  <a:pt x="7107425" y="1768905"/>
                </a:cubicBezTo>
                <a:cubicBezTo>
                  <a:pt x="7088721" y="1768905"/>
                  <a:pt x="7073425" y="1758741"/>
                  <a:pt x="7071725" y="1745200"/>
                </a:cubicBezTo>
                <a:cubicBezTo>
                  <a:pt x="7070027" y="1731660"/>
                  <a:pt x="7083627" y="1721507"/>
                  <a:pt x="7100623" y="1721507"/>
                </a:cubicBezTo>
                <a:close/>
                <a:moveTo>
                  <a:pt x="7008829" y="1721507"/>
                </a:moveTo>
                <a:cubicBezTo>
                  <a:pt x="7027536" y="1721507"/>
                  <a:pt x="7042832" y="1731660"/>
                  <a:pt x="7044527" y="1745200"/>
                </a:cubicBezTo>
                <a:cubicBezTo>
                  <a:pt x="7046239" y="1758741"/>
                  <a:pt x="7032641" y="1768905"/>
                  <a:pt x="7015634" y="1768905"/>
                </a:cubicBezTo>
                <a:cubicBezTo>
                  <a:pt x="6996932" y="1768905"/>
                  <a:pt x="6981634" y="1758741"/>
                  <a:pt x="6979934" y="1745200"/>
                </a:cubicBezTo>
                <a:cubicBezTo>
                  <a:pt x="6978236" y="1731660"/>
                  <a:pt x="6991836" y="1721507"/>
                  <a:pt x="7008829" y="1721507"/>
                </a:cubicBezTo>
                <a:close/>
                <a:moveTo>
                  <a:pt x="7284243" y="1719801"/>
                </a:moveTo>
                <a:cubicBezTo>
                  <a:pt x="7302942" y="1721495"/>
                  <a:pt x="7318241" y="1731659"/>
                  <a:pt x="7319938" y="1743506"/>
                </a:cubicBezTo>
                <a:cubicBezTo>
                  <a:pt x="7321638" y="1757047"/>
                  <a:pt x="7308037" y="1767199"/>
                  <a:pt x="7291037" y="1767199"/>
                </a:cubicBezTo>
                <a:cubicBezTo>
                  <a:pt x="7272340" y="1767199"/>
                  <a:pt x="7257041" y="1757047"/>
                  <a:pt x="7255344" y="1743506"/>
                </a:cubicBezTo>
                <a:cubicBezTo>
                  <a:pt x="7253643" y="1729965"/>
                  <a:pt x="7267232" y="1719801"/>
                  <a:pt x="7284243" y="1719801"/>
                </a:cubicBezTo>
                <a:close/>
                <a:moveTo>
                  <a:pt x="6825261" y="1719801"/>
                </a:moveTo>
                <a:cubicBezTo>
                  <a:pt x="6842256" y="1719801"/>
                  <a:pt x="6857550" y="1731659"/>
                  <a:pt x="6859250" y="1743506"/>
                </a:cubicBezTo>
                <a:cubicBezTo>
                  <a:pt x="6860964" y="1757047"/>
                  <a:pt x="6847362" y="1767199"/>
                  <a:pt x="6828661" y="1767199"/>
                </a:cubicBezTo>
                <a:cubicBezTo>
                  <a:pt x="6809966" y="1767199"/>
                  <a:pt x="6794669" y="1757047"/>
                  <a:pt x="6794669" y="1743506"/>
                </a:cubicBezTo>
                <a:cubicBezTo>
                  <a:pt x="6792971" y="1729965"/>
                  <a:pt x="6806568" y="1719801"/>
                  <a:pt x="6825261" y="1719801"/>
                </a:cubicBezTo>
                <a:close/>
                <a:moveTo>
                  <a:pt x="6731793" y="1719801"/>
                </a:moveTo>
                <a:cubicBezTo>
                  <a:pt x="6748801" y="1719801"/>
                  <a:pt x="6764098" y="1729965"/>
                  <a:pt x="6765791" y="1743506"/>
                </a:cubicBezTo>
                <a:cubicBezTo>
                  <a:pt x="6767492" y="1757047"/>
                  <a:pt x="6753900" y="1767199"/>
                  <a:pt x="6735207" y="1767199"/>
                </a:cubicBezTo>
                <a:cubicBezTo>
                  <a:pt x="6716497" y="1767199"/>
                  <a:pt x="6701201" y="1757047"/>
                  <a:pt x="6701201" y="1743506"/>
                </a:cubicBezTo>
                <a:cubicBezTo>
                  <a:pt x="6699503" y="1729965"/>
                  <a:pt x="6713097" y="1719801"/>
                  <a:pt x="6731793" y="1719801"/>
                </a:cubicBezTo>
                <a:close/>
                <a:moveTo>
                  <a:pt x="6638321" y="1719801"/>
                </a:moveTo>
                <a:cubicBezTo>
                  <a:pt x="6657023" y="1719801"/>
                  <a:pt x="6672318" y="1729965"/>
                  <a:pt x="6672318" y="1743506"/>
                </a:cubicBezTo>
                <a:cubicBezTo>
                  <a:pt x="6674017" y="1757047"/>
                  <a:pt x="6660422" y="1767199"/>
                  <a:pt x="6641725" y="1767199"/>
                </a:cubicBezTo>
                <a:cubicBezTo>
                  <a:pt x="6623008" y="1767199"/>
                  <a:pt x="6609407" y="1757047"/>
                  <a:pt x="6607709" y="1743506"/>
                </a:cubicBezTo>
                <a:cubicBezTo>
                  <a:pt x="6606010" y="1729965"/>
                  <a:pt x="6621306" y="1719801"/>
                  <a:pt x="6638321" y="1719801"/>
                </a:cubicBezTo>
                <a:close/>
                <a:moveTo>
                  <a:pt x="6546524" y="1719801"/>
                </a:moveTo>
                <a:cubicBezTo>
                  <a:pt x="6565220" y="1719801"/>
                  <a:pt x="6580517" y="1729965"/>
                  <a:pt x="6580517" y="1743506"/>
                </a:cubicBezTo>
                <a:cubicBezTo>
                  <a:pt x="6580517" y="1757047"/>
                  <a:pt x="6566914" y="1767199"/>
                  <a:pt x="6549922" y="1767199"/>
                </a:cubicBezTo>
                <a:cubicBezTo>
                  <a:pt x="6531232" y="1767199"/>
                  <a:pt x="6517628" y="1757047"/>
                  <a:pt x="6515931" y="1743506"/>
                </a:cubicBezTo>
                <a:cubicBezTo>
                  <a:pt x="6515931" y="1729965"/>
                  <a:pt x="6529531" y="1719801"/>
                  <a:pt x="6546524" y="1719801"/>
                </a:cubicBezTo>
                <a:close/>
                <a:moveTo>
                  <a:pt x="6454728" y="1719801"/>
                </a:moveTo>
                <a:cubicBezTo>
                  <a:pt x="6473421" y="1719801"/>
                  <a:pt x="6488723" y="1729965"/>
                  <a:pt x="6488723" y="1743506"/>
                </a:cubicBezTo>
                <a:cubicBezTo>
                  <a:pt x="6488723" y="1757047"/>
                  <a:pt x="6475124" y="1767199"/>
                  <a:pt x="6458126" y="1767199"/>
                </a:cubicBezTo>
                <a:cubicBezTo>
                  <a:pt x="6441129" y="1767199"/>
                  <a:pt x="6425833" y="1757047"/>
                  <a:pt x="6424136" y="1743506"/>
                </a:cubicBezTo>
                <a:cubicBezTo>
                  <a:pt x="6424136" y="1729965"/>
                  <a:pt x="6437729" y="1719801"/>
                  <a:pt x="6454728" y="1719801"/>
                </a:cubicBezTo>
                <a:close/>
                <a:moveTo>
                  <a:pt x="6362937" y="1718107"/>
                </a:moveTo>
                <a:cubicBezTo>
                  <a:pt x="6381633" y="1719801"/>
                  <a:pt x="6396928" y="1729965"/>
                  <a:pt x="6396928" y="1741812"/>
                </a:cubicBezTo>
                <a:cubicBezTo>
                  <a:pt x="6396928" y="1755353"/>
                  <a:pt x="6383328" y="1765505"/>
                  <a:pt x="6366334" y="1765505"/>
                </a:cubicBezTo>
                <a:cubicBezTo>
                  <a:pt x="6347644" y="1765505"/>
                  <a:pt x="6334045" y="1755353"/>
                  <a:pt x="6332341" y="1741812"/>
                </a:cubicBezTo>
                <a:cubicBezTo>
                  <a:pt x="6332341" y="1728271"/>
                  <a:pt x="6345932" y="1718107"/>
                  <a:pt x="6362937" y="1718107"/>
                </a:cubicBezTo>
                <a:close/>
                <a:moveTo>
                  <a:pt x="6271139" y="1718107"/>
                </a:moveTo>
                <a:cubicBezTo>
                  <a:pt x="6288126" y="1719801"/>
                  <a:pt x="6303436" y="1729965"/>
                  <a:pt x="6303436" y="1741812"/>
                </a:cubicBezTo>
                <a:cubicBezTo>
                  <a:pt x="6303436" y="1755353"/>
                  <a:pt x="6289827" y="1765505"/>
                  <a:pt x="6271139" y="1765505"/>
                </a:cubicBezTo>
                <a:cubicBezTo>
                  <a:pt x="6252448" y="1765505"/>
                  <a:pt x="6238845" y="1755353"/>
                  <a:pt x="6238845" y="1741812"/>
                </a:cubicBezTo>
                <a:cubicBezTo>
                  <a:pt x="6238845" y="1728271"/>
                  <a:pt x="6252448" y="1718107"/>
                  <a:pt x="6271139" y="1718107"/>
                </a:cubicBezTo>
                <a:close/>
                <a:moveTo>
                  <a:pt x="6179345" y="1718107"/>
                </a:moveTo>
                <a:cubicBezTo>
                  <a:pt x="6196340" y="1719801"/>
                  <a:pt x="6211650" y="1729965"/>
                  <a:pt x="6211650" y="1741812"/>
                </a:cubicBezTo>
                <a:cubicBezTo>
                  <a:pt x="6211650" y="1755353"/>
                  <a:pt x="6198044" y="1765505"/>
                  <a:pt x="6179345" y="1765505"/>
                </a:cubicBezTo>
                <a:cubicBezTo>
                  <a:pt x="6160640" y="1765505"/>
                  <a:pt x="6147057" y="1755353"/>
                  <a:pt x="6147057" y="1741812"/>
                </a:cubicBezTo>
                <a:cubicBezTo>
                  <a:pt x="6147057" y="1728271"/>
                  <a:pt x="6160640" y="1718107"/>
                  <a:pt x="6179345" y="1718107"/>
                </a:cubicBezTo>
                <a:close/>
                <a:moveTo>
                  <a:pt x="6087566" y="1718107"/>
                </a:moveTo>
                <a:cubicBezTo>
                  <a:pt x="6104569" y="1718107"/>
                  <a:pt x="6119865" y="1729965"/>
                  <a:pt x="6119865" y="1741812"/>
                </a:cubicBezTo>
                <a:cubicBezTo>
                  <a:pt x="6119865" y="1755353"/>
                  <a:pt x="6106269" y="1765505"/>
                  <a:pt x="6087566" y="1765505"/>
                </a:cubicBezTo>
                <a:cubicBezTo>
                  <a:pt x="6068870" y="1765505"/>
                  <a:pt x="6055272" y="1755353"/>
                  <a:pt x="6055272" y="1741812"/>
                </a:cubicBezTo>
                <a:cubicBezTo>
                  <a:pt x="6055272" y="1728271"/>
                  <a:pt x="6068870" y="1718107"/>
                  <a:pt x="6087566" y="1718107"/>
                </a:cubicBezTo>
                <a:close/>
                <a:moveTo>
                  <a:pt x="5995778" y="1718107"/>
                </a:moveTo>
                <a:cubicBezTo>
                  <a:pt x="6012768" y="1718107"/>
                  <a:pt x="6028077" y="1728271"/>
                  <a:pt x="6028077" y="1741812"/>
                </a:cubicBezTo>
                <a:cubicBezTo>
                  <a:pt x="6028077" y="1755353"/>
                  <a:pt x="6014480" y="1765505"/>
                  <a:pt x="5995778" y="1765505"/>
                </a:cubicBezTo>
                <a:cubicBezTo>
                  <a:pt x="5977087" y="1765505"/>
                  <a:pt x="5963488" y="1755353"/>
                  <a:pt x="5963488" y="1741812"/>
                </a:cubicBezTo>
                <a:cubicBezTo>
                  <a:pt x="5963488" y="1728271"/>
                  <a:pt x="5978778" y="1718107"/>
                  <a:pt x="5995778" y="1718107"/>
                </a:cubicBezTo>
                <a:close/>
                <a:moveTo>
                  <a:pt x="5903983" y="1718107"/>
                </a:moveTo>
                <a:cubicBezTo>
                  <a:pt x="5920994" y="1718107"/>
                  <a:pt x="5936289" y="1728271"/>
                  <a:pt x="5936289" y="1741812"/>
                </a:cubicBezTo>
                <a:cubicBezTo>
                  <a:pt x="5936289" y="1755353"/>
                  <a:pt x="5920994" y="1765505"/>
                  <a:pt x="5903983" y="1765505"/>
                </a:cubicBezTo>
                <a:cubicBezTo>
                  <a:pt x="5885285" y="1765505"/>
                  <a:pt x="5871679" y="1755353"/>
                  <a:pt x="5871679" y="1741812"/>
                </a:cubicBezTo>
                <a:cubicBezTo>
                  <a:pt x="5871679" y="1728271"/>
                  <a:pt x="5886985" y="1718107"/>
                  <a:pt x="5903983" y="1718107"/>
                </a:cubicBezTo>
                <a:close/>
                <a:moveTo>
                  <a:pt x="5810345" y="1718107"/>
                </a:moveTo>
                <a:cubicBezTo>
                  <a:pt x="5829072" y="1718107"/>
                  <a:pt x="5842743" y="1728271"/>
                  <a:pt x="5842743" y="1741812"/>
                </a:cubicBezTo>
                <a:cubicBezTo>
                  <a:pt x="5842743" y="1755353"/>
                  <a:pt x="5827351" y="1765505"/>
                  <a:pt x="5810345" y="1765505"/>
                </a:cubicBezTo>
                <a:cubicBezTo>
                  <a:pt x="5791681" y="1765505"/>
                  <a:pt x="5778104" y="1755353"/>
                  <a:pt x="5778104" y="1741812"/>
                </a:cubicBezTo>
                <a:cubicBezTo>
                  <a:pt x="5778104" y="1728271"/>
                  <a:pt x="5793379" y="1718107"/>
                  <a:pt x="5810345" y="1718107"/>
                </a:cubicBezTo>
                <a:close/>
                <a:moveTo>
                  <a:pt x="5716975" y="1718107"/>
                </a:moveTo>
                <a:cubicBezTo>
                  <a:pt x="5735662" y="1718107"/>
                  <a:pt x="5750937" y="1728271"/>
                  <a:pt x="5749240" y="1741812"/>
                </a:cubicBezTo>
                <a:cubicBezTo>
                  <a:pt x="5749240" y="1755353"/>
                  <a:pt x="5733963" y="1765505"/>
                  <a:pt x="5716975" y="1765505"/>
                </a:cubicBezTo>
                <a:cubicBezTo>
                  <a:pt x="5698265" y="1765505"/>
                  <a:pt x="5684657" y="1755353"/>
                  <a:pt x="5684657" y="1741812"/>
                </a:cubicBezTo>
                <a:cubicBezTo>
                  <a:pt x="5684657" y="1728271"/>
                  <a:pt x="5699968" y="1718107"/>
                  <a:pt x="5716975" y="1718107"/>
                </a:cubicBezTo>
                <a:close/>
                <a:moveTo>
                  <a:pt x="5626828" y="1716413"/>
                </a:moveTo>
                <a:cubicBezTo>
                  <a:pt x="5643830" y="1718107"/>
                  <a:pt x="5659133" y="1728271"/>
                  <a:pt x="5657439" y="1740130"/>
                </a:cubicBezTo>
                <a:cubicBezTo>
                  <a:pt x="5657439" y="1753670"/>
                  <a:pt x="5642133" y="1763823"/>
                  <a:pt x="5623430" y="1763823"/>
                </a:cubicBezTo>
                <a:cubicBezTo>
                  <a:pt x="5604717" y="1763823"/>
                  <a:pt x="5591131" y="1753670"/>
                  <a:pt x="5592826" y="1740130"/>
                </a:cubicBezTo>
                <a:cubicBezTo>
                  <a:pt x="5592826" y="1726589"/>
                  <a:pt x="5608125" y="1716413"/>
                  <a:pt x="5626828" y="1716413"/>
                </a:cubicBezTo>
                <a:close/>
                <a:moveTo>
                  <a:pt x="5531615" y="1716413"/>
                </a:moveTo>
                <a:cubicBezTo>
                  <a:pt x="5550319" y="1718107"/>
                  <a:pt x="5563921" y="1728271"/>
                  <a:pt x="5562224" y="1740130"/>
                </a:cubicBezTo>
                <a:cubicBezTo>
                  <a:pt x="5562224" y="1753670"/>
                  <a:pt x="5546920" y="1763823"/>
                  <a:pt x="5528204" y="1763823"/>
                </a:cubicBezTo>
                <a:cubicBezTo>
                  <a:pt x="5509505" y="1763823"/>
                  <a:pt x="5495902" y="1753670"/>
                  <a:pt x="5497597" y="1740130"/>
                </a:cubicBezTo>
                <a:cubicBezTo>
                  <a:pt x="5497597" y="1726589"/>
                  <a:pt x="5512900" y="1716413"/>
                  <a:pt x="5531615" y="1716413"/>
                </a:cubicBezTo>
                <a:close/>
                <a:moveTo>
                  <a:pt x="5439771" y="1716413"/>
                </a:moveTo>
                <a:cubicBezTo>
                  <a:pt x="5456794" y="1718107"/>
                  <a:pt x="5470408" y="1728271"/>
                  <a:pt x="5470408" y="1740130"/>
                </a:cubicBezTo>
                <a:cubicBezTo>
                  <a:pt x="5470408" y="1753670"/>
                  <a:pt x="5455089" y="1763823"/>
                  <a:pt x="5436376" y="1763823"/>
                </a:cubicBezTo>
                <a:cubicBezTo>
                  <a:pt x="5417680" y="1763823"/>
                  <a:pt x="5404071" y="1753670"/>
                  <a:pt x="5405767" y="1740130"/>
                </a:cubicBezTo>
                <a:cubicBezTo>
                  <a:pt x="5405767" y="1726589"/>
                  <a:pt x="5421075" y="1716413"/>
                  <a:pt x="5439771" y="1716413"/>
                </a:cubicBezTo>
                <a:close/>
                <a:moveTo>
                  <a:pt x="5347944" y="1716413"/>
                </a:moveTo>
                <a:cubicBezTo>
                  <a:pt x="5364957" y="1716413"/>
                  <a:pt x="5380257" y="1728271"/>
                  <a:pt x="5378559" y="1740130"/>
                </a:cubicBezTo>
                <a:cubicBezTo>
                  <a:pt x="5378559" y="1753670"/>
                  <a:pt x="5363255" y="1763823"/>
                  <a:pt x="5344544" y="1763823"/>
                </a:cubicBezTo>
                <a:cubicBezTo>
                  <a:pt x="5325831" y="1763823"/>
                  <a:pt x="5312239" y="1753670"/>
                  <a:pt x="5313930" y="1740130"/>
                </a:cubicBezTo>
                <a:cubicBezTo>
                  <a:pt x="5315634" y="1726589"/>
                  <a:pt x="5329239" y="1716413"/>
                  <a:pt x="5347944" y="1716413"/>
                </a:cubicBezTo>
                <a:close/>
                <a:moveTo>
                  <a:pt x="5256134" y="1716413"/>
                </a:moveTo>
                <a:cubicBezTo>
                  <a:pt x="5273132" y="1716413"/>
                  <a:pt x="5286725" y="1726589"/>
                  <a:pt x="5286725" y="1740130"/>
                </a:cubicBezTo>
                <a:cubicBezTo>
                  <a:pt x="5285028" y="1753670"/>
                  <a:pt x="5269731" y="1763823"/>
                  <a:pt x="5252731" y="1763823"/>
                </a:cubicBezTo>
                <a:cubicBezTo>
                  <a:pt x="5235722" y="1763823"/>
                  <a:pt x="5220417" y="1753670"/>
                  <a:pt x="5222110" y="1740130"/>
                </a:cubicBezTo>
                <a:cubicBezTo>
                  <a:pt x="5223821" y="1726589"/>
                  <a:pt x="5239134" y="1716413"/>
                  <a:pt x="5256134" y="1716413"/>
                </a:cubicBezTo>
                <a:close/>
                <a:moveTo>
                  <a:pt x="5164251" y="1716413"/>
                </a:moveTo>
                <a:cubicBezTo>
                  <a:pt x="5181272" y="1716413"/>
                  <a:pt x="5194887" y="1726589"/>
                  <a:pt x="5194887" y="1740130"/>
                </a:cubicBezTo>
                <a:cubicBezTo>
                  <a:pt x="5193170" y="1753670"/>
                  <a:pt x="5177864" y="1763823"/>
                  <a:pt x="5160857" y="1763823"/>
                </a:cubicBezTo>
                <a:cubicBezTo>
                  <a:pt x="5142146" y="1763823"/>
                  <a:pt x="5130239" y="1753670"/>
                  <a:pt x="5130239" y="1740130"/>
                </a:cubicBezTo>
                <a:cubicBezTo>
                  <a:pt x="5131934" y="1726589"/>
                  <a:pt x="5147248" y="1716413"/>
                  <a:pt x="5164251" y="1716413"/>
                </a:cubicBezTo>
                <a:close/>
                <a:moveTo>
                  <a:pt x="5070724" y="1716413"/>
                </a:moveTo>
                <a:cubicBezTo>
                  <a:pt x="5089438" y="1716413"/>
                  <a:pt x="5103049" y="1726589"/>
                  <a:pt x="5101351" y="1740130"/>
                </a:cubicBezTo>
                <a:cubicBezTo>
                  <a:pt x="5099649" y="1753670"/>
                  <a:pt x="5084330" y="1763823"/>
                  <a:pt x="5067320" y="1763823"/>
                </a:cubicBezTo>
                <a:cubicBezTo>
                  <a:pt x="5048608" y="1763823"/>
                  <a:pt x="5036700" y="1753670"/>
                  <a:pt x="5036700" y="1740130"/>
                </a:cubicBezTo>
                <a:cubicBezTo>
                  <a:pt x="5038402" y="1726589"/>
                  <a:pt x="5053709" y="1716413"/>
                  <a:pt x="5070724" y="1716413"/>
                </a:cubicBezTo>
                <a:close/>
                <a:moveTo>
                  <a:pt x="4977197" y="1716413"/>
                </a:moveTo>
                <a:cubicBezTo>
                  <a:pt x="4995876" y="1716413"/>
                  <a:pt x="5009494" y="1726589"/>
                  <a:pt x="5007787" y="1740130"/>
                </a:cubicBezTo>
                <a:cubicBezTo>
                  <a:pt x="5006091" y="1753670"/>
                  <a:pt x="4990778" y="1763823"/>
                  <a:pt x="4973792" y="1763823"/>
                </a:cubicBezTo>
                <a:cubicBezTo>
                  <a:pt x="4955097" y="1763823"/>
                  <a:pt x="4943218" y="1753670"/>
                  <a:pt x="4943218" y="1740130"/>
                </a:cubicBezTo>
                <a:cubicBezTo>
                  <a:pt x="4944913" y="1726589"/>
                  <a:pt x="4960198" y="1716413"/>
                  <a:pt x="4977197" y="1716413"/>
                </a:cubicBezTo>
                <a:close/>
                <a:moveTo>
                  <a:pt x="4888939" y="1714719"/>
                </a:moveTo>
                <a:cubicBezTo>
                  <a:pt x="4905820" y="1716413"/>
                  <a:pt x="4917716" y="1726577"/>
                  <a:pt x="4917716" y="1738436"/>
                </a:cubicBezTo>
                <a:cubicBezTo>
                  <a:pt x="4916024" y="1751965"/>
                  <a:pt x="4900728" y="1762129"/>
                  <a:pt x="4882147" y="1762129"/>
                </a:cubicBezTo>
                <a:cubicBezTo>
                  <a:pt x="4863437" y="1762129"/>
                  <a:pt x="4851542" y="1751965"/>
                  <a:pt x="4853242" y="1738436"/>
                </a:cubicBezTo>
                <a:cubicBezTo>
                  <a:pt x="4854937" y="1724895"/>
                  <a:pt x="4870252" y="1714719"/>
                  <a:pt x="4888939" y="1714719"/>
                </a:cubicBezTo>
                <a:close/>
                <a:moveTo>
                  <a:pt x="1299880" y="1711343"/>
                </a:moveTo>
                <a:cubicBezTo>
                  <a:pt x="1318588" y="1713037"/>
                  <a:pt x="1327081" y="1723201"/>
                  <a:pt x="1320286" y="1735048"/>
                </a:cubicBezTo>
                <a:cubicBezTo>
                  <a:pt x="1313480" y="1748589"/>
                  <a:pt x="1294784" y="1758741"/>
                  <a:pt x="1276076" y="1758741"/>
                </a:cubicBezTo>
                <a:cubicBezTo>
                  <a:pt x="1257368" y="1758741"/>
                  <a:pt x="1248875" y="1748589"/>
                  <a:pt x="1255669" y="1735048"/>
                </a:cubicBezTo>
                <a:cubicBezTo>
                  <a:pt x="1262475" y="1721495"/>
                  <a:pt x="1281172" y="1711343"/>
                  <a:pt x="1299880" y="1711343"/>
                </a:cubicBezTo>
                <a:close/>
                <a:moveTo>
                  <a:pt x="1204662" y="1711343"/>
                </a:moveTo>
                <a:cubicBezTo>
                  <a:pt x="1223358" y="1713037"/>
                  <a:pt x="1231862" y="1723201"/>
                  <a:pt x="1225056" y="1735048"/>
                </a:cubicBezTo>
                <a:cubicBezTo>
                  <a:pt x="1218263" y="1748589"/>
                  <a:pt x="1197855" y="1758741"/>
                  <a:pt x="1180858" y="1758741"/>
                </a:cubicBezTo>
                <a:cubicBezTo>
                  <a:pt x="1162151" y="1758741"/>
                  <a:pt x="1153651" y="1748589"/>
                  <a:pt x="1160451" y="1735048"/>
                </a:cubicBezTo>
                <a:cubicBezTo>
                  <a:pt x="1167262" y="1721495"/>
                  <a:pt x="1187664" y="1711343"/>
                  <a:pt x="1204662" y="1711343"/>
                </a:cubicBezTo>
                <a:close/>
                <a:moveTo>
                  <a:pt x="927542" y="1711343"/>
                </a:moveTo>
                <a:cubicBezTo>
                  <a:pt x="946243" y="1711343"/>
                  <a:pt x="956443" y="1721495"/>
                  <a:pt x="947943" y="1735048"/>
                </a:cubicBezTo>
                <a:cubicBezTo>
                  <a:pt x="941141" y="1746895"/>
                  <a:pt x="920739" y="1758741"/>
                  <a:pt x="902040" y="1758741"/>
                </a:cubicBezTo>
                <a:cubicBezTo>
                  <a:pt x="883338" y="1758741"/>
                  <a:pt x="874838" y="1748589"/>
                  <a:pt x="881638" y="1735048"/>
                </a:cubicBezTo>
                <a:cubicBezTo>
                  <a:pt x="888438" y="1721495"/>
                  <a:pt x="908839" y="1711343"/>
                  <a:pt x="927542" y="1711343"/>
                </a:cubicBezTo>
                <a:close/>
                <a:moveTo>
                  <a:pt x="12715331" y="1706802"/>
                </a:moveTo>
                <a:cubicBezTo>
                  <a:pt x="12735739" y="1706802"/>
                  <a:pt x="12757916" y="1718660"/>
                  <a:pt x="12766408" y="1730507"/>
                </a:cubicBezTo>
                <a:cubicBezTo>
                  <a:pt x="12774901" y="1744048"/>
                  <a:pt x="12764757" y="1754200"/>
                  <a:pt x="12744350" y="1754200"/>
                </a:cubicBezTo>
                <a:cubicBezTo>
                  <a:pt x="12723944" y="1754200"/>
                  <a:pt x="12701767" y="1744048"/>
                  <a:pt x="12693273" y="1730507"/>
                </a:cubicBezTo>
                <a:cubicBezTo>
                  <a:pt x="12684780" y="1716966"/>
                  <a:pt x="12694925" y="1706802"/>
                  <a:pt x="12715331" y="1706802"/>
                </a:cubicBezTo>
                <a:close/>
                <a:moveTo>
                  <a:pt x="12613416" y="1706802"/>
                </a:moveTo>
                <a:cubicBezTo>
                  <a:pt x="12632171" y="1706802"/>
                  <a:pt x="12654111" y="1716966"/>
                  <a:pt x="12662722" y="1730507"/>
                </a:cubicBezTo>
                <a:cubicBezTo>
                  <a:pt x="12671215" y="1744048"/>
                  <a:pt x="12660952" y="1754200"/>
                  <a:pt x="12640546" y="1754200"/>
                </a:cubicBezTo>
                <a:cubicBezTo>
                  <a:pt x="12620139" y="1754200"/>
                  <a:pt x="12598081" y="1744048"/>
                  <a:pt x="12591356" y="1730507"/>
                </a:cubicBezTo>
                <a:cubicBezTo>
                  <a:pt x="12582745" y="1716966"/>
                  <a:pt x="12593008" y="1706802"/>
                  <a:pt x="12613416" y="1706802"/>
                </a:cubicBezTo>
                <a:close/>
                <a:moveTo>
                  <a:pt x="12509729" y="1706802"/>
                </a:moveTo>
                <a:cubicBezTo>
                  <a:pt x="12528366" y="1706802"/>
                  <a:pt x="12550543" y="1716966"/>
                  <a:pt x="12558917" y="1730507"/>
                </a:cubicBezTo>
                <a:cubicBezTo>
                  <a:pt x="12565760" y="1744048"/>
                  <a:pt x="12557267" y="1754200"/>
                  <a:pt x="12536977" y="1754200"/>
                </a:cubicBezTo>
                <a:cubicBezTo>
                  <a:pt x="12516571" y="1754200"/>
                  <a:pt x="12494394" y="1744048"/>
                  <a:pt x="12487553" y="1730507"/>
                </a:cubicBezTo>
                <a:cubicBezTo>
                  <a:pt x="12480712" y="1716966"/>
                  <a:pt x="12489205" y="1706802"/>
                  <a:pt x="12509729" y="1706802"/>
                </a:cubicBezTo>
                <a:close/>
                <a:moveTo>
                  <a:pt x="12409347" y="1706802"/>
                </a:moveTo>
                <a:cubicBezTo>
                  <a:pt x="12429753" y="1706802"/>
                  <a:pt x="12451812" y="1716966"/>
                  <a:pt x="12458653" y="1730507"/>
                </a:cubicBezTo>
                <a:cubicBezTo>
                  <a:pt x="12465377" y="1744048"/>
                  <a:pt x="12455233" y="1754200"/>
                  <a:pt x="12436594" y="1754200"/>
                </a:cubicBezTo>
                <a:cubicBezTo>
                  <a:pt x="12416188" y="1754200"/>
                  <a:pt x="12394012" y="1744048"/>
                  <a:pt x="12387170" y="1730507"/>
                </a:cubicBezTo>
                <a:cubicBezTo>
                  <a:pt x="12380447" y="1716966"/>
                  <a:pt x="12390592" y="1706802"/>
                  <a:pt x="12409347" y="1706802"/>
                </a:cubicBezTo>
                <a:close/>
                <a:moveTo>
                  <a:pt x="1114543" y="1706261"/>
                </a:moveTo>
                <a:cubicBezTo>
                  <a:pt x="1133243" y="1706261"/>
                  <a:pt x="1141744" y="1716425"/>
                  <a:pt x="1134943" y="1729966"/>
                </a:cubicBezTo>
                <a:cubicBezTo>
                  <a:pt x="1128143" y="1743507"/>
                  <a:pt x="1107744" y="1753671"/>
                  <a:pt x="1090742" y="1753671"/>
                </a:cubicBezTo>
                <a:cubicBezTo>
                  <a:pt x="1072042" y="1753671"/>
                  <a:pt x="1063540" y="1743507"/>
                  <a:pt x="1070340" y="1729966"/>
                </a:cubicBezTo>
                <a:cubicBezTo>
                  <a:pt x="1077141" y="1718119"/>
                  <a:pt x="1097544" y="1706261"/>
                  <a:pt x="1114543" y="1706261"/>
                </a:cubicBezTo>
                <a:close/>
                <a:moveTo>
                  <a:pt x="1024441" y="1706261"/>
                </a:moveTo>
                <a:cubicBezTo>
                  <a:pt x="1041442" y="1706261"/>
                  <a:pt x="1051643" y="1716425"/>
                  <a:pt x="1044842" y="1729966"/>
                </a:cubicBezTo>
                <a:cubicBezTo>
                  <a:pt x="1038041" y="1743507"/>
                  <a:pt x="1017640" y="1753671"/>
                  <a:pt x="1000639" y="1753671"/>
                </a:cubicBezTo>
                <a:cubicBezTo>
                  <a:pt x="981937" y="1753671"/>
                  <a:pt x="973436" y="1743507"/>
                  <a:pt x="980237" y="1729966"/>
                </a:cubicBezTo>
                <a:cubicBezTo>
                  <a:pt x="987038" y="1718119"/>
                  <a:pt x="1007439" y="1706261"/>
                  <a:pt x="1024441" y="1706261"/>
                </a:cubicBezTo>
                <a:close/>
                <a:moveTo>
                  <a:pt x="10296869" y="1670721"/>
                </a:moveTo>
                <a:cubicBezTo>
                  <a:pt x="10313867" y="1670721"/>
                  <a:pt x="10332563" y="1680874"/>
                  <a:pt x="10339369" y="1694414"/>
                </a:cubicBezTo>
                <a:cubicBezTo>
                  <a:pt x="10346164" y="1707955"/>
                  <a:pt x="10335960" y="1718107"/>
                  <a:pt x="10318963" y="1718107"/>
                </a:cubicBezTo>
                <a:cubicBezTo>
                  <a:pt x="10301965" y="1718107"/>
                  <a:pt x="10281570" y="1707955"/>
                  <a:pt x="10276462" y="1694414"/>
                </a:cubicBezTo>
                <a:cubicBezTo>
                  <a:pt x="10269667" y="1680874"/>
                  <a:pt x="10279871" y="1670721"/>
                  <a:pt x="10296869" y="1670721"/>
                </a:cubicBezTo>
                <a:close/>
                <a:moveTo>
                  <a:pt x="10206748" y="1670721"/>
                </a:moveTo>
                <a:cubicBezTo>
                  <a:pt x="10223746" y="1670721"/>
                  <a:pt x="10244165" y="1680874"/>
                  <a:pt x="10249261" y="1694414"/>
                </a:cubicBezTo>
                <a:cubicBezTo>
                  <a:pt x="10254357" y="1707955"/>
                  <a:pt x="10245863" y="1718107"/>
                  <a:pt x="10227155" y="1718107"/>
                </a:cubicBezTo>
                <a:cubicBezTo>
                  <a:pt x="10210146" y="1718107"/>
                  <a:pt x="10189751" y="1707955"/>
                  <a:pt x="10184655" y="1694414"/>
                </a:cubicBezTo>
                <a:cubicBezTo>
                  <a:pt x="10179547" y="1680874"/>
                  <a:pt x="10188052" y="1670721"/>
                  <a:pt x="10206748" y="1670721"/>
                </a:cubicBezTo>
                <a:close/>
                <a:moveTo>
                  <a:pt x="10116652" y="1670721"/>
                </a:moveTo>
                <a:cubicBezTo>
                  <a:pt x="10133662" y="1670721"/>
                  <a:pt x="10152358" y="1680874"/>
                  <a:pt x="10159153" y="1694414"/>
                </a:cubicBezTo>
                <a:cubicBezTo>
                  <a:pt x="10164260" y="1707955"/>
                  <a:pt x="10155755" y="1718107"/>
                  <a:pt x="10137058" y="1718107"/>
                </a:cubicBezTo>
                <a:cubicBezTo>
                  <a:pt x="10120061" y="1718107"/>
                  <a:pt x="10099642" y="1707955"/>
                  <a:pt x="10094546" y="1694414"/>
                </a:cubicBezTo>
                <a:cubicBezTo>
                  <a:pt x="10089451" y="1680874"/>
                  <a:pt x="10097943" y="1670721"/>
                  <a:pt x="10116652" y="1670721"/>
                </a:cubicBezTo>
                <a:close/>
                <a:moveTo>
                  <a:pt x="10023145" y="1670721"/>
                </a:moveTo>
                <a:cubicBezTo>
                  <a:pt x="10040143" y="1670721"/>
                  <a:pt x="10060538" y="1680874"/>
                  <a:pt x="10065646" y="1694414"/>
                </a:cubicBezTo>
                <a:cubicBezTo>
                  <a:pt x="10070742" y="1707955"/>
                  <a:pt x="10062237" y="1718107"/>
                  <a:pt x="10043541" y="1718107"/>
                </a:cubicBezTo>
                <a:cubicBezTo>
                  <a:pt x="10026543" y="1718107"/>
                  <a:pt x="10006136" y="1707955"/>
                  <a:pt x="10001028" y="1694414"/>
                </a:cubicBezTo>
                <a:cubicBezTo>
                  <a:pt x="9995932" y="1680874"/>
                  <a:pt x="10004426" y="1670721"/>
                  <a:pt x="10023145" y="1670721"/>
                </a:cubicBezTo>
                <a:close/>
                <a:moveTo>
                  <a:pt x="9931338" y="1669027"/>
                </a:moveTo>
                <a:cubicBezTo>
                  <a:pt x="9948348" y="1670709"/>
                  <a:pt x="9968743" y="1680874"/>
                  <a:pt x="9973839" y="1692720"/>
                </a:cubicBezTo>
                <a:cubicBezTo>
                  <a:pt x="9978946" y="1706261"/>
                  <a:pt x="9968743" y="1716413"/>
                  <a:pt x="9951745" y="1716413"/>
                </a:cubicBezTo>
                <a:cubicBezTo>
                  <a:pt x="9934747" y="1716413"/>
                  <a:pt x="9914340" y="1706261"/>
                  <a:pt x="9909244" y="1692720"/>
                </a:cubicBezTo>
                <a:cubicBezTo>
                  <a:pt x="9904137" y="1679179"/>
                  <a:pt x="9914340" y="1669027"/>
                  <a:pt x="9931338" y="1669027"/>
                </a:cubicBezTo>
                <a:close/>
                <a:moveTo>
                  <a:pt x="9839531" y="1669027"/>
                </a:moveTo>
                <a:cubicBezTo>
                  <a:pt x="9858227" y="1670709"/>
                  <a:pt x="9876948" y="1680874"/>
                  <a:pt x="9882044" y="1692720"/>
                </a:cubicBezTo>
                <a:cubicBezTo>
                  <a:pt x="9887140" y="1706261"/>
                  <a:pt x="9876948" y="1716413"/>
                  <a:pt x="9859938" y="1716413"/>
                </a:cubicBezTo>
                <a:cubicBezTo>
                  <a:pt x="9842928" y="1716413"/>
                  <a:pt x="9822533" y="1706261"/>
                  <a:pt x="9817438" y="1692720"/>
                </a:cubicBezTo>
                <a:cubicBezTo>
                  <a:pt x="9812330" y="1679179"/>
                  <a:pt x="9822533" y="1669027"/>
                  <a:pt x="9839531" y="1669027"/>
                </a:cubicBezTo>
                <a:close/>
                <a:moveTo>
                  <a:pt x="9749422" y="1669027"/>
                </a:moveTo>
                <a:cubicBezTo>
                  <a:pt x="9768130" y="1669027"/>
                  <a:pt x="9786838" y="1680874"/>
                  <a:pt x="9791934" y="1692720"/>
                </a:cubicBezTo>
                <a:cubicBezTo>
                  <a:pt x="9797042" y="1706261"/>
                  <a:pt x="9786838" y="1716413"/>
                  <a:pt x="9769841" y="1716413"/>
                </a:cubicBezTo>
                <a:cubicBezTo>
                  <a:pt x="9752831" y="1716413"/>
                  <a:pt x="9734123" y="1706261"/>
                  <a:pt x="9727328" y="1692720"/>
                </a:cubicBezTo>
                <a:cubicBezTo>
                  <a:pt x="9722232" y="1679179"/>
                  <a:pt x="9732424" y="1669027"/>
                  <a:pt x="9749422" y="1669027"/>
                </a:cubicBezTo>
                <a:close/>
                <a:moveTo>
                  <a:pt x="9654229" y="1669027"/>
                </a:moveTo>
                <a:cubicBezTo>
                  <a:pt x="9671227" y="1669027"/>
                  <a:pt x="9689935" y="1679179"/>
                  <a:pt x="9695031" y="1692720"/>
                </a:cubicBezTo>
                <a:cubicBezTo>
                  <a:pt x="9700139" y="1706261"/>
                  <a:pt x="9689935" y="1716413"/>
                  <a:pt x="9672938" y="1716413"/>
                </a:cubicBezTo>
                <a:cubicBezTo>
                  <a:pt x="9655928" y="1716413"/>
                  <a:pt x="9637231" y="1706261"/>
                  <a:pt x="9632135" y="1692720"/>
                </a:cubicBezTo>
                <a:cubicBezTo>
                  <a:pt x="9627028" y="1679179"/>
                  <a:pt x="9637231" y="1669027"/>
                  <a:pt x="9654229" y="1669027"/>
                </a:cubicBezTo>
                <a:close/>
                <a:moveTo>
                  <a:pt x="9562410" y="1669027"/>
                </a:moveTo>
                <a:cubicBezTo>
                  <a:pt x="9579408" y="1669027"/>
                  <a:pt x="9598104" y="1679179"/>
                  <a:pt x="9603212" y="1692720"/>
                </a:cubicBezTo>
                <a:cubicBezTo>
                  <a:pt x="9608308" y="1706261"/>
                  <a:pt x="9598104" y="1716413"/>
                  <a:pt x="9579408" y="1716413"/>
                </a:cubicBezTo>
                <a:cubicBezTo>
                  <a:pt x="9562410" y="1716413"/>
                  <a:pt x="9543714" y="1706261"/>
                  <a:pt x="9538606" y="1692720"/>
                </a:cubicBezTo>
                <a:cubicBezTo>
                  <a:pt x="9533510" y="1679179"/>
                  <a:pt x="9543714" y="1669027"/>
                  <a:pt x="9562410" y="1669027"/>
                </a:cubicBezTo>
                <a:close/>
                <a:moveTo>
                  <a:pt x="9470603" y="1669027"/>
                </a:moveTo>
                <a:cubicBezTo>
                  <a:pt x="9487601" y="1669027"/>
                  <a:pt x="9506298" y="1679179"/>
                  <a:pt x="9511394" y="1692720"/>
                </a:cubicBezTo>
                <a:cubicBezTo>
                  <a:pt x="9516501" y="1706261"/>
                  <a:pt x="9506298" y="1716413"/>
                  <a:pt x="9487601" y="1716413"/>
                </a:cubicBezTo>
                <a:cubicBezTo>
                  <a:pt x="9470603" y="1716413"/>
                  <a:pt x="9451895" y="1706261"/>
                  <a:pt x="9446799" y="1692720"/>
                </a:cubicBezTo>
                <a:cubicBezTo>
                  <a:pt x="9441703" y="1679179"/>
                  <a:pt x="9451895" y="1669027"/>
                  <a:pt x="9470603" y="1669027"/>
                </a:cubicBezTo>
                <a:close/>
                <a:moveTo>
                  <a:pt x="7367562" y="1663945"/>
                </a:moveTo>
                <a:cubicBezTo>
                  <a:pt x="7386257" y="1663945"/>
                  <a:pt x="7401558" y="1674109"/>
                  <a:pt x="7403256" y="1687650"/>
                </a:cubicBezTo>
                <a:cubicBezTo>
                  <a:pt x="7404956" y="1701191"/>
                  <a:pt x="7393052" y="1711343"/>
                  <a:pt x="7374355" y="1711343"/>
                </a:cubicBezTo>
                <a:cubicBezTo>
                  <a:pt x="7357355" y="1711343"/>
                  <a:pt x="7340346" y="1701191"/>
                  <a:pt x="7338650" y="1687650"/>
                </a:cubicBezTo>
                <a:cubicBezTo>
                  <a:pt x="7336949" y="1674109"/>
                  <a:pt x="7348852" y="1663945"/>
                  <a:pt x="7367562" y="1663945"/>
                </a:cubicBezTo>
                <a:close/>
                <a:moveTo>
                  <a:pt x="9377085" y="1662251"/>
                </a:moveTo>
                <a:cubicBezTo>
                  <a:pt x="9394095" y="1663945"/>
                  <a:pt x="9412791" y="1674109"/>
                  <a:pt x="9417887" y="1685956"/>
                </a:cubicBezTo>
                <a:cubicBezTo>
                  <a:pt x="9422995" y="1699497"/>
                  <a:pt x="9412791" y="1709649"/>
                  <a:pt x="9394095" y="1709649"/>
                </a:cubicBezTo>
                <a:cubicBezTo>
                  <a:pt x="9377085" y="1709649"/>
                  <a:pt x="9358389" y="1699497"/>
                  <a:pt x="9353281" y="1685956"/>
                </a:cubicBezTo>
                <a:cubicBezTo>
                  <a:pt x="9348185" y="1672415"/>
                  <a:pt x="9358389" y="1662251"/>
                  <a:pt x="9377085" y="1662251"/>
                </a:cubicBezTo>
                <a:close/>
                <a:moveTo>
                  <a:pt x="9283602" y="1662251"/>
                </a:moveTo>
                <a:cubicBezTo>
                  <a:pt x="9302299" y="1663945"/>
                  <a:pt x="9320995" y="1674109"/>
                  <a:pt x="9324404" y="1685956"/>
                </a:cubicBezTo>
                <a:cubicBezTo>
                  <a:pt x="9329500" y="1699497"/>
                  <a:pt x="9319296" y="1709649"/>
                  <a:pt x="9300600" y="1709649"/>
                </a:cubicBezTo>
                <a:cubicBezTo>
                  <a:pt x="9283602" y="1709649"/>
                  <a:pt x="9264894" y="1699497"/>
                  <a:pt x="9259786" y="1685956"/>
                </a:cubicBezTo>
                <a:cubicBezTo>
                  <a:pt x="9254690" y="1672415"/>
                  <a:pt x="9266592" y="1662251"/>
                  <a:pt x="9283602" y="1662251"/>
                </a:cubicBezTo>
                <a:close/>
                <a:moveTo>
                  <a:pt x="9191784" y="1662251"/>
                </a:moveTo>
                <a:cubicBezTo>
                  <a:pt x="9210480" y="1662251"/>
                  <a:pt x="9229176" y="1674109"/>
                  <a:pt x="9232585" y="1685956"/>
                </a:cubicBezTo>
                <a:cubicBezTo>
                  <a:pt x="9237681" y="1699497"/>
                  <a:pt x="9225780" y="1709649"/>
                  <a:pt x="9208782" y="1709649"/>
                </a:cubicBezTo>
                <a:cubicBezTo>
                  <a:pt x="9191784" y="1709649"/>
                  <a:pt x="9173075" y="1699497"/>
                  <a:pt x="9167979" y="1685956"/>
                </a:cubicBezTo>
                <a:cubicBezTo>
                  <a:pt x="9162883" y="1672415"/>
                  <a:pt x="9174786" y="1662251"/>
                  <a:pt x="9191784" y="1662251"/>
                </a:cubicBezTo>
                <a:close/>
                <a:moveTo>
                  <a:pt x="9101675" y="1662251"/>
                </a:moveTo>
                <a:cubicBezTo>
                  <a:pt x="9120371" y="1662251"/>
                  <a:pt x="9137369" y="1674109"/>
                  <a:pt x="9142488" y="1685956"/>
                </a:cubicBezTo>
                <a:cubicBezTo>
                  <a:pt x="9147584" y="1699497"/>
                  <a:pt x="9135670" y="1709649"/>
                  <a:pt x="9118672" y="1709649"/>
                </a:cubicBezTo>
                <a:cubicBezTo>
                  <a:pt x="9101675" y="1709649"/>
                  <a:pt x="9082978" y="1699497"/>
                  <a:pt x="9077870" y="1685956"/>
                </a:cubicBezTo>
                <a:cubicBezTo>
                  <a:pt x="9072775" y="1672415"/>
                  <a:pt x="9084676" y="1662251"/>
                  <a:pt x="9101675" y="1662251"/>
                </a:cubicBezTo>
                <a:close/>
                <a:moveTo>
                  <a:pt x="9011566" y="1662251"/>
                </a:moveTo>
                <a:cubicBezTo>
                  <a:pt x="9028576" y="1662251"/>
                  <a:pt x="9045573" y="1672415"/>
                  <a:pt x="9050669" y="1685956"/>
                </a:cubicBezTo>
                <a:cubicBezTo>
                  <a:pt x="9055777" y="1699497"/>
                  <a:pt x="9043875" y="1709649"/>
                  <a:pt x="9026877" y="1709649"/>
                </a:cubicBezTo>
                <a:cubicBezTo>
                  <a:pt x="9009856" y="1709649"/>
                  <a:pt x="8991159" y="1699497"/>
                  <a:pt x="8987762" y="1685956"/>
                </a:cubicBezTo>
                <a:cubicBezTo>
                  <a:pt x="8984365" y="1672415"/>
                  <a:pt x="8994557" y="1662251"/>
                  <a:pt x="9011566" y="1662251"/>
                </a:cubicBezTo>
                <a:close/>
                <a:moveTo>
                  <a:pt x="8919758" y="1662251"/>
                </a:moveTo>
                <a:cubicBezTo>
                  <a:pt x="8936756" y="1662251"/>
                  <a:pt x="8955464" y="1672415"/>
                  <a:pt x="8958862" y="1685956"/>
                </a:cubicBezTo>
                <a:cubicBezTo>
                  <a:pt x="8962259" y="1699497"/>
                  <a:pt x="8952055" y="1709649"/>
                  <a:pt x="8935058" y="1709649"/>
                </a:cubicBezTo>
                <a:cubicBezTo>
                  <a:pt x="8918059" y="1709649"/>
                  <a:pt x="8899351" y="1699497"/>
                  <a:pt x="8895954" y="1685956"/>
                </a:cubicBezTo>
                <a:cubicBezTo>
                  <a:pt x="8892545" y="1672415"/>
                  <a:pt x="8902749" y="1662251"/>
                  <a:pt x="8919758" y="1662251"/>
                </a:cubicBezTo>
                <a:close/>
                <a:moveTo>
                  <a:pt x="8827963" y="1662251"/>
                </a:moveTo>
                <a:cubicBezTo>
                  <a:pt x="8844962" y="1662251"/>
                  <a:pt x="8861959" y="1672415"/>
                  <a:pt x="8867055" y="1685956"/>
                </a:cubicBezTo>
                <a:cubicBezTo>
                  <a:pt x="8870453" y="1699497"/>
                  <a:pt x="8860261" y="1709649"/>
                  <a:pt x="8841553" y="1709649"/>
                </a:cubicBezTo>
                <a:cubicBezTo>
                  <a:pt x="8824554" y="1709649"/>
                  <a:pt x="8805858" y="1699497"/>
                  <a:pt x="8802461" y="1685956"/>
                </a:cubicBezTo>
                <a:cubicBezTo>
                  <a:pt x="8799052" y="1672415"/>
                  <a:pt x="8809255" y="1662251"/>
                  <a:pt x="8827963" y="1662251"/>
                </a:cubicBezTo>
                <a:close/>
                <a:moveTo>
                  <a:pt x="8736144" y="1662251"/>
                </a:moveTo>
                <a:cubicBezTo>
                  <a:pt x="8753142" y="1662251"/>
                  <a:pt x="8770152" y="1672415"/>
                  <a:pt x="8775248" y="1685956"/>
                </a:cubicBezTo>
                <a:cubicBezTo>
                  <a:pt x="8778645" y="1699497"/>
                  <a:pt x="8768442" y="1709649"/>
                  <a:pt x="8749745" y="1709649"/>
                </a:cubicBezTo>
                <a:cubicBezTo>
                  <a:pt x="8732747" y="1709649"/>
                  <a:pt x="8714051" y="1699497"/>
                  <a:pt x="8710642" y="1685956"/>
                </a:cubicBezTo>
                <a:cubicBezTo>
                  <a:pt x="8707245" y="1672415"/>
                  <a:pt x="8717448" y="1662251"/>
                  <a:pt x="8736144" y="1662251"/>
                </a:cubicBezTo>
                <a:close/>
                <a:moveTo>
                  <a:pt x="8644336" y="1662251"/>
                </a:moveTo>
                <a:cubicBezTo>
                  <a:pt x="8663032" y="1662251"/>
                  <a:pt x="8680031" y="1672415"/>
                  <a:pt x="8683451" y="1685956"/>
                </a:cubicBezTo>
                <a:cubicBezTo>
                  <a:pt x="8686849" y="1699497"/>
                  <a:pt x="8676633" y="1709649"/>
                  <a:pt x="8657937" y="1709649"/>
                </a:cubicBezTo>
                <a:cubicBezTo>
                  <a:pt x="8640939" y="1709649"/>
                  <a:pt x="8622231" y="1699497"/>
                  <a:pt x="8618834" y="1685956"/>
                </a:cubicBezTo>
                <a:cubicBezTo>
                  <a:pt x="8615436" y="1672415"/>
                  <a:pt x="8625640" y="1662251"/>
                  <a:pt x="8644336" y="1662251"/>
                </a:cubicBezTo>
                <a:close/>
                <a:moveTo>
                  <a:pt x="8552529" y="1660557"/>
                </a:moveTo>
                <a:cubicBezTo>
                  <a:pt x="8571237" y="1662251"/>
                  <a:pt x="8588247" y="1672404"/>
                  <a:pt x="8591644" y="1684262"/>
                </a:cubicBezTo>
                <a:cubicBezTo>
                  <a:pt x="8595042" y="1697803"/>
                  <a:pt x="8583140" y="1707955"/>
                  <a:pt x="8566142" y="1707955"/>
                </a:cubicBezTo>
                <a:cubicBezTo>
                  <a:pt x="8549132" y="1707955"/>
                  <a:pt x="8530423" y="1697803"/>
                  <a:pt x="8527027" y="1684262"/>
                </a:cubicBezTo>
                <a:cubicBezTo>
                  <a:pt x="8523629" y="1670721"/>
                  <a:pt x="8535532" y="1660557"/>
                  <a:pt x="8552529" y="1660557"/>
                </a:cubicBezTo>
                <a:close/>
                <a:moveTo>
                  <a:pt x="8462433" y="1660557"/>
                </a:moveTo>
                <a:cubicBezTo>
                  <a:pt x="8479430" y="1660557"/>
                  <a:pt x="8496440" y="1672404"/>
                  <a:pt x="8501536" y="1684262"/>
                </a:cubicBezTo>
                <a:cubicBezTo>
                  <a:pt x="8504934" y="1697803"/>
                  <a:pt x="8493031" y="1707955"/>
                  <a:pt x="8476034" y="1707955"/>
                </a:cubicBezTo>
                <a:cubicBezTo>
                  <a:pt x="8459035" y="1707955"/>
                  <a:pt x="8440327" y="1697803"/>
                  <a:pt x="8436930" y="1684262"/>
                </a:cubicBezTo>
                <a:cubicBezTo>
                  <a:pt x="8433521" y="1670721"/>
                  <a:pt x="8445423" y="1660557"/>
                  <a:pt x="8462433" y="1660557"/>
                </a:cubicBezTo>
                <a:close/>
                <a:moveTo>
                  <a:pt x="8370613" y="1660557"/>
                </a:moveTo>
                <a:cubicBezTo>
                  <a:pt x="8387611" y="1660557"/>
                  <a:pt x="8404609" y="1672404"/>
                  <a:pt x="8408018" y="1684262"/>
                </a:cubicBezTo>
                <a:cubicBezTo>
                  <a:pt x="8411415" y="1697803"/>
                  <a:pt x="8399513" y="1707955"/>
                  <a:pt x="8382515" y="1707955"/>
                </a:cubicBezTo>
                <a:cubicBezTo>
                  <a:pt x="8365517" y="1707955"/>
                  <a:pt x="8348520" y="1697803"/>
                  <a:pt x="8345111" y="1684262"/>
                </a:cubicBezTo>
                <a:cubicBezTo>
                  <a:pt x="8341713" y="1670721"/>
                  <a:pt x="8353616" y="1660557"/>
                  <a:pt x="8370613" y="1660557"/>
                </a:cubicBezTo>
                <a:close/>
                <a:moveTo>
                  <a:pt x="8278806" y="1660557"/>
                </a:moveTo>
                <a:cubicBezTo>
                  <a:pt x="8295804" y="1660557"/>
                  <a:pt x="8312802" y="1670721"/>
                  <a:pt x="8316199" y="1684262"/>
                </a:cubicBezTo>
                <a:cubicBezTo>
                  <a:pt x="8319608" y="1697803"/>
                  <a:pt x="8307706" y="1707955"/>
                  <a:pt x="8290708" y="1707955"/>
                </a:cubicBezTo>
                <a:cubicBezTo>
                  <a:pt x="8273710" y="1707955"/>
                  <a:pt x="8256701" y="1697803"/>
                  <a:pt x="8253303" y="1684262"/>
                </a:cubicBezTo>
                <a:cubicBezTo>
                  <a:pt x="8249907" y="1670721"/>
                  <a:pt x="8261808" y="1660557"/>
                  <a:pt x="8278806" y="1660557"/>
                </a:cubicBezTo>
                <a:close/>
                <a:moveTo>
                  <a:pt x="8187010" y="1660557"/>
                </a:moveTo>
                <a:cubicBezTo>
                  <a:pt x="8205718" y="1660557"/>
                  <a:pt x="8222716" y="1670721"/>
                  <a:pt x="8224427" y="1684262"/>
                </a:cubicBezTo>
                <a:cubicBezTo>
                  <a:pt x="8227824" y="1697803"/>
                  <a:pt x="8215922" y="1707955"/>
                  <a:pt x="8197213" y="1707955"/>
                </a:cubicBezTo>
                <a:cubicBezTo>
                  <a:pt x="8178505" y="1707955"/>
                  <a:pt x="8163206" y="1697803"/>
                  <a:pt x="8159809" y="1684262"/>
                </a:cubicBezTo>
                <a:cubicBezTo>
                  <a:pt x="8156412" y="1670721"/>
                  <a:pt x="8168313" y="1660557"/>
                  <a:pt x="8187010" y="1660557"/>
                </a:cubicBezTo>
                <a:close/>
                <a:moveTo>
                  <a:pt x="7909890" y="1660557"/>
                </a:moveTo>
                <a:cubicBezTo>
                  <a:pt x="7928586" y="1660557"/>
                  <a:pt x="7943898" y="1670721"/>
                  <a:pt x="7947307" y="1684262"/>
                </a:cubicBezTo>
                <a:cubicBezTo>
                  <a:pt x="7950704" y="1697803"/>
                  <a:pt x="7937091" y="1707955"/>
                  <a:pt x="7920094" y="1707955"/>
                </a:cubicBezTo>
                <a:cubicBezTo>
                  <a:pt x="7903096" y="1707955"/>
                  <a:pt x="7886086" y="1697803"/>
                  <a:pt x="7882689" y="1684262"/>
                </a:cubicBezTo>
                <a:cubicBezTo>
                  <a:pt x="7879292" y="1670721"/>
                  <a:pt x="7892892" y="1660557"/>
                  <a:pt x="7909890" y="1660557"/>
                </a:cubicBezTo>
                <a:close/>
                <a:moveTo>
                  <a:pt x="8093493" y="1658874"/>
                </a:moveTo>
                <a:cubicBezTo>
                  <a:pt x="8110502" y="1658874"/>
                  <a:pt x="8127500" y="1670721"/>
                  <a:pt x="8130909" y="1682567"/>
                </a:cubicBezTo>
                <a:cubicBezTo>
                  <a:pt x="8134306" y="1696108"/>
                  <a:pt x="8122404" y="1706260"/>
                  <a:pt x="8103707" y="1706260"/>
                </a:cubicBezTo>
                <a:cubicBezTo>
                  <a:pt x="8086698" y="1706260"/>
                  <a:pt x="8069700" y="1696108"/>
                  <a:pt x="8066291" y="1682567"/>
                </a:cubicBezTo>
                <a:cubicBezTo>
                  <a:pt x="8062894" y="1669027"/>
                  <a:pt x="8074796" y="1658874"/>
                  <a:pt x="8093493" y="1658874"/>
                </a:cubicBezTo>
                <a:close/>
                <a:moveTo>
                  <a:pt x="8001685" y="1658874"/>
                </a:moveTo>
                <a:cubicBezTo>
                  <a:pt x="8018683" y="1658874"/>
                  <a:pt x="8035693" y="1669027"/>
                  <a:pt x="8039090" y="1682567"/>
                </a:cubicBezTo>
                <a:cubicBezTo>
                  <a:pt x="8042487" y="1696108"/>
                  <a:pt x="8030585" y="1706260"/>
                  <a:pt x="8011888" y="1706260"/>
                </a:cubicBezTo>
                <a:cubicBezTo>
                  <a:pt x="7994891" y="1706260"/>
                  <a:pt x="7977881" y="1696108"/>
                  <a:pt x="7974484" y="1682567"/>
                </a:cubicBezTo>
                <a:cubicBezTo>
                  <a:pt x="7971087" y="1669027"/>
                  <a:pt x="7982988" y="1658874"/>
                  <a:pt x="8001685" y="1658874"/>
                </a:cubicBezTo>
                <a:close/>
                <a:moveTo>
                  <a:pt x="7818059" y="1658874"/>
                </a:moveTo>
                <a:cubicBezTo>
                  <a:pt x="7836767" y="1660568"/>
                  <a:pt x="7853765" y="1670721"/>
                  <a:pt x="7855464" y="1682567"/>
                </a:cubicBezTo>
                <a:cubicBezTo>
                  <a:pt x="7858861" y="1696108"/>
                  <a:pt x="7845260" y="1706260"/>
                  <a:pt x="7828262" y="1706260"/>
                </a:cubicBezTo>
                <a:cubicBezTo>
                  <a:pt x="7811265" y="1706260"/>
                  <a:pt x="7794267" y="1696108"/>
                  <a:pt x="7790869" y="1682567"/>
                </a:cubicBezTo>
                <a:cubicBezTo>
                  <a:pt x="7789160" y="1669027"/>
                  <a:pt x="7801062" y="1658874"/>
                  <a:pt x="7818059" y="1658874"/>
                </a:cubicBezTo>
                <a:close/>
                <a:moveTo>
                  <a:pt x="7727974" y="1658874"/>
                </a:moveTo>
                <a:cubicBezTo>
                  <a:pt x="7746670" y="1660568"/>
                  <a:pt x="7761970" y="1670721"/>
                  <a:pt x="7765366" y="1682567"/>
                </a:cubicBezTo>
                <a:cubicBezTo>
                  <a:pt x="7767065" y="1696108"/>
                  <a:pt x="7755164" y="1706260"/>
                  <a:pt x="7738165" y="1706260"/>
                </a:cubicBezTo>
                <a:cubicBezTo>
                  <a:pt x="7721167" y="1706260"/>
                  <a:pt x="7704170" y="1696108"/>
                  <a:pt x="7700760" y="1682567"/>
                </a:cubicBezTo>
                <a:cubicBezTo>
                  <a:pt x="7699062" y="1669027"/>
                  <a:pt x="7710977" y="1658874"/>
                  <a:pt x="7727974" y="1658874"/>
                </a:cubicBezTo>
                <a:close/>
                <a:moveTo>
                  <a:pt x="7636178" y="1658874"/>
                </a:moveTo>
                <a:cubicBezTo>
                  <a:pt x="7653177" y="1658874"/>
                  <a:pt x="7670175" y="1670721"/>
                  <a:pt x="7671873" y="1682567"/>
                </a:cubicBezTo>
                <a:cubicBezTo>
                  <a:pt x="7673572" y="1696108"/>
                  <a:pt x="7661669" y="1706260"/>
                  <a:pt x="7644671" y="1706260"/>
                </a:cubicBezTo>
                <a:cubicBezTo>
                  <a:pt x="7627674" y="1706260"/>
                  <a:pt x="7610675" y="1696108"/>
                  <a:pt x="7608978" y="1682567"/>
                </a:cubicBezTo>
                <a:cubicBezTo>
                  <a:pt x="7607279" y="1669027"/>
                  <a:pt x="7619170" y="1658874"/>
                  <a:pt x="7636178" y="1658874"/>
                </a:cubicBezTo>
                <a:close/>
                <a:moveTo>
                  <a:pt x="7544367" y="1658874"/>
                </a:moveTo>
                <a:cubicBezTo>
                  <a:pt x="7561366" y="1658874"/>
                  <a:pt x="7578366" y="1669027"/>
                  <a:pt x="7580053" y="1682567"/>
                </a:cubicBezTo>
                <a:cubicBezTo>
                  <a:pt x="7581753" y="1696108"/>
                  <a:pt x="7569863" y="1706260"/>
                  <a:pt x="7551162" y="1706260"/>
                </a:cubicBezTo>
                <a:cubicBezTo>
                  <a:pt x="7534163" y="1706260"/>
                  <a:pt x="7517168" y="1696108"/>
                  <a:pt x="7515470" y="1682567"/>
                </a:cubicBezTo>
                <a:cubicBezTo>
                  <a:pt x="7513771" y="1669027"/>
                  <a:pt x="7525673" y="1658874"/>
                  <a:pt x="7544367" y="1658874"/>
                </a:cubicBezTo>
                <a:close/>
                <a:moveTo>
                  <a:pt x="7183926" y="1658874"/>
                </a:moveTo>
                <a:cubicBezTo>
                  <a:pt x="7200925" y="1658874"/>
                  <a:pt x="7217924" y="1669027"/>
                  <a:pt x="7219625" y="1682567"/>
                </a:cubicBezTo>
                <a:cubicBezTo>
                  <a:pt x="7221321" y="1696108"/>
                  <a:pt x="7207719" y="1706260"/>
                  <a:pt x="7190724" y="1706260"/>
                </a:cubicBezTo>
                <a:cubicBezTo>
                  <a:pt x="7173724" y="1706260"/>
                  <a:pt x="7156727" y="1696108"/>
                  <a:pt x="7155026" y="1682567"/>
                </a:cubicBezTo>
                <a:cubicBezTo>
                  <a:pt x="7153332" y="1669027"/>
                  <a:pt x="7166928" y="1658874"/>
                  <a:pt x="7183926" y="1658874"/>
                </a:cubicBezTo>
                <a:close/>
                <a:moveTo>
                  <a:pt x="7275738" y="1657180"/>
                </a:moveTo>
                <a:cubicBezTo>
                  <a:pt x="7292738" y="1657180"/>
                  <a:pt x="7309736" y="1669027"/>
                  <a:pt x="7311435" y="1680873"/>
                </a:cubicBezTo>
                <a:cubicBezTo>
                  <a:pt x="7313133" y="1694414"/>
                  <a:pt x="7299531" y="1704566"/>
                  <a:pt x="7282533" y="1704566"/>
                </a:cubicBezTo>
                <a:cubicBezTo>
                  <a:pt x="7265532" y="1704566"/>
                  <a:pt x="7248535" y="1694414"/>
                  <a:pt x="7246838" y="1680873"/>
                </a:cubicBezTo>
                <a:cubicBezTo>
                  <a:pt x="7245137" y="1667333"/>
                  <a:pt x="7258741" y="1657180"/>
                  <a:pt x="7275738" y="1657180"/>
                </a:cubicBezTo>
                <a:close/>
                <a:moveTo>
                  <a:pt x="7092130" y="1657180"/>
                </a:moveTo>
                <a:cubicBezTo>
                  <a:pt x="7110819" y="1658874"/>
                  <a:pt x="7126117" y="1669027"/>
                  <a:pt x="7127816" y="1680873"/>
                </a:cubicBezTo>
                <a:cubicBezTo>
                  <a:pt x="7129525" y="1694414"/>
                  <a:pt x="7115915" y="1704566"/>
                  <a:pt x="7098922" y="1704566"/>
                </a:cubicBezTo>
                <a:cubicBezTo>
                  <a:pt x="7081929" y="1704566"/>
                  <a:pt x="7064933" y="1694414"/>
                  <a:pt x="7063232" y="1680873"/>
                </a:cubicBezTo>
                <a:cubicBezTo>
                  <a:pt x="7061523" y="1667333"/>
                  <a:pt x="7075123" y="1657180"/>
                  <a:pt x="7092130" y="1657180"/>
                </a:cubicBezTo>
                <a:close/>
                <a:moveTo>
                  <a:pt x="7003746" y="1657180"/>
                </a:moveTo>
                <a:cubicBezTo>
                  <a:pt x="7020742" y="1658874"/>
                  <a:pt x="7036051" y="1669027"/>
                  <a:pt x="7037746" y="1680873"/>
                </a:cubicBezTo>
                <a:cubicBezTo>
                  <a:pt x="7039447" y="1694414"/>
                  <a:pt x="7025849" y="1704566"/>
                  <a:pt x="7008856" y="1704566"/>
                </a:cubicBezTo>
                <a:cubicBezTo>
                  <a:pt x="6991857" y="1704566"/>
                  <a:pt x="6974840" y="1694414"/>
                  <a:pt x="6974840" y="1680873"/>
                </a:cubicBezTo>
                <a:cubicBezTo>
                  <a:pt x="6973142" y="1667333"/>
                  <a:pt x="6986742" y="1657180"/>
                  <a:pt x="7003746" y="1657180"/>
                </a:cubicBezTo>
                <a:close/>
                <a:moveTo>
                  <a:pt x="6910233" y="1657180"/>
                </a:moveTo>
                <a:cubicBezTo>
                  <a:pt x="6925542" y="1658874"/>
                  <a:pt x="6940840" y="1669027"/>
                  <a:pt x="6942535" y="1680873"/>
                </a:cubicBezTo>
                <a:cubicBezTo>
                  <a:pt x="6944233" y="1694414"/>
                  <a:pt x="6930649" y="1704566"/>
                  <a:pt x="6913632" y="1704566"/>
                </a:cubicBezTo>
                <a:cubicBezTo>
                  <a:pt x="6896633" y="1704566"/>
                  <a:pt x="6879642" y="1694414"/>
                  <a:pt x="6879642" y="1680873"/>
                </a:cubicBezTo>
                <a:cubicBezTo>
                  <a:pt x="6877943" y="1667333"/>
                  <a:pt x="6891541" y="1657180"/>
                  <a:pt x="6910233" y="1657180"/>
                </a:cubicBezTo>
                <a:close/>
                <a:moveTo>
                  <a:pt x="6726711" y="1657180"/>
                </a:moveTo>
                <a:cubicBezTo>
                  <a:pt x="6743706" y="1657180"/>
                  <a:pt x="6759005" y="1667333"/>
                  <a:pt x="6760702" y="1680873"/>
                </a:cubicBezTo>
                <a:cubicBezTo>
                  <a:pt x="6762411" y="1694414"/>
                  <a:pt x="6748801" y="1704566"/>
                  <a:pt x="6730111" y="1704566"/>
                </a:cubicBezTo>
                <a:cubicBezTo>
                  <a:pt x="6713111" y="1704566"/>
                  <a:pt x="6697816" y="1694414"/>
                  <a:pt x="6696117" y="1680873"/>
                </a:cubicBezTo>
                <a:cubicBezTo>
                  <a:pt x="6694421" y="1667333"/>
                  <a:pt x="6708007" y="1657180"/>
                  <a:pt x="6726711" y="1657180"/>
                </a:cubicBezTo>
                <a:close/>
                <a:moveTo>
                  <a:pt x="6634896" y="1657180"/>
                </a:moveTo>
                <a:cubicBezTo>
                  <a:pt x="6651898" y="1657180"/>
                  <a:pt x="6667200" y="1667333"/>
                  <a:pt x="6668910" y="1680873"/>
                </a:cubicBezTo>
                <a:cubicBezTo>
                  <a:pt x="6670608" y="1694414"/>
                  <a:pt x="6657008" y="1704566"/>
                  <a:pt x="6638307" y="1704566"/>
                </a:cubicBezTo>
                <a:cubicBezTo>
                  <a:pt x="6621298" y="1704566"/>
                  <a:pt x="6606001" y="1694414"/>
                  <a:pt x="6604301" y="1680873"/>
                </a:cubicBezTo>
                <a:cubicBezTo>
                  <a:pt x="6602602" y="1667333"/>
                  <a:pt x="6617900" y="1657180"/>
                  <a:pt x="6634896" y="1657180"/>
                </a:cubicBezTo>
                <a:close/>
                <a:moveTo>
                  <a:pt x="6543130" y="1655486"/>
                </a:moveTo>
                <a:cubicBezTo>
                  <a:pt x="6561819" y="1657180"/>
                  <a:pt x="6577117" y="1667333"/>
                  <a:pt x="6577117" y="1679179"/>
                </a:cubicBezTo>
                <a:cubicBezTo>
                  <a:pt x="6577117" y="1692720"/>
                  <a:pt x="6563519" y="1702872"/>
                  <a:pt x="6546524" y="1702872"/>
                </a:cubicBezTo>
                <a:cubicBezTo>
                  <a:pt x="6529531" y="1702872"/>
                  <a:pt x="6514221" y="1692720"/>
                  <a:pt x="6512524" y="1679179"/>
                </a:cubicBezTo>
                <a:cubicBezTo>
                  <a:pt x="6512524" y="1665638"/>
                  <a:pt x="6526122" y="1655486"/>
                  <a:pt x="6543130" y="1655486"/>
                </a:cubicBezTo>
                <a:close/>
                <a:moveTo>
                  <a:pt x="6451317" y="1655486"/>
                </a:moveTo>
                <a:cubicBezTo>
                  <a:pt x="6470011" y="1657180"/>
                  <a:pt x="6485312" y="1667333"/>
                  <a:pt x="6485312" y="1679179"/>
                </a:cubicBezTo>
                <a:cubicBezTo>
                  <a:pt x="6485312" y="1692720"/>
                  <a:pt x="6471717" y="1702872"/>
                  <a:pt x="6454717" y="1702872"/>
                </a:cubicBezTo>
                <a:cubicBezTo>
                  <a:pt x="6437719" y="1702872"/>
                  <a:pt x="6422428" y="1692720"/>
                  <a:pt x="6420729" y="1679179"/>
                </a:cubicBezTo>
                <a:cubicBezTo>
                  <a:pt x="6420729" y="1665638"/>
                  <a:pt x="6434320" y="1655486"/>
                  <a:pt x="6451317" y="1655486"/>
                </a:cubicBezTo>
                <a:close/>
                <a:moveTo>
                  <a:pt x="6362937" y="1655486"/>
                </a:moveTo>
                <a:cubicBezTo>
                  <a:pt x="6379934" y="1657180"/>
                  <a:pt x="6393526" y="1667333"/>
                  <a:pt x="6395231" y="1679179"/>
                </a:cubicBezTo>
                <a:cubicBezTo>
                  <a:pt x="6395231" y="1692720"/>
                  <a:pt x="6381633" y="1702872"/>
                  <a:pt x="6364631" y="1702872"/>
                </a:cubicBezTo>
                <a:cubicBezTo>
                  <a:pt x="6347644" y="1702872"/>
                  <a:pt x="6332341" y="1692720"/>
                  <a:pt x="6332341" y="1679179"/>
                </a:cubicBezTo>
                <a:cubicBezTo>
                  <a:pt x="6332341" y="1665638"/>
                  <a:pt x="6345932" y="1655486"/>
                  <a:pt x="6362937" y="1655486"/>
                </a:cubicBezTo>
                <a:close/>
                <a:moveTo>
                  <a:pt x="6269443" y="1655486"/>
                </a:moveTo>
                <a:cubicBezTo>
                  <a:pt x="6286433" y="1655486"/>
                  <a:pt x="6301732" y="1667333"/>
                  <a:pt x="6301732" y="1679179"/>
                </a:cubicBezTo>
                <a:cubicBezTo>
                  <a:pt x="6301732" y="1692720"/>
                  <a:pt x="6288126" y="1702872"/>
                  <a:pt x="6271139" y="1702872"/>
                </a:cubicBezTo>
                <a:cubicBezTo>
                  <a:pt x="6254146" y="1702872"/>
                  <a:pt x="6238845" y="1692720"/>
                  <a:pt x="6238845" y="1679179"/>
                </a:cubicBezTo>
                <a:cubicBezTo>
                  <a:pt x="6238845" y="1665638"/>
                  <a:pt x="6252448" y="1655486"/>
                  <a:pt x="6269443" y="1655486"/>
                </a:cubicBezTo>
                <a:close/>
                <a:moveTo>
                  <a:pt x="6177637" y="1655486"/>
                </a:moveTo>
                <a:cubicBezTo>
                  <a:pt x="6194643" y="1655486"/>
                  <a:pt x="6209940" y="1665638"/>
                  <a:pt x="6209940" y="1679179"/>
                </a:cubicBezTo>
                <a:cubicBezTo>
                  <a:pt x="6209940" y="1692720"/>
                  <a:pt x="6196340" y="1702872"/>
                  <a:pt x="6177637" y="1702872"/>
                </a:cubicBezTo>
                <a:cubicBezTo>
                  <a:pt x="6160640" y="1702872"/>
                  <a:pt x="6145344" y="1692720"/>
                  <a:pt x="6145344" y="1679179"/>
                </a:cubicBezTo>
                <a:cubicBezTo>
                  <a:pt x="6145344" y="1665638"/>
                  <a:pt x="6158946" y="1655486"/>
                  <a:pt x="6177637" y="1655486"/>
                </a:cubicBezTo>
                <a:close/>
                <a:moveTo>
                  <a:pt x="6085855" y="1655486"/>
                </a:moveTo>
                <a:cubicBezTo>
                  <a:pt x="6104544" y="1655486"/>
                  <a:pt x="6118145" y="1665638"/>
                  <a:pt x="6118145" y="1679179"/>
                </a:cubicBezTo>
                <a:cubicBezTo>
                  <a:pt x="6118145" y="1692720"/>
                  <a:pt x="6104544" y="1702872"/>
                  <a:pt x="6085855" y="1702872"/>
                </a:cubicBezTo>
                <a:cubicBezTo>
                  <a:pt x="6068853" y="1702872"/>
                  <a:pt x="6053545" y="1692720"/>
                  <a:pt x="6053545" y="1679179"/>
                </a:cubicBezTo>
                <a:cubicBezTo>
                  <a:pt x="6053545" y="1665638"/>
                  <a:pt x="6067156" y="1655486"/>
                  <a:pt x="6085855" y="1655486"/>
                </a:cubicBezTo>
                <a:close/>
                <a:moveTo>
                  <a:pt x="5994079" y="1655486"/>
                </a:moveTo>
                <a:cubicBezTo>
                  <a:pt x="6012768" y="1655486"/>
                  <a:pt x="6026363" y="1665638"/>
                  <a:pt x="6026363" y="1679179"/>
                </a:cubicBezTo>
                <a:cubicBezTo>
                  <a:pt x="6026363" y="1692720"/>
                  <a:pt x="6012768" y="1702872"/>
                  <a:pt x="5994079" y="1702872"/>
                </a:cubicBezTo>
                <a:cubicBezTo>
                  <a:pt x="5977087" y="1702872"/>
                  <a:pt x="5961786" y="1692720"/>
                  <a:pt x="5961786" y="1679179"/>
                </a:cubicBezTo>
                <a:cubicBezTo>
                  <a:pt x="5961786" y="1665638"/>
                  <a:pt x="5975371" y="1655486"/>
                  <a:pt x="5994079" y="1655486"/>
                </a:cubicBezTo>
                <a:close/>
                <a:moveTo>
                  <a:pt x="5903983" y="1655486"/>
                </a:moveTo>
                <a:cubicBezTo>
                  <a:pt x="5922693" y="1655486"/>
                  <a:pt x="5936289" y="1665638"/>
                  <a:pt x="5936289" y="1679179"/>
                </a:cubicBezTo>
                <a:cubicBezTo>
                  <a:pt x="5936289" y="1692720"/>
                  <a:pt x="5920994" y="1702872"/>
                  <a:pt x="5903983" y="1702872"/>
                </a:cubicBezTo>
                <a:cubicBezTo>
                  <a:pt x="5886985" y="1702872"/>
                  <a:pt x="5871679" y="1692720"/>
                  <a:pt x="5871679" y="1679179"/>
                </a:cubicBezTo>
                <a:cubicBezTo>
                  <a:pt x="5871679" y="1665638"/>
                  <a:pt x="5886985" y="1655486"/>
                  <a:pt x="5903983" y="1655486"/>
                </a:cubicBezTo>
                <a:close/>
                <a:moveTo>
                  <a:pt x="5810345" y="1655486"/>
                </a:moveTo>
                <a:cubicBezTo>
                  <a:pt x="5827351" y="1655486"/>
                  <a:pt x="5842743" y="1665638"/>
                  <a:pt x="5842743" y="1679179"/>
                </a:cubicBezTo>
                <a:cubicBezTo>
                  <a:pt x="5842743" y="1692720"/>
                  <a:pt x="5827351" y="1702872"/>
                  <a:pt x="5810345" y="1702872"/>
                </a:cubicBezTo>
                <a:cubicBezTo>
                  <a:pt x="5793379" y="1702872"/>
                  <a:pt x="5778104" y="1692720"/>
                  <a:pt x="5778104" y="1679179"/>
                </a:cubicBezTo>
                <a:cubicBezTo>
                  <a:pt x="5778104" y="1665638"/>
                  <a:pt x="5793379" y="1655486"/>
                  <a:pt x="5810345" y="1655486"/>
                </a:cubicBezTo>
                <a:close/>
                <a:moveTo>
                  <a:pt x="5720383" y="1653792"/>
                </a:moveTo>
                <a:cubicBezTo>
                  <a:pt x="5737359" y="1655486"/>
                  <a:pt x="5752636" y="1665638"/>
                  <a:pt x="5750937" y="1677485"/>
                </a:cubicBezTo>
                <a:cubicBezTo>
                  <a:pt x="5750937" y="1691026"/>
                  <a:pt x="5735662" y="1701190"/>
                  <a:pt x="5718679" y="1701190"/>
                </a:cubicBezTo>
                <a:cubicBezTo>
                  <a:pt x="5701680" y="1701190"/>
                  <a:pt x="5686364" y="1691026"/>
                  <a:pt x="5688062" y="1677485"/>
                </a:cubicBezTo>
                <a:cubicBezTo>
                  <a:pt x="5688062" y="1663944"/>
                  <a:pt x="5703377" y="1653792"/>
                  <a:pt x="5720383" y="1653792"/>
                </a:cubicBezTo>
                <a:close/>
                <a:moveTo>
                  <a:pt x="5630228" y="1653792"/>
                </a:moveTo>
                <a:cubicBezTo>
                  <a:pt x="5647237" y="1655486"/>
                  <a:pt x="5660839" y="1665638"/>
                  <a:pt x="5660839" y="1677485"/>
                </a:cubicBezTo>
                <a:cubicBezTo>
                  <a:pt x="5660839" y="1691026"/>
                  <a:pt x="5645534" y="1701190"/>
                  <a:pt x="5628528" y="1701190"/>
                </a:cubicBezTo>
                <a:cubicBezTo>
                  <a:pt x="5611525" y="1701190"/>
                  <a:pt x="5596224" y="1691026"/>
                  <a:pt x="5597919" y="1677485"/>
                </a:cubicBezTo>
                <a:cubicBezTo>
                  <a:pt x="5597919" y="1663944"/>
                  <a:pt x="5613221" y="1653792"/>
                  <a:pt x="5630228" y="1653792"/>
                </a:cubicBezTo>
                <a:close/>
                <a:moveTo>
                  <a:pt x="5535016" y="1653792"/>
                </a:moveTo>
                <a:cubicBezTo>
                  <a:pt x="5552017" y="1653792"/>
                  <a:pt x="5565619" y="1665638"/>
                  <a:pt x="5565619" y="1677485"/>
                </a:cubicBezTo>
                <a:cubicBezTo>
                  <a:pt x="5565619" y="1691026"/>
                  <a:pt x="5550319" y="1701190"/>
                  <a:pt x="5531602" y="1701190"/>
                </a:cubicBezTo>
                <a:cubicBezTo>
                  <a:pt x="5514604" y="1701190"/>
                  <a:pt x="5499299" y="1691026"/>
                  <a:pt x="5500994" y="1677485"/>
                </a:cubicBezTo>
                <a:cubicBezTo>
                  <a:pt x="5500994" y="1663944"/>
                  <a:pt x="5516305" y="1653792"/>
                  <a:pt x="5535016" y="1653792"/>
                </a:cubicBezTo>
                <a:close/>
                <a:moveTo>
                  <a:pt x="5443168" y="1653792"/>
                </a:moveTo>
                <a:cubicBezTo>
                  <a:pt x="5460190" y="1653792"/>
                  <a:pt x="5473793" y="1663944"/>
                  <a:pt x="5473793" y="1677485"/>
                </a:cubicBezTo>
                <a:cubicBezTo>
                  <a:pt x="5473793" y="1691026"/>
                  <a:pt x="5458473" y="1701190"/>
                  <a:pt x="5439771" y="1701190"/>
                </a:cubicBezTo>
                <a:cubicBezTo>
                  <a:pt x="5422776" y="1701190"/>
                  <a:pt x="5407467" y="1691026"/>
                  <a:pt x="5409171" y="1677485"/>
                </a:cubicBezTo>
                <a:cubicBezTo>
                  <a:pt x="5409171" y="1663944"/>
                  <a:pt x="5424476" y="1653792"/>
                  <a:pt x="5443168" y="1653792"/>
                </a:cubicBezTo>
                <a:close/>
                <a:moveTo>
                  <a:pt x="5351361" y="1653792"/>
                </a:moveTo>
                <a:cubicBezTo>
                  <a:pt x="5370061" y="1653792"/>
                  <a:pt x="5383666" y="1663944"/>
                  <a:pt x="5381971" y="1677485"/>
                </a:cubicBezTo>
                <a:cubicBezTo>
                  <a:pt x="5381971" y="1691026"/>
                  <a:pt x="5366671" y="1701190"/>
                  <a:pt x="5347973" y="1701190"/>
                </a:cubicBezTo>
                <a:cubicBezTo>
                  <a:pt x="5330941" y="1701190"/>
                  <a:pt x="5317347" y="1691026"/>
                  <a:pt x="5317347" y="1677485"/>
                </a:cubicBezTo>
                <a:cubicBezTo>
                  <a:pt x="5319039" y="1663944"/>
                  <a:pt x="5332648" y="1653792"/>
                  <a:pt x="5351361" y="1653792"/>
                </a:cubicBezTo>
                <a:close/>
                <a:moveTo>
                  <a:pt x="5261230" y="1653792"/>
                </a:moveTo>
                <a:cubicBezTo>
                  <a:pt x="5278221" y="1653792"/>
                  <a:pt x="5291827" y="1663944"/>
                  <a:pt x="5291827" y="1677485"/>
                </a:cubicBezTo>
                <a:cubicBezTo>
                  <a:pt x="5290126" y="1691026"/>
                  <a:pt x="5274829" y="1701190"/>
                  <a:pt x="5257832" y="1701190"/>
                </a:cubicBezTo>
                <a:cubicBezTo>
                  <a:pt x="5240828" y="1701190"/>
                  <a:pt x="5227218" y="1691026"/>
                  <a:pt x="5227218" y="1677485"/>
                </a:cubicBezTo>
                <a:cubicBezTo>
                  <a:pt x="5228922" y="1663944"/>
                  <a:pt x="5244232" y="1653792"/>
                  <a:pt x="5261230" y="1653792"/>
                </a:cubicBezTo>
                <a:close/>
                <a:moveTo>
                  <a:pt x="5169381" y="1653792"/>
                </a:moveTo>
                <a:cubicBezTo>
                  <a:pt x="5188084" y="1653792"/>
                  <a:pt x="5201690" y="1663944"/>
                  <a:pt x="5199994" y="1677485"/>
                </a:cubicBezTo>
                <a:cubicBezTo>
                  <a:pt x="5198299" y="1691026"/>
                  <a:pt x="5182988" y="1701190"/>
                  <a:pt x="5165981" y="1701190"/>
                </a:cubicBezTo>
                <a:cubicBezTo>
                  <a:pt x="5148975" y="1701190"/>
                  <a:pt x="5135367" y="1691026"/>
                  <a:pt x="5135367" y="1677485"/>
                </a:cubicBezTo>
                <a:cubicBezTo>
                  <a:pt x="5137064" y="1663944"/>
                  <a:pt x="5152372" y="1653792"/>
                  <a:pt x="5169381" y="1653792"/>
                </a:cubicBezTo>
                <a:close/>
                <a:moveTo>
                  <a:pt x="5075814" y="1653792"/>
                </a:moveTo>
                <a:cubicBezTo>
                  <a:pt x="5094519" y="1653792"/>
                  <a:pt x="5108137" y="1663944"/>
                  <a:pt x="5106438" y="1677485"/>
                </a:cubicBezTo>
                <a:cubicBezTo>
                  <a:pt x="5104736" y="1691026"/>
                  <a:pt x="5089429" y="1701190"/>
                  <a:pt x="5072412" y="1701190"/>
                </a:cubicBezTo>
                <a:cubicBezTo>
                  <a:pt x="5055408" y="1701190"/>
                  <a:pt x="5041796" y="1691026"/>
                  <a:pt x="5041796" y="1677485"/>
                </a:cubicBezTo>
                <a:cubicBezTo>
                  <a:pt x="5043500" y="1663944"/>
                  <a:pt x="5058802" y="1653792"/>
                  <a:pt x="5075814" y="1653792"/>
                </a:cubicBezTo>
                <a:close/>
                <a:moveTo>
                  <a:pt x="4985690" y="1652098"/>
                </a:moveTo>
                <a:cubicBezTo>
                  <a:pt x="5002694" y="1653792"/>
                  <a:pt x="5016302" y="1663944"/>
                  <a:pt x="5014595" y="1675791"/>
                </a:cubicBezTo>
                <a:cubicBezTo>
                  <a:pt x="5012900" y="1689332"/>
                  <a:pt x="4997586" y="1699496"/>
                  <a:pt x="4980600" y="1699496"/>
                </a:cubicBezTo>
                <a:cubicBezTo>
                  <a:pt x="4963607" y="1699496"/>
                  <a:pt x="4950016" y="1689332"/>
                  <a:pt x="4951712" y="1675791"/>
                </a:cubicBezTo>
                <a:cubicBezTo>
                  <a:pt x="4953410" y="1662250"/>
                  <a:pt x="4968695" y="1652098"/>
                  <a:pt x="4985690" y="1652098"/>
                </a:cubicBezTo>
                <a:close/>
                <a:moveTo>
                  <a:pt x="4893928" y="1652098"/>
                </a:moveTo>
                <a:cubicBezTo>
                  <a:pt x="4912616" y="1653792"/>
                  <a:pt x="4926212" y="1663944"/>
                  <a:pt x="4924510" y="1675791"/>
                </a:cubicBezTo>
                <a:cubicBezTo>
                  <a:pt x="4922812" y="1689332"/>
                  <a:pt x="4907517" y="1699496"/>
                  <a:pt x="4888935" y="1699496"/>
                </a:cubicBezTo>
                <a:cubicBezTo>
                  <a:pt x="4871933" y="1699496"/>
                  <a:pt x="4858336" y="1689332"/>
                  <a:pt x="4860044" y="1675791"/>
                </a:cubicBezTo>
                <a:cubicBezTo>
                  <a:pt x="4861748" y="1662250"/>
                  <a:pt x="4877047" y="1652098"/>
                  <a:pt x="4893928" y="1652098"/>
                </a:cubicBezTo>
                <a:close/>
                <a:moveTo>
                  <a:pt x="2064933" y="1650404"/>
                </a:moveTo>
                <a:cubicBezTo>
                  <a:pt x="2083630" y="1650404"/>
                  <a:pt x="2092123" y="1662251"/>
                  <a:pt x="2087027" y="1674097"/>
                </a:cubicBezTo>
                <a:cubicBezTo>
                  <a:pt x="2081931" y="1687638"/>
                  <a:pt x="2063223" y="1697802"/>
                  <a:pt x="2044526" y="1697802"/>
                </a:cubicBezTo>
                <a:cubicBezTo>
                  <a:pt x="2027528" y="1697802"/>
                  <a:pt x="2017326" y="1687638"/>
                  <a:pt x="2022433" y="1674097"/>
                </a:cubicBezTo>
                <a:cubicBezTo>
                  <a:pt x="2027528" y="1660557"/>
                  <a:pt x="2046225" y="1650404"/>
                  <a:pt x="2064933" y="1650404"/>
                </a:cubicBezTo>
                <a:close/>
                <a:moveTo>
                  <a:pt x="1236876" y="1650404"/>
                </a:moveTo>
                <a:cubicBezTo>
                  <a:pt x="1253874" y="1652098"/>
                  <a:pt x="1264078" y="1662251"/>
                  <a:pt x="1257283" y="1674097"/>
                </a:cubicBezTo>
                <a:cubicBezTo>
                  <a:pt x="1250477" y="1687638"/>
                  <a:pt x="1230082" y="1697802"/>
                  <a:pt x="1213084" y="1697802"/>
                </a:cubicBezTo>
                <a:cubicBezTo>
                  <a:pt x="1196074" y="1697802"/>
                  <a:pt x="1185883" y="1687638"/>
                  <a:pt x="1192677" y="1674097"/>
                </a:cubicBezTo>
                <a:cubicBezTo>
                  <a:pt x="1199483" y="1660557"/>
                  <a:pt x="1219878" y="1650404"/>
                  <a:pt x="1236876" y="1650404"/>
                </a:cubicBezTo>
                <a:close/>
                <a:moveTo>
                  <a:pt x="1423983" y="1648722"/>
                </a:moveTo>
                <a:cubicBezTo>
                  <a:pt x="1440981" y="1650404"/>
                  <a:pt x="1451184" y="1660568"/>
                  <a:pt x="1444378" y="1672415"/>
                </a:cubicBezTo>
                <a:cubicBezTo>
                  <a:pt x="1437584" y="1685956"/>
                  <a:pt x="1418876" y="1696108"/>
                  <a:pt x="1400167" y="1696108"/>
                </a:cubicBezTo>
                <a:cubicBezTo>
                  <a:pt x="1383170" y="1696108"/>
                  <a:pt x="1372967" y="1685956"/>
                  <a:pt x="1379773" y="1672415"/>
                </a:cubicBezTo>
                <a:cubicBezTo>
                  <a:pt x="1386567" y="1658874"/>
                  <a:pt x="1405275" y="1648722"/>
                  <a:pt x="1423983" y="1648722"/>
                </a:cubicBezTo>
                <a:close/>
                <a:moveTo>
                  <a:pt x="959864" y="1648722"/>
                </a:moveTo>
                <a:cubicBezTo>
                  <a:pt x="976866" y="1648722"/>
                  <a:pt x="987067" y="1658874"/>
                  <a:pt x="978566" y="1672415"/>
                </a:cubicBezTo>
                <a:cubicBezTo>
                  <a:pt x="971764" y="1684262"/>
                  <a:pt x="951364" y="1696108"/>
                  <a:pt x="934363" y="1696108"/>
                </a:cubicBezTo>
                <a:cubicBezTo>
                  <a:pt x="917362" y="1696108"/>
                  <a:pt x="907160" y="1685956"/>
                  <a:pt x="915662" y="1672415"/>
                </a:cubicBezTo>
                <a:cubicBezTo>
                  <a:pt x="922462" y="1658874"/>
                  <a:pt x="942863" y="1648722"/>
                  <a:pt x="959864" y="1648722"/>
                </a:cubicBezTo>
                <a:close/>
                <a:moveTo>
                  <a:pt x="1333791" y="1647016"/>
                </a:moveTo>
                <a:cubicBezTo>
                  <a:pt x="1350801" y="1648710"/>
                  <a:pt x="1359294" y="1658874"/>
                  <a:pt x="1354198" y="1670721"/>
                </a:cubicBezTo>
                <a:cubicBezTo>
                  <a:pt x="1347392" y="1684262"/>
                  <a:pt x="1328696" y="1694414"/>
                  <a:pt x="1309999" y="1694414"/>
                </a:cubicBezTo>
                <a:cubicBezTo>
                  <a:pt x="1291303" y="1694414"/>
                  <a:pt x="1282786" y="1684262"/>
                  <a:pt x="1289592" y="1670721"/>
                </a:cubicBezTo>
                <a:cubicBezTo>
                  <a:pt x="1296398" y="1657180"/>
                  <a:pt x="1315095" y="1647016"/>
                  <a:pt x="1333791" y="1647016"/>
                </a:cubicBezTo>
                <a:close/>
                <a:moveTo>
                  <a:pt x="774540" y="1647016"/>
                </a:moveTo>
                <a:cubicBezTo>
                  <a:pt x="793242" y="1647016"/>
                  <a:pt x="800042" y="1658874"/>
                  <a:pt x="793242" y="1670721"/>
                </a:cubicBezTo>
                <a:cubicBezTo>
                  <a:pt x="786440" y="1682568"/>
                  <a:pt x="766039" y="1694414"/>
                  <a:pt x="747338" y="1694414"/>
                </a:cubicBezTo>
                <a:cubicBezTo>
                  <a:pt x="730338" y="1694414"/>
                  <a:pt x="721837" y="1684262"/>
                  <a:pt x="728638" y="1670721"/>
                </a:cubicBezTo>
                <a:cubicBezTo>
                  <a:pt x="735438" y="1657180"/>
                  <a:pt x="755838" y="1647016"/>
                  <a:pt x="774540" y="1647016"/>
                </a:cubicBezTo>
                <a:close/>
                <a:moveTo>
                  <a:pt x="1148555" y="1643640"/>
                </a:moveTo>
                <a:cubicBezTo>
                  <a:pt x="1167266" y="1643640"/>
                  <a:pt x="1175766" y="1653793"/>
                  <a:pt x="1168967" y="1667333"/>
                </a:cubicBezTo>
                <a:cubicBezTo>
                  <a:pt x="1162167" y="1680874"/>
                  <a:pt x="1141756" y="1691026"/>
                  <a:pt x="1124756" y="1691026"/>
                </a:cubicBezTo>
                <a:cubicBezTo>
                  <a:pt x="1107756" y="1691026"/>
                  <a:pt x="1097556" y="1680874"/>
                  <a:pt x="1104356" y="1667333"/>
                </a:cubicBezTo>
                <a:cubicBezTo>
                  <a:pt x="1111156" y="1655487"/>
                  <a:pt x="1131556" y="1643640"/>
                  <a:pt x="1148555" y="1643640"/>
                </a:cubicBezTo>
                <a:close/>
                <a:moveTo>
                  <a:pt x="1058455" y="1641946"/>
                </a:moveTo>
                <a:cubicBezTo>
                  <a:pt x="1075457" y="1643640"/>
                  <a:pt x="1085658" y="1653793"/>
                  <a:pt x="1078857" y="1665639"/>
                </a:cubicBezTo>
                <a:cubicBezTo>
                  <a:pt x="1072056" y="1679180"/>
                  <a:pt x="1051655" y="1689332"/>
                  <a:pt x="1034654" y="1689332"/>
                </a:cubicBezTo>
                <a:cubicBezTo>
                  <a:pt x="1017652" y="1689332"/>
                  <a:pt x="1007451" y="1679180"/>
                  <a:pt x="1014253" y="1665639"/>
                </a:cubicBezTo>
                <a:cubicBezTo>
                  <a:pt x="1021052" y="1653793"/>
                  <a:pt x="1041454" y="1641946"/>
                  <a:pt x="1058455" y="1641946"/>
                </a:cubicBezTo>
                <a:close/>
                <a:moveTo>
                  <a:pt x="12572601" y="1639099"/>
                </a:moveTo>
                <a:cubicBezTo>
                  <a:pt x="12591356" y="1639099"/>
                  <a:pt x="12613297" y="1650946"/>
                  <a:pt x="12621908" y="1662792"/>
                </a:cubicBezTo>
                <a:cubicBezTo>
                  <a:pt x="12630401" y="1676333"/>
                  <a:pt x="12620138" y="1686485"/>
                  <a:pt x="12599732" y="1686485"/>
                </a:cubicBezTo>
                <a:cubicBezTo>
                  <a:pt x="12579325" y="1686485"/>
                  <a:pt x="12557267" y="1676333"/>
                  <a:pt x="12550542" y="1662792"/>
                </a:cubicBezTo>
                <a:cubicBezTo>
                  <a:pt x="12541932" y="1649252"/>
                  <a:pt x="12552194" y="1639099"/>
                  <a:pt x="12572601" y="1639099"/>
                </a:cubicBezTo>
                <a:close/>
                <a:moveTo>
                  <a:pt x="12468798" y="1639099"/>
                </a:moveTo>
                <a:cubicBezTo>
                  <a:pt x="12489205" y="1639099"/>
                  <a:pt x="12511381" y="1649252"/>
                  <a:pt x="12518222" y="1662792"/>
                </a:cubicBezTo>
                <a:cubicBezTo>
                  <a:pt x="12524947" y="1676333"/>
                  <a:pt x="12516571" y="1686485"/>
                  <a:pt x="12496164" y="1686485"/>
                </a:cubicBezTo>
                <a:cubicBezTo>
                  <a:pt x="12475639" y="1686485"/>
                  <a:pt x="12453581" y="1676333"/>
                  <a:pt x="12446740" y="1662792"/>
                </a:cubicBezTo>
                <a:cubicBezTo>
                  <a:pt x="12440016" y="1649252"/>
                  <a:pt x="12448390" y="1639099"/>
                  <a:pt x="12468798" y="1639099"/>
                </a:cubicBezTo>
                <a:close/>
                <a:moveTo>
                  <a:pt x="10339370" y="1603006"/>
                </a:moveTo>
                <a:cubicBezTo>
                  <a:pt x="10356368" y="1604700"/>
                  <a:pt x="10375088" y="1614864"/>
                  <a:pt x="10381882" y="1626711"/>
                </a:cubicBezTo>
                <a:cubicBezTo>
                  <a:pt x="10388676" y="1640252"/>
                  <a:pt x="10378485" y="1650404"/>
                  <a:pt x="10361475" y="1650404"/>
                </a:cubicBezTo>
                <a:cubicBezTo>
                  <a:pt x="10344466" y="1650404"/>
                  <a:pt x="10324070" y="1640252"/>
                  <a:pt x="10318975" y="1626711"/>
                </a:cubicBezTo>
                <a:cubicBezTo>
                  <a:pt x="10312169" y="1613170"/>
                  <a:pt x="10322372" y="1603006"/>
                  <a:pt x="10339370" y="1603006"/>
                </a:cubicBezTo>
                <a:close/>
                <a:moveTo>
                  <a:pt x="10264560" y="1603006"/>
                </a:moveTo>
                <a:cubicBezTo>
                  <a:pt x="10281558" y="1603006"/>
                  <a:pt x="10300266" y="1614864"/>
                  <a:pt x="10307061" y="1626711"/>
                </a:cubicBezTo>
                <a:cubicBezTo>
                  <a:pt x="10313867" y="1640252"/>
                  <a:pt x="10303664" y="1650404"/>
                  <a:pt x="10286666" y="1650404"/>
                </a:cubicBezTo>
                <a:cubicBezTo>
                  <a:pt x="10269668" y="1650404"/>
                  <a:pt x="10249261" y="1640252"/>
                  <a:pt x="10244165" y="1626711"/>
                </a:cubicBezTo>
                <a:cubicBezTo>
                  <a:pt x="10237371" y="1613170"/>
                  <a:pt x="10247563" y="1603006"/>
                  <a:pt x="10264560" y="1603006"/>
                </a:cubicBezTo>
                <a:close/>
                <a:moveTo>
                  <a:pt x="10176150" y="1603006"/>
                </a:moveTo>
                <a:cubicBezTo>
                  <a:pt x="10193148" y="1603006"/>
                  <a:pt x="10211844" y="1614864"/>
                  <a:pt x="10218663" y="1626711"/>
                </a:cubicBezTo>
                <a:cubicBezTo>
                  <a:pt x="10225457" y="1640252"/>
                  <a:pt x="10215242" y="1650404"/>
                  <a:pt x="10198244" y="1650404"/>
                </a:cubicBezTo>
                <a:cubicBezTo>
                  <a:pt x="10181246" y="1650404"/>
                  <a:pt x="10160851" y="1640252"/>
                  <a:pt x="10155755" y="1626711"/>
                </a:cubicBezTo>
                <a:cubicBezTo>
                  <a:pt x="10150648" y="1613170"/>
                  <a:pt x="10159152" y="1603006"/>
                  <a:pt x="10176150" y="1603006"/>
                </a:cubicBezTo>
                <a:close/>
                <a:moveTo>
                  <a:pt x="10086053" y="1603006"/>
                </a:moveTo>
                <a:cubicBezTo>
                  <a:pt x="10103051" y="1603006"/>
                  <a:pt x="10121759" y="1613170"/>
                  <a:pt x="10128565" y="1626711"/>
                </a:cubicBezTo>
                <a:cubicBezTo>
                  <a:pt x="10133661" y="1640252"/>
                  <a:pt x="10125168" y="1650404"/>
                  <a:pt x="10106448" y="1650404"/>
                </a:cubicBezTo>
                <a:cubicBezTo>
                  <a:pt x="10089451" y="1650404"/>
                  <a:pt x="10069055" y="1640252"/>
                  <a:pt x="10063947" y="1626711"/>
                </a:cubicBezTo>
                <a:cubicBezTo>
                  <a:pt x="10058851" y="1613170"/>
                  <a:pt x="10067345" y="1603006"/>
                  <a:pt x="10086053" y="1603006"/>
                </a:cubicBezTo>
                <a:close/>
                <a:moveTo>
                  <a:pt x="9992547" y="1603006"/>
                </a:moveTo>
                <a:cubicBezTo>
                  <a:pt x="10011244" y="1603006"/>
                  <a:pt x="10029940" y="1613170"/>
                  <a:pt x="10035048" y="1626711"/>
                </a:cubicBezTo>
                <a:cubicBezTo>
                  <a:pt x="10040143" y="1640252"/>
                  <a:pt x="10031651" y="1650404"/>
                  <a:pt x="10012942" y="1650404"/>
                </a:cubicBezTo>
                <a:cubicBezTo>
                  <a:pt x="9995945" y="1650404"/>
                  <a:pt x="9977237" y="1640252"/>
                  <a:pt x="9970442" y="1626711"/>
                </a:cubicBezTo>
                <a:cubicBezTo>
                  <a:pt x="9965334" y="1613170"/>
                  <a:pt x="9973839" y="1603006"/>
                  <a:pt x="9992547" y="1603006"/>
                </a:cubicBezTo>
                <a:close/>
                <a:moveTo>
                  <a:pt x="9902438" y="1603006"/>
                </a:moveTo>
                <a:cubicBezTo>
                  <a:pt x="9919436" y="1603006"/>
                  <a:pt x="9938132" y="1613170"/>
                  <a:pt x="9944938" y="1626711"/>
                </a:cubicBezTo>
                <a:cubicBezTo>
                  <a:pt x="9950034" y="1640252"/>
                  <a:pt x="9941541" y="1650404"/>
                  <a:pt x="9922833" y="1650404"/>
                </a:cubicBezTo>
                <a:cubicBezTo>
                  <a:pt x="9905835" y="1650404"/>
                  <a:pt x="9887139" y="1640252"/>
                  <a:pt x="9880332" y="1626711"/>
                </a:cubicBezTo>
                <a:cubicBezTo>
                  <a:pt x="9875225" y="1613170"/>
                  <a:pt x="9885428" y="1603006"/>
                  <a:pt x="9902438" y="1603006"/>
                </a:cubicBezTo>
                <a:close/>
                <a:moveTo>
                  <a:pt x="9812329" y="1603006"/>
                </a:moveTo>
                <a:cubicBezTo>
                  <a:pt x="9829328" y="1603006"/>
                  <a:pt x="9848024" y="1613170"/>
                  <a:pt x="9854818" y="1626711"/>
                </a:cubicBezTo>
                <a:cubicBezTo>
                  <a:pt x="9859926" y="1640252"/>
                  <a:pt x="9849723" y="1650404"/>
                  <a:pt x="9832724" y="1650404"/>
                </a:cubicBezTo>
                <a:cubicBezTo>
                  <a:pt x="9815727" y="1650404"/>
                  <a:pt x="9797018" y="1640252"/>
                  <a:pt x="9790224" y="1626711"/>
                </a:cubicBezTo>
                <a:cubicBezTo>
                  <a:pt x="9785128" y="1613170"/>
                  <a:pt x="9795320" y="1603006"/>
                  <a:pt x="9812329" y="1603006"/>
                </a:cubicBezTo>
                <a:close/>
                <a:moveTo>
                  <a:pt x="9723919" y="1603006"/>
                </a:moveTo>
                <a:cubicBezTo>
                  <a:pt x="9740917" y="1603006"/>
                  <a:pt x="9759637" y="1613170"/>
                  <a:pt x="9764733" y="1626711"/>
                </a:cubicBezTo>
                <a:cubicBezTo>
                  <a:pt x="9769829" y="1640252"/>
                  <a:pt x="9759637" y="1650404"/>
                  <a:pt x="9742627" y="1650404"/>
                </a:cubicBezTo>
                <a:cubicBezTo>
                  <a:pt x="9725617" y="1650404"/>
                  <a:pt x="9706921" y="1640252"/>
                  <a:pt x="9701825" y="1626711"/>
                </a:cubicBezTo>
                <a:cubicBezTo>
                  <a:pt x="9696729" y="1613170"/>
                  <a:pt x="9706921" y="1603006"/>
                  <a:pt x="9723919" y="1603006"/>
                </a:cubicBezTo>
                <a:close/>
                <a:moveTo>
                  <a:pt x="9627028" y="1601324"/>
                </a:moveTo>
                <a:cubicBezTo>
                  <a:pt x="9644038" y="1603018"/>
                  <a:pt x="9662734" y="1613171"/>
                  <a:pt x="9667830" y="1625017"/>
                </a:cubicBezTo>
                <a:cubicBezTo>
                  <a:pt x="9672926" y="1638558"/>
                  <a:pt x="9662734" y="1648710"/>
                  <a:pt x="9645736" y="1648710"/>
                </a:cubicBezTo>
                <a:cubicBezTo>
                  <a:pt x="9628739" y="1648710"/>
                  <a:pt x="9610018" y="1638558"/>
                  <a:pt x="9604922" y="1625017"/>
                </a:cubicBezTo>
                <a:cubicBezTo>
                  <a:pt x="9599826" y="1611477"/>
                  <a:pt x="9610018" y="1601324"/>
                  <a:pt x="9627028" y="1601324"/>
                </a:cubicBezTo>
                <a:close/>
                <a:moveTo>
                  <a:pt x="9535209" y="1601324"/>
                </a:moveTo>
                <a:cubicBezTo>
                  <a:pt x="9552207" y="1603018"/>
                  <a:pt x="9570915" y="1613171"/>
                  <a:pt x="9576011" y="1625017"/>
                </a:cubicBezTo>
                <a:cubicBezTo>
                  <a:pt x="9581107" y="1638558"/>
                  <a:pt x="9570915" y="1648710"/>
                  <a:pt x="9553917" y="1648710"/>
                </a:cubicBezTo>
                <a:cubicBezTo>
                  <a:pt x="9536908" y="1648710"/>
                  <a:pt x="9518212" y="1638558"/>
                  <a:pt x="9513116" y="1625017"/>
                </a:cubicBezTo>
                <a:cubicBezTo>
                  <a:pt x="9508007" y="1611477"/>
                  <a:pt x="9518212" y="1601324"/>
                  <a:pt x="9535209" y="1601324"/>
                </a:cubicBezTo>
                <a:close/>
                <a:moveTo>
                  <a:pt x="9445088" y="1601324"/>
                </a:moveTo>
                <a:cubicBezTo>
                  <a:pt x="9462098" y="1601324"/>
                  <a:pt x="9480795" y="1613171"/>
                  <a:pt x="9485890" y="1625017"/>
                </a:cubicBezTo>
                <a:cubicBezTo>
                  <a:pt x="9490998" y="1638558"/>
                  <a:pt x="9480795" y="1648710"/>
                  <a:pt x="9462098" y="1648710"/>
                </a:cubicBezTo>
                <a:cubicBezTo>
                  <a:pt x="9445100" y="1648710"/>
                  <a:pt x="9426392" y="1638558"/>
                  <a:pt x="9421296" y="1625017"/>
                </a:cubicBezTo>
                <a:cubicBezTo>
                  <a:pt x="9416200" y="1611477"/>
                  <a:pt x="9426392" y="1601324"/>
                  <a:pt x="9445088" y="1601324"/>
                </a:cubicBezTo>
                <a:close/>
                <a:moveTo>
                  <a:pt x="9351606" y="1596230"/>
                </a:moveTo>
                <a:cubicBezTo>
                  <a:pt x="9370303" y="1596230"/>
                  <a:pt x="9387301" y="1606394"/>
                  <a:pt x="9392397" y="1619935"/>
                </a:cubicBezTo>
                <a:cubicBezTo>
                  <a:pt x="9397504" y="1633476"/>
                  <a:pt x="9387301" y="1643640"/>
                  <a:pt x="9368604" y="1643640"/>
                </a:cubicBezTo>
                <a:cubicBezTo>
                  <a:pt x="9351606" y="1643640"/>
                  <a:pt x="9332898" y="1633476"/>
                  <a:pt x="9327802" y="1619935"/>
                </a:cubicBezTo>
                <a:cubicBezTo>
                  <a:pt x="9322706" y="1606394"/>
                  <a:pt x="9332898" y="1596230"/>
                  <a:pt x="9351606" y="1596230"/>
                </a:cubicBezTo>
                <a:close/>
                <a:moveTo>
                  <a:pt x="9259787" y="1596230"/>
                </a:moveTo>
                <a:cubicBezTo>
                  <a:pt x="9278495" y="1596230"/>
                  <a:pt x="9295505" y="1606394"/>
                  <a:pt x="9300601" y="1619935"/>
                </a:cubicBezTo>
                <a:cubicBezTo>
                  <a:pt x="9305696" y="1633476"/>
                  <a:pt x="9295505" y="1643640"/>
                  <a:pt x="9276796" y="1643640"/>
                </a:cubicBezTo>
                <a:cubicBezTo>
                  <a:pt x="9259787" y="1643640"/>
                  <a:pt x="9241090" y="1633476"/>
                  <a:pt x="9235994" y="1619935"/>
                </a:cubicBezTo>
                <a:cubicBezTo>
                  <a:pt x="9230899" y="1606394"/>
                  <a:pt x="9241090" y="1596230"/>
                  <a:pt x="9259787" y="1596230"/>
                </a:cubicBezTo>
                <a:close/>
                <a:moveTo>
                  <a:pt x="9167992" y="1596230"/>
                </a:moveTo>
                <a:cubicBezTo>
                  <a:pt x="9186688" y="1596230"/>
                  <a:pt x="9205396" y="1606394"/>
                  <a:pt x="9208794" y="1619935"/>
                </a:cubicBezTo>
                <a:cubicBezTo>
                  <a:pt x="9213889" y="1633476"/>
                  <a:pt x="9201987" y="1643640"/>
                  <a:pt x="9184989" y="1643640"/>
                </a:cubicBezTo>
                <a:cubicBezTo>
                  <a:pt x="9167992" y="1643640"/>
                  <a:pt x="9149283" y="1633476"/>
                  <a:pt x="9144175" y="1619935"/>
                </a:cubicBezTo>
                <a:cubicBezTo>
                  <a:pt x="9139079" y="1606394"/>
                  <a:pt x="9150982" y="1596230"/>
                  <a:pt x="9167992" y="1596230"/>
                </a:cubicBezTo>
                <a:close/>
                <a:moveTo>
                  <a:pt x="9079582" y="1594547"/>
                </a:moveTo>
                <a:cubicBezTo>
                  <a:pt x="9096579" y="1594547"/>
                  <a:pt x="9113577" y="1606405"/>
                  <a:pt x="9118685" y="1618252"/>
                </a:cubicBezTo>
                <a:cubicBezTo>
                  <a:pt x="9123780" y="1631793"/>
                  <a:pt x="9111878" y="1641945"/>
                  <a:pt x="9094881" y="1641945"/>
                </a:cubicBezTo>
                <a:cubicBezTo>
                  <a:pt x="9077882" y="1641945"/>
                  <a:pt x="9059186" y="1631793"/>
                  <a:pt x="9055777" y="1618252"/>
                </a:cubicBezTo>
                <a:cubicBezTo>
                  <a:pt x="9050682" y="1604711"/>
                  <a:pt x="9062583" y="1594547"/>
                  <a:pt x="9079582" y="1594547"/>
                </a:cubicBezTo>
                <a:close/>
                <a:moveTo>
                  <a:pt x="8989472" y="1594547"/>
                </a:moveTo>
                <a:cubicBezTo>
                  <a:pt x="9006470" y="1596229"/>
                  <a:pt x="9023468" y="1606405"/>
                  <a:pt x="9028564" y="1618252"/>
                </a:cubicBezTo>
                <a:cubicBezTo>
                  <a:pt x="9033660" y="1631793"/>
                  <a:pt x="9021769" y="1641945"/>
                  <a:pt x="9004771" y="1641945"/>
                </a:cubicBezTo>
                <a:cubicBezTo>
                  <a:pt x="8987761" y="1641945"/>
                  <a:pt x="8969065" y="1631793"/>
                  <a:pt x="8965668" y="1618252"/>
                </a:cubicBezTo>
                <a:cubicBezTo>
                  <a:pt x="8962271" y="1604711"/>
                  <a:pt x="8972462" y="1594547"/>
                  <a:pt x="8989472" y="1594547"/>
                </a:cubicBezTo>
                <a:close/>
                <a:moveTo>
                  <a:pt x="8897653" y="1594547"/>
                </a:moveTo>
                <a:cubicBezTo>
                  <a:pt x="8916350" y="1594547"/>
                  <a:pt x="8933359" y="1606405"/>
                  <a:pt x="8936768" y="1618252"/>
                </a:cubicBezTo>
                <a:cubicBezTo>
                  <a:pt x="8940166" y="1631793"/>
                  <a:pt x="8929951" y="1641945"/>
                  <a:pt x="8912953" y="1641945"/>
                </a:cubicBezTo>
                <a:cubicBezTo>
                  <a:pt x="8895955" y="1641945"/>
                  <a:pt x="8877258" y="1631793"/>
                  <a:pt x="8873861" y="1618252"/>
                </a:cubicBezTo>
                <a:cubicBezTo>
                  <a:pt x="8870452" y="1604711"/>
                  <a:pt x="8880656" y="1594547"/>
                  <a:pt x="8897653" y="1594547"/>
                </a:cubicBezTo>
                <a:close/>
                <a:moveTo>
                  <a:pt x="8807556" y="1594547"/>
                </a:moveTo>
                <a:cubicBezTo>
                  <a:pt x="8824554" y="1594547"/>
                  <a:pt x="8841552" y="1604711"/>
                  <a:pt x="8844949" y="1618252"/>
                </a:cubicBezTo>
                <a:cubicBezTo>
                  <a:pt x="8848358" y="1631793"/>
                  <a:pt x="8838154" y="1641945"/>
                  <a:pt x="8821157" y="1641945"/>
                </a:cubicBezTo>
                <a:cubicBezTo>
                  <a:pt x="8804159" y="1641945"/>
                  <a:pt x="8785439" y="1631793"/>
                  <a:pt x="8782042" y="1618252"/>
                </a:cubicBezTo>
                <a:cubicBezTo>
                  <a:pt x="8778644" y="1604711"/>
                  <a:pt x="8788848" y="1594547"/>
                  <a:pt x="8807556" y="1594547"/>
                </a:cubicBezTo>
                <a:close/>
                <a:moveTo>
                  <a:pt x="8715761" y="1594547"/>
                </a:moveTo>
                <a:cubicBezTo>
                  <a:pt x="8732759" y="1594547"/>
                  <a:pt x="8749757" y="1604711"/>
                  <a:pt x="8754852" y="1618252"/>
                </a:cubicBezTo>
                <a:cubicBezTo>
                  <a:pt x="8758261" y="1631793"/>
                  <a:pt x="8748058" y="1641945"/>
                  <a:pt x="8729362" y="1641945"/>
                </a:cubicBezTo>
                <a:cubicBezTo>
                  <a:pt x="8712352" y="1641945"/>
                  <a:pt x="8693655" y="1631793"/>
                  <a:pt x="8690258" y="1618252"/>
                </a:cubicBezTo>
                <a:cubicBezTo>
                  <a:pt x="8686861" y="1604711"/>
                  <a:pt x="8697053" y="1594547"/>
                  <a:pt x="8715761" y="1594547"/>
                </a:cubicBezTo>
                <a:close/>
                <a:moveTo>
                  <a:pt x="8623942" y="1594547"/>
                </a:moveTo>
                <a:cubicBezTo>
                  <a:pt x="8642650" y="1594547"/>
                  <a:pt x="8659648" y="1604711"/>
                  <a:pt x="8663045" y="1618252"/>
                </a:cubicBezTo>
                <a:cubicBezTo>
                  <a:pt x="8666442" y="1631793"/>
                  <a:pt x="8656251" y="1641945"/>
                  <a:pt x="8637543" y="1641945"/>
                </a:cubicBezTo>
                <a:cubicBezTo>
                  <a:pt x="8620544" y="1641945"/>
                  <a:pt x="8601848" y="1631793"/>
                  <a:pt x="8598451" y="1618252"/>
                </a:cubicBezTo>
                <a:cubicBezTo>
                  <a:pt x="8595042" y="1604711"/>
                  <a:pt x="8605245" y="1594547"/>
                  <a:pt x="8623942" y="1594547"/>
                </a:cubicBezTo>
                <a:close/>
                <a:moveTo>
                  <a:pt x="8533821" y="1594547"/>
                </a:moveTo>
                <a:cubicBezTo>
                  <a:pt x="8552529" y="1594547"/>
                  <a:pt x="8569527" y="1604711"/>
                  <a:pt x="8572936" y="1618252"/>
                </a:cubicBezTo>
                <a:cubicBezTo>
                  <a:pt x="8576334" y="1631793"/>
                  <a:pt x="8564432" y="1641945"/>
                  <a:pt x="8547422" y="1641945"/>
                </a:cubicBezTo>
                <a:cubicBezTo>
                  <a:pt x="8530424" y="1641945"/>
                  <a:pt x="8513426" y="1631793"/>
                  <a:pt x="8508319" y="1618252"/>
                </a:cubicBezTo>
                <a:cubicBezTo>
                  <a:pt x="8504921" y="1604711"/>
                  <a:pt x="8516824" y="1594547"/>
                  <a:pt x="8533821" y="1594547"/>
                </a:cubicBezTo>
                <a:close/>
                <a:moveTo>
                  <a:pt x="8445422" y="1594547"/>
                </a:moveTo>
                <a:cubicBezTo>
                  <a:pt x="8462432" y="1594547"/>
                  <a:pt x="8479429" y="1604711"/>
                  <a:pt x="8482827" y="1618252"/>
                </a:cubicBezTo>
                <a:cubicBezTo>
                  <a:pt x="8486236" y="1631793"/>
                  <a:pt x="8474334" y="1641945"/>
                  <a:pt x="8457336" y="1641945"/>
                </a:cubicBezTo>
                <a:cubicBezTo>
                  <a:pt x="8440326" y="1641945"/>
                  <a:pt x="8423317" y="1631793"/>
                  <a:pt x="8419919" y="1618252"/>
                </a:cubicBezTo>
                <a:cubicBezTo>
                  <a:pt x="8416523" y="1604711"/>
                  <a:pt x="8428424" y="1594547"/>
                  <a:pt x="8445422" y="1594547"/>
                </a:cubicBezTo>
                <a:close/>
                <a:moveTo>
                  <a:pt x="8353616" y="1592853"/>
                </a:moveTo>
                <a:cubicBezTo>
                  <a:pt x="8370613" y="1594535"/>
                  <a:pt x="8387611" y="1604711"/>
                  <a:pt x="8391008" y="1616558"/>
                </a:cubicBezTo>
                <a:cubicBezTo>
                  <a:pt x="8394406" y="1630099"/>
                  <a:pt x="8382515" y="1640251"/>
                  <a:pt x="8365506" y="1640251"/>
                </a:cubicBezTo>
                <a:cubicBezTo>
                  <a:pt x="8348508" y="1640251"/>
                  <a:pt x="8331510" y="1630099"/>
                  <a:pt x="8328112" y="1616558"/>
                </a:cubicBezTo>
                <a:cubicBezTo>
                  <a:pt x="8324716" y="1603017"/>
                  <a:pt x="8336617" y="1592853"/>
                  <a:pt x="8353616" y="1592853"/>
                </a:cubicBezTo>
                <a:close/>
                <a:moveTo>
                  <a:pt x="8261796" y="1592853"/>
                </a:moveTo>
                <a:cubicBezTo>
                  <a:pt x="8278805" y="1594535"/>
                  <a:pt x="8295804" y="1604711"/>
                  <a:pt x="8299200" y="1616558"/>
                </a:cubicBezTo>
                <a:cubicBezTo>
                  <a:pt x="8302598" y="1630099"/>
                  <a:pt x="8290695" y="1640251"/>
                  <a:pt x="8273698" y="1640251"/>
                </a:cubicBezTo>
                <a:cubicBezTo>
                  <a:pt x="8256700" y="1640251"/>
                  <a:pt x="8239702" y="1630099"/>
                  <a:pt x="8236305" y="1616558"/>
                </a:cubicBezTo>
                <a:cubicBezTo>
                  <a:pt x="8232908" y="1603017"/>
                  <a:pt x="8244798" y="1592853"/>
                  <a:pt x="8261796" y="1592853"/>
                </a:cubicBezTo>
                <a:close/>
                <a:moveTo>
                  <a:pt x="8171700" y="1592853"/>
                </a:moveTo>
                <a:cubicBezTo>
                  <a:pt x="8188697" y="1594535"/>
                  <a:pt x="8205695" y="1604711"/>
                  <a:pt x="8209092" y="1616558"/>
                </a:cubicBezTo>
                <a:cubicBezTo>
                  <a:pt x="8212513" y="1630099"/>
                  <a:pt x="8200599" y="1640251"/>
                  <a:pt x="8183601" y="1640251"/>
                </a:cubicBezTo>
                <a:cubicBezTo>
                  <a:pt x="8166592" y="1640251"/>
                  <a:pt x="8149594" y="1630099"/>
                  <a:pt x="8146196" y="1616558"/>
                </a:cubicBezTo>
                <a:cubicBezTo>
                  <a:pt x="8142800" y="1603017"/>
                  <a:pt x="8154701" y="1592853"/>
                  <a:pt x="8171700" y="1592853"/>
                </a:cubicBezTo>
                <a:close/>
                <a:moveTo>
                  <a:pt x="8076494" y="1592853"/>
                </a:moveTo>
                <a:cubicBezTo>
                  <a:pt x="8095202" y="1592853"/>
                  <a:pt x="8112201" y="1604711"/>
                  <a:pt x="8113899" y="1616558"/>
                </a:cubicBezTo>
                <a:cubicBezTo>
                  <a:pt x="8117308" y="1630099"/>
                  <a:pt x="8105406" y="1640251"/>
                  <a:pt x="8086698" y="1640251"/>
                </a:cubicBezTo>
                <a:cubicBezTo>
                  <a:pt x="8069688" y="1640251"/>
                  <a:pt x="8052690" y="1630099"/>
                  <a:pt x="8049293" y="1616558"/>
                </a:cubicBezTo>
                <a:cubicBezTo>
                  <a:pt x="8045896" y="1603017"/>
                  <a:pt x="8057798" y="1592853"/>
                  <a:pt x="8076494" y="1592853"/>
                </a:cubicBezTo>
                <a:close/>
                <a:moveTo>
                  <a:pt x="7986398" y="1592853"/>
                </a:moveTo>
                <a:cubicBezTo>
                  <a:pt x="8003396" y="1592853"/>
                  <a:pt x="8020394" y="1603017"/>
                  <a:pt x="8023803" y="1616558"/>
                </a:cubicBezTo>
                <a:cubicBezTo>
                  <a:pt x="8027200" y="1630099"/>
                  <a:pt x="8015298" y="1640251"/>
                  <a:pt x="7996602" y="1640251"/>
                </a:cubicBezTo>
                <a:cubicBezTo>
                  <a:pt x="7979603" y="1640251"/>
                  <a:pt x="7962593" y="1630099"/>
                  <a:pt x="7959184" y="1616558"/>
                </a:cubicBezTo>
                <a:cubicBezTo>
                  <a:pt x="7955788" y="1603017"/>
                  <a:pt x="7967702" y="1592853"/>
                  <a:pt x="7986398" y="1592853"/>
                </a:cubicBezTo>
                <a:close/>
                <a:moveTo>
                  <a:pt x="7896277" y="1592853"/>
                </a:moveTo>
                <a:cubicBezTo>
                  <a:pt x="7913275" y="1592853"/>
                  <a:pt x="7930273" y="1603017"/>
                  <a:pt x="7933670" y="1616558"/>
                </a:cubicBezTo>
                <a:cubicBezTo>
                  <a:pt x="7937079" y="1630099"/>
                  <a:pt x="7925177" y="1640251"/>
                  <a:pt x="7906481" y="1640251"/>
                </a:cubicBezTo>
                <a:cubicBezTo>
                  <a:pt x="7889471" y="1640251"/>
                  <a:pt x="7872473" y="1630099"/>
                  <a:pt x="7869076" y="1616558"/>
                </a:cubicBezTo>
                <a:cubicBezTo>
                  <a:pt x="7865679" y="1603017"/>
                  <a:pt x="7879279" y="1592853"/>
                  <a:pt x="7896277" y="1592853"/>
                </a:cubicBezTo>
                <a:close/>
                <a:moveTo>
                  <a:pt x="7806181" y="1592853"/>
                </a:moveTo>
                <a:cubicBezTo>
                  <a:pt x="7823178" y="1592853"/>
                  <a:pt x="7840188" y="1603017"/>
                  <a:pt x="7841887" y="1616558"/>
                </a:cubicBezTo>
                <a:cubicBezTo>
                  <a:pt x="7845284" y="1630099"/>
                  <a:pt x="7831683" y="1640251"/>
                  <a:pt x="7814674" y="1640251"/>
                </a:cubicBezTo>
                <a:cubicBezTo>
                  <a:pt x="7797676" y="1640251"/>
                  <a:pt x="7780678" y="1630099"/>
                  <a:pt x="7778980" y="1616558"/>
                </a:cubicBezTo>
                <a:cubicBezTo>
                  <a:pt x="7777282" y="1603017"/>
                  <a:pt x="7789184" y="1592853"/>
                  <a:pt x="7806181" y="1592853"/>
                </a:cubicBezTo>
                <a:close/>
                <a:moveTo>
                  <a:pt x="7716072" y="1592853"/>
                </a:moveTo>
                <a:cubicBezTo>
                  <a:pt x="7733083" y="1592853"/>
                  <a:pt x="7748380" y="1603017"/>
                  <a:pt x="7751779" y="1616558"/>
                </a:cubicBezTo>
                <a:cubicBezTo>
                  <a:pt x="7753478" y="1630099"/>
                  <a:pt x="7741586" y="1640251"/>
                  <a:pt x="7724578" y="1640251"/>
                </a:cubicBezTo>
                <a:cubicBezTo>
                  <a:pt x="7707567" y="1640251"/>
                  <a:pt x="7690571" y="1630099"/>
                  <a:pt x="7688870" y="1616558"/>
                </a:cubicBezTo>
                <a:cubicBezTo>
                  <a:pt x="7687172" y="1603017"/>
                  <a:pt x="7699075" y="1592853"/>
                  <a:pt x="7716072" y="1592853"/>
                </a:cubicBezTo>
                <a:close/>
                <a:moveTo>
                  <a:pt x="7624278" y="1592853"/>
                </a:moveTo>
                <a:cubicBezTo>
                  <a:pt x="7641275" y="1592853"/>
                  <a:pt x="7656574" y="1603017"/>
                  <a:pt x="7659972" y="1616558"/>
                </a:cubicBezTo>
                <a:cubicBezTo>
                  <a:pt x="7661669" y="1630099"/>
                  <a:pt x="7649768" y="1640251"/>
                  <a:pt x="7632770" y="1640251"/>
                </a:cubicBezTo>
                <a:cubicBezTo>
                  <a:pt x="7615761" y="1640251"/>
                  <a:pt x="7598762" y="1630099"/>
                  <a:pt x="7597066" y="1616558"/>
                </a:cubicBezTo>
                <a:cubicBezTo>
                  <a:pt x="7595367" y="1603017"/>
                  <a:pt x="7607268" y="1592853"/>
                  <a:pt x="7624278" y="1592853"/>
                </a:cubicBezTo>
                <a:close/>
                <a:moveTo>
                  <a:pt x="7357333" y="1592853"/>
                </a:moveTo>
                <a:cubicBezTo>
                  <a:pt x="7374342" y="1594535"/>
                  <a:pt x="7391353" y="1604711"/>
                  <a:pt x="7393052" y="1616558"/>
                </a:cubicBezTo>
                <a:cubicBezTo>
                  <a:pt x="7394750" y="1630099"/>
                  <a:pt x="7382847" y="1640251"/>
                  <a:pt x="7364141" y="1640251"/>
                </a:cubicBezTo>
                <a:cubicBezTo>
                  <a:pt x="7347142" y="1640251"/>
                  <a:pt x="7330143" y="1630099"/>
                  <a:pt x="7328434" y="1616558"/>
                </a:cubicBezTo>
                <a:cubicBezTo>
                  <a:pt x="7326732" y="1603017"/>
                  <a:pt x="7338634" y="1592853"/>
                  <a:pt x="7357333" y="1592853"/>
                </a:cubicBezTo>
                <a:close/>
                <a:moveTo>
                  <a:pt x="7532465" y="1591148"/>
                </a:moveTo>
                <a:cubicBezTo>
                  <a:pt x="7549465" y="1592842"/>
                  <a:pt x="7566455" y="1603018"/>
                  <a:pt x="7568163" y="1614865"/>
                </a:cubicBezTo>
                <a:cubicBezTo>
                  <a:pt x="7569858" y="1628405"/>
                  <a:pt x="7557953" y="1638558"/>
                  <a:pt x="7540961" y="1638558"/>
                </a:cubicBezTo>
                <a:cubicBezTo>
                  <a:pt x="7523962" y="1638558"/>
                  <a:pt x="7506966" y="1628405"/>
                  <a:pt x="7505263" y="1614865"/>
                </a:cubicBezTo>
                <a:cubicBezTo>
                  <a:pt x="7503565" y="1601324"/>
                  <a:pt x="7515456" y="1591148"/>
                  <a:pt x="7532465" y="1591148"/>
                </a:cubicBezTo>
                <a:close/>
                <a:moveTo>
                  <a:pt x="6801476" y="1589465"/>
                </a:moveTo>
                <a:cubicBezTo>
                  <a:pt x="6820167" y="1591159"/>
                  <a:pt x="6835461" y="1601312"/>
                  <a:pt x="6837158" y="1613170"/>
                </a:cubicBezTo>
                <a:cubicBezTo>
                  <a:pt x="6838861" y="1626711"/>
                  <a:pt x="6825274" y="1636863"/>
                  <a:pt x="6806568" y="1636863"/>
                </a:cubicBezTo>
                <a:cubicBezTo>
                  <a:pt x="6789605" y="1636863"/>
                  <a:pt x="6774311" y="1626711"/>
                  <a:pt x="6772611" y="1613170"/>
                </a:cubicBezTo>
                <a:cubicBezTo>
                  <a:pt x="6770912" y="1599617"/>
                  <a:pt x="6784509" y="1589465"/>
                  <a:pt x="6801476" y="1589465"/>
                </a:cubicBezTo>
                <a:close/>
                <a:moveTo>
                  <a:pt x="6719907" y="1589465"/>
                </a:moveTo>
                <a:cubicBezTo>
                  <a:pt x="6738610" y="1591159"/>
                  <a:pt x="6753909" y="1601312"/>
                  <a:pt x="6753909" y="1613170"/>
                </a:cubicBezTo>
                <a:cubicBezTo>
                  <a:pt x="6755609" y="1626711"/>
                  <a:pt x="6742010" y="1636863"/>
                  <a:pt x="6723314" y="1636863"/>
                </a:cubicBezTo>
                <a:cubicBezTo>
                  <a:pt x="6706323" y="1636863"/>
                  <a:pt x="6691023" y="1626711"/>
                  <a:pt x="6689311" y="1613170"/>
                </a:cubicBezTo>
                <a:cubicBezTo>
                  <a:pt x="6687614" y="1599617"/>
                  <a:pt x="6701215" y="1589465"/>
                  <a:pt x="6719907" y="1589465"/>
                </a:cubicBezTo>
                <a:close/>
                <a:moveTo>
                  <a:pt x="6629800" y="1589465"/>
                </a:moveTo>
                <a:cubicBezTo>
                  <a:pt x="6646799" y="1589465"/>
                  <a:pt x="6662111" y="1601312"/>
                  <a:pt x="6663807" y="1613170"/>
                </a:cubicBezTo>
                <a:cubicBezTo>
                  <a:pt x="6665504" y="1626711"/>
                  <a:pt x="6651891" y="1636863"/>
                  <a:pt x="6633205" y="1636863"/>
                </a:cubicBezTo>
                <a:cubicBezTo>
                  <a:pt x="6616208" y="1636863"/>
                  <a:pt x="6600902" y="1626711"/>
                  <a:pt x="6599210" y="1613170"/>
                </a:cubicBezTo>
                <a:cubicBezTo>
                  <a:pt x="6597506" y="1599617"/>
                  <a:pt x="6611104" y="1589465"/>
                  <a:pt x="6629800" y="1589465"/>
                </a:cubicBezTo>
                <a:close/>
                <a:moveTo>
                  <a:pt x="6539718" y="1589465"/>
                </a:moveTo>
                <a:cubicBezTo>
                  <a:pt x="6556714" y="1589465"/>
                  <a:pt x="6572009" y="1599617"/>
                  <a:pt x="6573709" y="1613170"/>
                </a:cubicBezTo>
                <a:cubicBezTo>
                  <a:pt x="6573709" y="1626711"/>
                  <a:pt x="6560116" y="1636863"/>
                  <a:pt x="6543116" y="1636863"/>
                </a:cubicBezTo>
                <a:cubicBezTo>
                  <a:pt x="6526113" y="1636863"/>
                  <a:pt x="6510817" y="1626711"/>
                  <a:pt x="6509113" y="1613170"/>
                </a:cubicBezTo>
                <a:cubicBezTo>
                  <a:pt x="6509113" y="1599617"/>
                  <a:pt x="6522715" y="1589465"/>
                  <a:pt x="6539718" y="1589465"/>
                </a:cubicBezTo>
                <a:close/>
                <a:moveTo>
                  <a:pt x="6449638" y="1589465"/>
                </a:moveTo>
                <a:cubicBezTo>
                  <a:pt x="6466630" y="1589465"/>
                  <a:pt x="6481926" y="1599617"/>
                  <a:pt x="6481926" y="1613170"/>
                </a:cubicBezTo>
                <a:cubicBezTo>
                  <a:pt x="6481926" y="1626711"/>
                  <a:pt x="6468325" y="1636863"/>
                  <a:pt x="6451334" y="1636863"/>
                </a:cubicBezTo>
                <a:cubicBezTo>
                  <a:pt x="6434334" y="1636863"/>
                  <a:pt x="6419046" y="1626711"/>
                  <a:pt x="6419046" y="1613170"/>
                </a:cubicBezTo>
                <a:cubicBezTo>
                  <a:pt x="6419046" y="1599617"/>
                  <a:pt x="6432633" y="1589465"/>
                  <a:pt x="6449638" y="1589465"/>
                </a:cubicBezTo>
                <a:close/>
                <a:moveTo>
                  <a:pt x="6359531" y="1589465"/>
                </a:moveTo>
                <a:cubicBezTo>
                  <a:pt x="6376525" y="1589465"/>
                  <a:pt x="6390120" y="1599617"/>
                  <a:pt x="6391822" y="1613170"/>
                </a:cubicBezTo>
                <a:cubicBezTo>
                  <a:pt x="6391822" y="1626711"/>
                  <a:pt x="6378221" y="1636863"/>
                  <a:pt x="6361227" y="1636863"/>
                </a:cubicBezTo>
                <a:cubicBezTo>
                  <a:pt x="6344221" y="1636863"/>
                  <a:pt x="6328933" y="1626711"/>
                  <a:pt x="6328933" y="1613170"/>
                </a:cubicBezTo>
                <a:cubicBezTo>
                  <a:pt x="6328933" y="1599617"/>
                  <a:pt x="6342523" y="1589465"/>
                  <a:pt x="6359531" y="1589465"/>
                </a:cubicBezTo>
                <a:close/>
                <a:moveTo>
                  <a:pt x="6267730" y="1589465"/>
                </a:moveTo>
                <a:cubicBezTo>
                  <a:pt x="6284714" y="1589465"/>
                  <a:pt x="6298315" y="1599617"/>
                  <a:pt x="6300014" y="1613170"/>
                </a:cubicBezTo>
                <a:cubicBezTo>
                  <a:pt x="6300014" y="1626711"/>
                  <a:pt x="6286433" y="1636863"/>
                  <a:pt x="6269428" y="1636863"/>
                </a:cubicBezTo>
                <a:cubicBezTo>
                  <a:pt x="6252440" y="1636863"/>
                  <a:pt x="6237135" y="1626711"/>
                  <a:pt x="6237135" y="1613170"/>
                </a:cubicBezTo>
                <a:cubicBezTo>
                  <a:pt x="6237135" y="1599617"/>
                  <a:pt x="6250738" y="1589465"/>
                  <a:pt x="6267730" y="1589465"/>
                </a:cubicBezTo>
                <a:close/>
                <a:moveTo>
                  <a:pt x="6175936" y="1589465"/>
                </a:moveTo>
                <a:cubicBezTo>
                  <a:pt x="6192939" y="1589465"/>
                  <a:pt x="6208243" y="1599617"/>
                  <a:pt x="6208243" y="1613170"/>
                </a:cubicBezTo>
                <a:cubicBezTo>
                  <a:pt x="6208243" y="1626711"/>
                  <a:pt x="6194643" y="1636863"/>
                  <a:pt x="6177637" y="1636863"/>
                </a:cubicBezTo>
                <a:cubicBezTo>
                  <a:pt x="6160640" y="1636863"/>
                  <a:pt x="6145344" y="1626711"/>
                  <a:pt x="6145344" y="1613170"/>
                </a:cubicBezTo>
                <a:cubicBezTo>
                  <a:pt x="6145344" y="1599617"/>
                  <a:pt x="6158946" y="1589465"/>
                  <a:pt x="6175936" y="1589465"/>
                </a:cubicBezTo>
                <a:close/>
                <a:moveTo>
                  <a:pt x="7173712" y="1587771"/>
                </a:moveTo>
                <a:cubicBezTo>
                  <a:pt x="7192421" y="1589465"/>
                  <a:pt x="7207720" y="1599617"/>
                  <a:pt x="7209420" y="1611476"/>
                </a:cubicBezTo>
                <a:cubicBezTo>
                  <a:pt x="7211118" y="1625017"/>
                  <a:pt x="7197516" y="1635169"/>
                  <a:pt x="7180518" y="1635169"/>
                </a:cubicBezTo>
                <a:cubicBezTo>
                  <a:pt x="7163521" y="1635169"/>
                  <a:pt x="7146524" y="1625017"/>
                  <a:pt x="7144823" y="1611476"/>
                </a:cubicBezTo>
                <a:cubicBezTo>
                  <a:pt x="7143114" y="1597923"/>
                  <a:pt x="7156712" y="1587771"/>
                  <a:pt x="7173712" y="1587771"/>
                </a:cubicBezTo>
                <a:close/>
                <a:moveTo>
                  <a:pt x="7085325" y="1587771"/>
                </a:moveTo>
                <a:cubicBezTo>
                  <a:pt x="7102327" y="1589465"/>
                  <a:pt x="7117625" y="1599617"/>
                  <a:pt x="7119323" y="1611476"/>
                </a:cubicBezTo>
                <a:cubicBezTo>
                  <a:pt x="7121022" y="1625017"/>
                  <a:pt x="7107425" y="1635169"/>
                  <a:pt x="7090429" y="1635169"/>
                </a:cubicBezTo>
                <a:cubicBezTo>
                  <a:pt x="7073436" y="1635169"/>
                  <a:pt x="7058127" y="1625017"/>
                  <a:pt x="7056429" y="1611476"/>
                </a:cubicBezTo>
                <a:cubicBezTo>
                  <a:pt x="7054729" y="1597923"/>
                  <a:pt x="7068326" y="1587771"/>
                  <a:pt x="7085325" y="1587771"/>
                </a:cubicBezTo>
                <a:close/>
                <a:moveTo>
                  <a:pt x="6995245" y="1587771"/>
                </a:moveTo>
                <a:cubicBezTo>
                  <a:pt x="7012249" y="1587771"/>
                  <a:pt x="7027545" y="1599617"/>
                  <a:pt x="7029245" y="1611476"/>
                </a:cubicBezTo>
                <a:cubicBezTo>
                  <a:pt x="7030940" y="1625017"/>
                  <a:pt x="7017343" y="1635169"/>
                  <a:pt x="7000336" y="1635169"/>
                </a:cubicBezTo>
                <a:cubicBezTo>
                  <a:pt x="6983343" y="1635169"/>
                  <a:pt x="6968045" y="1625017"/>
                  <a:pt x="6966350" y="1611476"/>
                </a:cubicBezTo>
                <a:cubicBezTo>
                  <a:pt x="6964646" y="1597923"/>
                  <a:pt x="6978246" y="1587771"/>
                  <a:pt x="6995245" y="1587771"/>
                </a:cubicBezTo>
                <a:close/>
                <a:moveTo>
                  <a:pt x="6085855" y="1587771"/>
                </a:moveTo>
                <a:cubicBezTo>
                  <a:pt x="6102847" y="1589465"/>
                  <a:pt x="6118145" y="1599617"/>
                  <a:pt x="6118145" y="1611476"/>
                </a:cubicBezTo>
                <a:cubicBezTo>
                  <a:pt x="6118145" y="1625017"/>
                  <a:pt x="6104544" y="1635169"/>
                  <a:pt x="6085855" y="1635169"/>
                </a:cubicBezTo>
                <a:cubicBezTo>
                  <a:pt x="6068853" y="1635169"/>
                  <a:pt x="6053545" y="1625017"/>
                  <a:pt x="6053545" y="1611476"/>
                </a:cubicBezTo>
                <a:cubicBezTo>
                  <a:pt x="6053545" y="1597923"/>
                  <a:pt x="6067156" y="1587771"/>
                  <a:pt x="6085855" y="1587771"/>
                </a:cubicBezTo>
                <a:close/>
                <a:moveTo>
                  <a:pt x="5994079" y="1587771"/>
                </a:moveTo>
                <a:cubicBezTo>
                  <a:pt x="6012768" y="1589465"/>
                  <a:pt x="6026363" y="1599617"/>
                  <a:pt x="6026363" y="1611476"/>
                </a:cubicBezTo>
                <a:cubicBezTo>
                  <a:pt x="6026363" y="1625017"/>
                  <a:pt x="6012768" y="1635169"/>
                  <a:pt x="5994079" y="1635169"/>
                </a:cubicBezTo>
                <a:cubicBezTo>
                  <a:pt x="5977087" y="1635169"/>
                  <a:pt x="5961786" y="1625017"/>
                  <a:pt x="5961786" y="1611476"/>
                </a:cubicBezTo>
                <a:cubicBezTo>
                  <a:pt x="5961786" y="1597923"/>
                  <a:pt x="5975371" y="1587771"/>
                  <a:pt x="5994079" y="1587771"/>
                </a:cubicBezTo>
                <a:close/>
                <a:moveTo>
                  <a:pt x="5903983" y="1587771"/>
                </a:moveTo>
                <a:cubicBezTo>
                  <a:pt x="5922693" y="1587771"/>
                  <a:pt x="5936289" y="1599617"/>
                  <a:pt x="5936289" y="1611476"/>
                </a:cubicBezTo>
                <a:cubicBezTo>
                  <a:pt x="5936289" y="1625017"/>
                  <a:pt x="5922693" y="1635169"/>
                  <a:pt x="5903983" y="1635169"/>
                </a:cubicBezTo>
                <a:cubicBezTo>
                  <a:pt x="5886985" y="1635169"/>
                  <a:pt x="5871679" y="1625017"/>
                  <a:pt x="5871679" y="1611476"/>
                </a:cubicBezTo>
                <a:cubicBezTo>
                  <a:pt x="5871679" y="1597923"/>
                  <a:pt x="5886985" y="1587771"/>
                  <a:pt x="5903983" y="1587771"/>
                </a:cubicBezTo>
                <a:close/>
                <a:moveTo>
                  <a:pt x="5813764" y="1587771"/>
                </a:moveTo>
                <a:cubicBezTo>
                  <a:pt x="5830776" y="1587771"/>
                  <a:pt x="5844460" y="1599617"/>
                  <a:pt x="5844460" y="1611476"/>
                </a:cubicBezTo>
                <a:cubicBezTo>
                  <a:pt x="5844460" y="1625017"/>
                  <a:pt x="5829072" y="1635169"/>
                  <a:pt x="5812041" y="1635169"/>
                </a:cubicBezTo>
                <a:cubicBezTo>
                  <a:pt x="5795070" y="1635169"/>
                  <a:pt x="5779792" y="1625017"/>
                  <a:pt x="5781494" y="1611476"/>
                </a:cubicBezTo>
                <a:cubicBezTo>
                  <a:pt x="5781494" y="1597923"/>
                  <a:pt x="5796769" y="1587771"/>
                  <a:pt x="5813764" y="1587771"/>
                </a:cubicBezTo>
                <a:close/>
                <a:moveTo>
                  <a:pt x="5722080" y="1587771"/>
                </a:moveTo>
                <a:cubicBezTo>
                  <a:pt x="5739070" y="1587771"/>
                  <a:pt x="5754342" y="1597923"/>
                  <a:pt x="5752636" y="1611476"/>
                </a:cubicBezTo>
                <a:cubicBezTo>
                  <a:pt x="5752636" y="1625017"/>
                  <a:pt x="5737359" y="1635169"/>
                  <a:pt x="5720384" y="1635169"/>
                </a:cubicBezTo>
                <a:cubicBezTo>
                  <a:pt x="5703386" y="1635169"/>
                  <a:pt x="5688062" y="1625017"/>
                  <a:pt x="5689758" y="1611476"/>
                </a:cubicBezTo>
                <a:cubicBezTo>
                  <a:pt x="5689758" y="1597923"/>
                  <a:pt x="5705081" y="1587771"/>
                  <a:pt x="5722080" y="1587771"/>
                </a:cubicBezTo>
                <a:close/>
                <a:moveTo>
                  <a:pt x="5631941" y="1587771"/>
                </a:moveTo>
                <a:cubicBezTo>
                  <a:pt x="5648945" y="1587771"/>
                  <a:pt x="5662546" y="1597923"/>
                  <a:pt x="5662546" y="1611476"/>
                </a:cubicBezTo>
                <a:cubicBezTo>
                  <a:pt x="5662546" y="1625017"/>
                  <a:pt x="5647248" y="1635169"/>
                  <a:pt x="5630238" y="1635169"/>
                </a:cubicBezTo>
                <a:cubicBezTo>
                  <a:pt x="5613223" y="1635169"/>
                  <a:pt x="5597919" y="1625017"/>
                  <a:pt x="5599633" y="1611476"/>
                </a:cubicBezTo>
                <a:cubicBezTo>
                  <a:pt x="5599633" y="1597923"/>
                  <a:pt x="5614937" y="1587771"/>
                  <a:pt x="5631941" y="1587771"/>
                </a:cubicBezTo>
                <a:close/>
                <a:moveTo>
                  <a:pt x="5538410" y="1587771"/>
                </a:moveTo>
                <a:cubicBezTo>
                  <a:pt x="5555415" y="1587771"/>
                  <a:pt x="5569022" y="1597923"/>
                  <a:pt x="5569022" y="1611476"/>
                </a:cubicBezTo>
                <a:cubicBezTo>
                  <a:pt x="5569022" y="1625017"/>
                  <a:pt x="5553719" y="1635169"/>
                  <a:pt x="5536710" y="1635169"/>
                </a:cubicBezTo>
                <a:cubicBezTo>
                  <a:pt x="5519705" y="1635169"/>
                  <a:pt x="5506104" y="1625017"/>
                  <a:pt x="5506104" y="1611476"/>
                </a:cubicBezTo>
                <a:cubicBezTo>
                  <a:pt x="5506104" y="1597923"/>
                  <a:pt x="5521409" y="1587771"/>
                  <a:pt x="5538410" y="1587771"/>
                </a:cubicBezTo>
                <a:close/>
                <a:moveTo>
                  <a:pt x="5446572" y="1587771"/>
                </a:moveTo>
                <a:cubicBezTo>
                  <a:pt x="5465283" y="1587771"/>
                  <a:pt x="5478891" y="1597923"/>
                  <a:pt x="5477189" y="1611476"/>
                </a:cubicBezTo>
                <a:cubicBezTo>
                  <a:pt x="5477189" y="1625017"/>
                  <a:pt x="5461872" y="1635169"/>
                  <a:pt x="5443168" y="1635169"/>
                </a:cubicBezTo>
                <a:cubicBezTo>
                  <a:pt x="5426176" y="1635169"/>
                  <a:pt x="5412563" y="1625017"/>
                  <a:pt x="5412563" y="1611476"/>
                </a:cubicBezTo>
                <a:cubicBezTo>
                  <a:pt x="5412563" y="1597923"/>
                  <a:pt x="5427877" y="1587771"/>
                  <a:pt x="5446572" y="1587771"/>
                </a:cubicBezTo>
                <a:close/>
                <a:moveTo>
                  <a:pt x="5356444" y="1587771"/>
                </a:moveTo>
                <a:cubicBezTo>
                  <a:pt x="5375153" y="1587771"/>
                  <a:pt x="5388767" y="1597923"/>
                  <a:pt x="5387062" y="1611476"/>
                </a:cubicBezTo>
                <a:cubicBezTo>
                  <a:pt x="5387062" y="1625017"/>
                  <a:pt x="5371750" y="1635169"/>
                  <a:pt x="5353040" y="1635169"/>
                </a:cubicBezTo>
                <a:cubicBezTo>
                  <a:pt x="5336029" y="1635169"/>
                  <a:pt x="5322435" y="1625017"/>
                  <a:pt x="5322435" y="1611476"/>
                </a:cubicBezTo>
                <a:cubicBezTo>
                  <a:pt x="5324130" y="1597923"/>
                  <a:pt x="5337735" y="1587771"/>
                  <a:pt x="5356444" y="1587771"/>
                </a:cubicBezTo>
                <a:close/>
                <a:moveTo>
                  <a:pt x="7265532" y="1586077"/>
                </a:moveTo>
                <a:cubicBezTo>
                  <a:pt x="7282533" y="1586077"/>
                  <a:pt x="7299529" y="1596241"/>
                  <a:pt x="7301241" y="1609782"/>
                </a:cubicBezTo>
                <a:cubicBezTo>
                  <a:pt x="7302940" y="1623322"/>
                  <a:pt x="7291036" y="1633487"/>
                  <a:pt x="7272340" y="1633487"/>
                </a:cubicBezTo>
                <a:cubicBezTo>
                  <a:pt x="7255331" y="1633487"/>
                  <a:pt x="7238319" y="1623322"/>
                  <a:pt x="7236624" y="1609782"/>
                </a:cubicBezTo>
                <a:cubicBezTo>
                  <a:pt x="7234923" y="1596241"/>
                  <a:pt x="7246837" y="1586077"/>
                  <a:pt x="7265532" y="1586077"/>
                </a:cubicBezTo>
                <a:close/>
                <a:moveTo>
                  <a:pt x="5266318" y="1586077"/>
                </a:moveTo>
                <a:cubicBezTo>
                  <a:pt x="5283315" y="1587771"/>
                  <a:pt x="5296917" y="1597923"/>
                  <a:pt x="5296917" y="1609782"/>
                </a:cubicBezTo>
                <a:cubicBezTo>
                  <a:pt x="5295222" y="1623322"/>
                  <a:pt x="5281621" y="1633487"/>
                  <a:pt x="5262923" y="1633487"/>
                </a:cubicBezTo>
                <a:cubicBezTo>
                  <a:pt x="5245914" y="1633487"/>
                  <a:pt x="5232311" y="1623322"/>
                  <a:pt x="5232311" y="1609782"/>
                </a:cubicBezTo>
                <a:cubicBezTo>
                  <a:pt x="5234015" y="1596241"/>
                  <a:pt x="5247625" y="1586077"/>
                  <a:pt x="5266318" y="1586077"/>
                </a:cubicBezTo>
                <a:close/>
                <a:moveTo>
                  <a:pt x="5174481" y="1586077"/>
                </a:moveTo>
                <a:cubicBezTo>
                  <a:pt x="5193179" y="1587771"/>
                  <a:pt x="5206794" y="1597923"/>
                  <a:pt x="5205090" y="1609782"/>
                </a:cubicBezTo>
                <a:cubicBezTo>
                  <a:pt x="5203388" y="1623322"/>
                  <a:pt x="5188084" y="1633487"/>
                  <a:pt x="5171063" y="1633487"/>
                </a:cubicBezTo>
                <a:cubicBezTo>
                  <a:pt x="5154056" y="1633487"/>
                  <a:pt x="5140456" y="1623322"/>
                  <a:pt x="5140456" y="1609782"/>
                </a:cubicBezTo>
                <a:cubicBezTo>
                  <a:pt x="5142146" y="1596241"/>
                  <a:pt x="5157455" y="1586077"/>
                  <a:pt x="5174481" y="1586077"/>
                </a:cubicBezTo>
                <a:close/>
                <a:moveTo>
                  <a:pt x="5084313" y="1586077"/>
                </a:moveTo>
                <a:cubicBezTo>
                  <a:pt x="5101340" y="1586077"/>
                  <a:pt x="5114945" y="1597923"/>
                  <a:pt x="5113247" y="1609782"/>
                </a:cubicBezTo>
                <a:cubicBezTo>
                  <a:pt x="5111551" y="1623322"/>
                  <a:pt x="5096229" y="1633487"/>
                  <a:pt x="5079227" y="1633487"/>
                </a:cubicBezTo>
                <a:cubicBezTo>
                  <a:pt x="5062217" y="1633487"/>
                  <a:pt x="5048608" y="1623322"/>
                  <a:pt x="5050304" y="1609782"/>
                </a:cubicBezTo>
                <a:cubicBezTo>
                  <a:pt x="5052002" y="1596241"/>
                  <a:pt x="5067320" y="1586077"/>
                  <a:pt x="5084313" y="1586077"/>
                </a:cubicBezTo>
                <a:close/>
                <a:moveTo>
                  <a:pt x="2093845" y="1584383"/>
                </a:moveTo>
                <a:cubicBezTo>
                  <a:pt x="2110843" y="1584383"/>
                  <a:pt x="2121045" y="1594547"/>
                  <a:pt x="2115939" y="1608088"/>
                </a:cubicBezTo>
                <a:cubicBezTo>
                  <a:pt x="2110843" y="1621629"/>
                  <a:pt x="2092146" y="1631793"/>
                  <a:pt x="2073438" y="1631793"/>
                </a:cubicBezTo>
                <a:cubicBezTo>
                  <a:pt x="2056440" y="1631793"/>
                  <a:pt x="2046237" y="1621629"/>
                  <a:pt x="2051344" y="1608088"/>
                </a:cubicBezTo>
                <a:cubicBezTo>
                  <a:pt x="2056440" y="1594547"/>
                  <a:pt x="2075137" y="1584383"/>
                  <a:pt x="2093845" y="1584383"/>
                </a:cubicBezTo>
                <a:close/>
                <a:moveTo>
                  <a:pt x="12006282" y="1584089"/>
                </a:moveTo>
                <a:cubicBezTo>
                  <a:pt x="12026688" y="1584089"/>
                  <a:pt x="12050516" y="1594253"/>
                  <a:pt x="12057239" y="1607806"/>
                </a:cubicBezTo>
                <a:cubicBezTo>
                  <a:pt x="12065733" y="1621346"/>
                  <a:pt x="12055588" y="1631499"/>
                  <a:pt x="12035181" y="1631499"/>
                </a:cubicBezTo>
                <a:cubicBezTo>
                  <a:pt x="12014774" y="1631499"/>
                  <a:pt x="11992716" y="1621346"/>
                  <a:pt x="11984105" y="1607806"/>
                </a:cubicBezTo>
                <a:cubicBezTo>
                  <a:pt x="11975730" y="1594253"/>
                  <a:pt x="11985874" y="1584089"/>
                  <a:pt x="12006282" y="1584089"/>
                </a:cubicBezTo>
                <a:close/>
                <a:moveTo>
                  <a:pt x="11902596" y="1584089"/>
                </a:moveTo>
                <a:cubicBezTo>
                  <a:pt x="11923003" y="1584089"/>
                  <a:pt x="11945061" y="1594253"/>
                  <a:pt x="11953554" y="1607806"/>
                </a:cubicBezTo>
                <a:cubicBezTo>
                  <a:pt x="11962047" y="1621346"/>
                  <a:pt x="11951902" y="1631499"/>
                  <a:pt x="11931496" y="1631499"/>
                </a:cubicBezTo>
                <a:cubicBezTo>
                  <a:pt x="11911089" y="1631499"/>
                  <a:pt x="11888913" y="1621346"/>
                  <a:pt x="11880537" y="1607806"/>
                </a:cubicBezTo>
                <a:cubicBezTo>
                  <a:pt x="11871927" y="1594253"/>
                  <a:pt x="11882189" y="1584089"/>
                  <a:pt x="11902596" y="1584089"/>
                </a:cubicBezTo>
                <a:close/>
                <a:moveTo>
                  <a:pt x="11798910" y="1584089"/>
                </a:moveTo>
                <a:cubicBezTo>
                  <a:pt x="11819316" y="1584089"/>
                  <a:pt x="11841375" y="1594253"/>
                  <a:pt x="11848098" y="1607806"/>
                </a:cubicBezTo>
                <a:cubicBezTo>
                  <a:pt x="11854940" y="1621346"/>
                  <a:pt x="11846447" y="1631499"/>
                  <a:pt x="11826040" y="1631499"/>
                </a:cubicBezTo>
                <a:cubicBezTo>
                  <a:pt x="11805751" y="1631499"/>
                  <a:pt x="11783539" y="1621346"/>
                  <a:pt x="11776733" y="1607806"/>
                </a:cubicBezTo>
                <a:cubicBezTo>
                  <a:pt x="11769939" y="1594253"/>
                  <a:pt x="11778491" y="1584089"/>
                  <a:pt x="11798910" y="1584089"/>
                </a:cubicBezTo>
                <a:close/>
                <a:moveTo>
                  <a:pt x="1821811" y="1582689"/>
                </a:moveTo>
                <a:cubicBezTo>
                  <a:pt x="1838809" y="1584383"/>
                  <a:pt x="1847314" y="1594536"/>
                  <a:pt x="1842206" y="1606394"/>
                </a:cubicBezTo>
                <a:cubicBezTo>
                  <a:pt x="1837111" y="1619935"/>
                  <a:pt x="1816704" y="1630099"/>
                  <a:pt x="1799706" y="1630099"/>
                </a:cubicBezTo>
                <a:cubicBezTo>
                  <a:pt x="1782708" y="1630099"/>
                  <a:pt x="1772504" y="1619935"/>
                  <a:pt x="1779311" y="1606394"/>
                </a:cubicBezTo>
                <a:cubicBezTo>
                  <a:pt x="1784407" y="1592842"/>
                  <a:pt x="1804813" y="1582689"/>
                  <a:pt x="1821811" y="1582689"/>
                </a:cubicBezTo>
                <a:close/>
                <a:moveTo>
                  <a:pt x="1730000" y="1582689"/>
                </a:moveTo>
                <a:cubicBezTo>
                  <a:pt x="1746998" y="1584383"/>
                  <a:pt x="1757190" y="1594536"/>
                  <a:pt x="1750395" y="1606394"/>
                </a:cubicBezTo>
                <a:cubicBezTo>
                  <a:pt x="1743601" y="1619935"/>
                  <a:pt x="1724893" y="1630099"/>
                  <a:pt x="1707895" y="1630099"/>
                </a:cubicBezTo>
                <a:cubicBezTo>
                  <a:pt x="1690897" y="1630099"/>
                  <a:pt x="1680695" y="1619935"/>
                  <a:pt x="1687501" y="1606394"/>
                </a:cubicBezTo>
                <a:cubicBezTo>
                  <a:pt x="1694295" y="1592842"/>
                  <a:pt x="1712991" y="1582689"/>
                  <a:pt x="1730000" y="1582689"/>
                </a:cubicBezTo>
                <a:close/>
                <a:moveTo>
                  <a:pt x="1639904" y="1582689"/>
                </a:moveTo>
                <a:cubicBezTo>
                  <a:pt x="1656902" y="1584383"/>
                  <a:pt x="1667106" y="1594536"/>
                  <a:pt x="1660300" y="1606394"/>
                </a:cubicBezTo>
                <a:cubicBezTo>
                  <a:pt x="1653505" y="1619935"/>
                  <a:pt x="1634797" y="1630099"/>
                  <a:pt x="1617787" y="1630099"/>
                </a:cubicBezTo>
                <a:cubicBezTo>
                  <a:pt x="1600790" y="1630099"/>
                  <a:pt x="1590598" y="1619935"/>
                  <a:pt x="1597393" y="1606394"/>
                </a:cubicBezTo>
                <a:cubicBezTo>
                  <a:pt x="1604187" y="1592842"/>
                  <a:pt x="1622895" y="1582689"/>
                  <a:pt x="1639904" y="1582689"/>
                </a:cubicBezTo>
                <a:close/>
                <a:moveTo>
                  <a:pt x="1548098" y="1582689"/>
                </a:moveTo>
                <a:cubicBezTo>
                  <a:pt x="1565096" y="1582689"/>
                  <a:pt x="1575288" y="1594536"/>
                  <a:pt x="1568493" y="1606394"/>
                </a:cubicBezTo>
                <a:cubicBezTo>
                  <a:pt x="1561699" y="1619935"/>
                  <a:pt x="1542990" y="1630099"/>
                  <a:pt x="1525981" y="1630099"/>
                </a:cubicBezTo>
                <a:cubicBezTo>
                  <a:pt x="1508983" y="1630099"/>
                  <a:pt x="1498780" y="1619935"/>
                  <a:pt x="1505587" y="1606394"/>
                </a:cubicBezTo>
                <a:cubicBezTo>
                  <a:pt x="1512380" y="1592842"/>
                  <a:pt x="1531089" y="1582689"/>
                  <a:pt x="1548098" y="1582689"/>
                </a:cubicBezTo>
                <a:close/>
                <a:moveTo>
                  <a:pt x="1456293" y="1582689"/>
                </a:moveTo>
                <a:cubicBezTo>
                  <a:pt x="1474989" y="1582689"/>
                  <a:pt x="1483494" y="1592842"/>
                  <a:pt x="1476687" y="1606394"/>
                </a:cubicBezTo>
                <a:cubicBezTo>
                  <a:pt x="1469893" y="1619935"/>
                  <a:pt x="1451196" y="1630099"/>
                  <a:pt x="1432489" y="1630099"/>
                </a:cubicBezTo>
                <a:cubicBezTo>
                  <a:pt x="1415491" y="1630099"/>
                  <a:pt x="1405300" y="1619935"/>
                  <a:pt x="1412094" y="1606394"/>
                </a:cubicBezTo>
                <a:cubicBezTo>
                  <a:pt x="1418889" y="1592842"/>
                  <a:pt x="1437597" y="1582689"/>
                  <a:pt x="1456293" y="1582689"/>
                </a:cubicBezTo>
                <a:close/>
                <a:moveTo>
                  <a:pt x="6905163" y="1581007"/>
                </a:moveTo>
                <a:cubicBezTo>
                  <a:pt x="6922159" y="1582701"/>
                  <a:pt x="6937454" y="1592853"/>
                  <a:pt x="6939152" y="1604700"/>
                </a:cubicBezTo>
                <a:cubicBezTo>
                  <a:pt x="6940850" y="1618252"/>
                  <a:pt x="6927250" y="1628405"/>
                  <a:pt x="6910254" y="1628405"/>
                </a:cubicBezTo>
                <a:cubicBezTo>
                  <a:pt x="6893261" y="1628405"/>
                  <a:pt x="6877954" y="1618252"/>
                  <a:pt x="6876261" y="1604700"/>
                </a:cubicBezTo>
                <a:cubicBezTo>
                  <a:pt x="6874561" y="1591159"/>
                  <a:pt x="6888156" y="1581007"/>
                  <a:pt x="6905163" y="1581007"/>
                </a:cubicBezTo>
                <a:close/>
                <a:moveTo>
                  <a:pt x="1367811" y="1581007"/>
                </a:moveTo>
                <a:cubicBezTo>
                  <a:pt x="1384809" y="1581007"/>
                  <a:pt x="1393314" y="1591159"/>
                  <a:pt x="1388206" y="1604700"/>
                </a:cubicBezTo>
                <a:cubicBezTo>
                  <a:pt x="1381412" y="1618252"/>
                  <a:pt x="1362715" y="1628405"/>
                  <a:pt x="1344007" y="1628405"/>
                </a:cubicBezTo>
                <a:cubicBezTo>
                  <a:pt x="1327009" y="1628405"/>
                  <a:pt x="1316806" y="1618252"/>
                  <a:pt x="1323612" y="1604700"/>
                </a:cubicBezTo>
                <a:cubicBezTo>
                  <a:pt x="1330406" y="1591159"/>
                  <a:pt x="1349114" y="1581007"/>
                  <a:pt x="1367811" y="1581007"/>
                </a:cubicBezTo>
                <a:close/>
                <a:moveTo>
                  <a:pt x="1272594" y="1581007"/>
                </a:moveTo>
                <a:cubicBezTo>
                  <a:pt x="1291290" y="1581007"/>
                  <a:pt x="1299795" y="1591159"/>
                  <a:pt x="1293001" y="1604700"/>
                </a:cubicBezTo>
                <a:cubicBezTo>
                  <a:pt x="1286195" y="1618252"/>
                  <a:pt x="1267486" y="1628405"/>
                  <a:pt x="1248790" y="1628405"/>
                </a:cubicBezTo>
                <a:cubicBezTo>
                  <a:pt x="1231792" y="1628405"/>
                  <a:pt x="1221589" y="1618252"/>
                  <a:pt x="1228395" y="1604700"/>
                </a:cubicBezTo>
                <a:cubicBezTo>
                  <a:pt x="1235189" y="1591159"/>
                  <a:pt x="1255584" y="1581007"/>
                  <a:pt x="1272594" y="1581007"/>
                </a:cubicBezTo>
                <a:close/>
                <a:moveTo>
                  <a:pt x="997263" y="1581007"/>
                </a:moveTo>
                <a:cubicBezTo>
                  <a:pt x="1014265" y="1582701"/>
                  <a:pt x="1022764" y="1592853"/>
                  <a:pt x="1015965" y="1604700"/>
                </a:cubicBezTo>
                <a:cubicBezTo>
                  <a:pt x="1009164" y="1616558"/>
                  <a:pt x="988761" y="1628405"/>
                  <a:pt x="971761" y="1628405"/>
                </a:cubicBezTo>
                <a:cubicBezTo>
                  <a:pt x="954761" y="1628405"/>
                  <a:pt x="946261" y="1618252"/>
                  <a:pt x="953060" y="1604700"/>
                </a:cubicBezTo>
                <a:cubicBezTo>
                  <a:pt x="959861" y="1591159"/>
                  <a:pt x="980263" y="1581007"/>
                  <a:pt x="997263" y="1581007"/>
                </a:cubicBezTo>
                <a:close/>
                <a:moveTo>
                  <a:pt x="903746" y="1581007"/>
                </a:moveTo>
                <a:cubicBezTo>
                  <a:pt x="920748" y="1582701"/>
                  <a:pt x="929248" y="1592853"/>
                  <a:pt x="922448" y="1604700"/>
                </a:cubicBezTo>
                <a:cubicBezTo>
                  <a:pt x="915647" y="1616558"/>
                  <a:pt x="895245" y="1628405"/>
                  <a:pt x="878245" y="1628405"/>
                </a:cubicBezTo>
                <a:cubicBezTo>
                  <a:pt x="861243" y="1628405"/>
                  <a:pt x="852743" y="1618252"/>
                  <a:pt x="859543" y="1604700"/>
                </a:cubicBezTo>
                <a:cubicBezTo>
                  <a:pt x="866344" y="1591159"/>
                  <a:pt x="886746" y="1581007"/>
                  <a:pt x="903746" y="1581007"/>
                </a:cubicBezTo>
                <a:close/>
                <a:moveTo>
                  <a:pt x="811932" y="1581007"/>
                </a:moveTo>
                <a:cubicBezTo>
                  <a:pt x="830634" y="1581007"/>
                  <a:pt x="837433" y="1592853"/>
                  <a:pt x="830634" y="1604700"/>
                </a:cubicBezTo>
                <a:cubicBezTo>
                  <a:pt x="823833" y="1616558"/>
                  <a:pt x="803431" y="1628405"/>
                  <a:pt x="784729" y="1628405"/>
                </a:cubicBezTo>
                <a:cubicBezTo>
                  <a:pt x="766030" y="1628405"/>
                  <a:pt x="759228" y="1618252"/>
                  <a:pt x="766030" y="1604700"/>
                </a:cubicBezTo>
                <a:cubicBezTo>
                  <a:pt x="772829" y="1591159"/>
                  <a:pt x="793230" y="1581007"/>
                  <a:pt x="811932" y="1581007"/>
                </a:cubicBezTo>
                <a:close/>
                <a:moveTo>
                  <a:pt x="1184247" y="1575925"/>
                </a:moveTo>
                <a:cubicBezTo>
                  <a:pt x="1202956" y="1577619"/>
                  <a:pt x="1211448" y="1587772"/>
                  <a:pt x="1204654" y="1599630"/>
                </a:cubicBezTo>
                <a:cubicBezTo>
                  <a:pt x="1197849" y="1611477"/>
                  <a:pt x="1177454" y="1623323"/>
                  <a:pt x="1160443" y="1623323"/>
                </a:cubicBezTo>
                <a:cubicBezTo>
                  <a:pt x="1143443" y="1623323"/>
                  <a:pt x="1133243" y="1613171"/>
                  <a:pt x="1140043" y="1599630"/>
                </a:cubicBezTo>
                <a:cubicBezTo>
                  <a:pt x="1146843" y="1586078"/>
                  <a:pt x="1167254" y="1575925"/>
                  <a:pt x="1184247" y="1575925"/>
                </a:cubicBezTo>
                <a:close/>
                <a:moveTo>
                  <a:pt x="1095858" y="1575925"/>
                </a:moveTo>
                <a:cubicBezTo>
                  <a:pt x="1112859" y="1577619"/>
                  <a:pt x="1121357" y="1587772"/>
                  <a:pt x="1114558" y="1599630"/>
                </a:cubicBezTo>
                <a:cubicBezTo>
                  <a:pt x="1107757" y="1611477"/>
                  <a:pt x="1087357" y="1623323"/>
                  <a:pt x="1070357" y="1623323"/>
                </a:cubicBezTo>
                <a:cubicBezTo>
                  <a:pt x="1053355" y="1623323"/>
                  <a:pt x="1044854" y="1613171"/>
                  <a:pt x="1051654" y="1599630"/>
                </a:cubicBezTo>
                <a:cubicBezTo>
                  <a:pt x="1058456" y="1586078"/>
                  <a:pt x="1078858" y="1575925"/>
                  <a:pt x="1095858" y="1575925"/>
                </a:cubicBezTo>
                <a:close/>
                <a:moveTo>
                  <a:pt x="12554789" y="1548949"/>
                </a:moveTo>
                <a:cubicBezTo>
                  <a:pt x="12575196" y="1548949"/>
                  <a:pt x="12599024" y="1559101"/>
                  <a:pt x="12605748" y="1572642"/>
                </a:cubicBezTo>
                <a:cubicBezTo>
                  <a:pt x="12614359" y="1586183"/>
                  <a:pt x="12604215" y="1596347"/>
                  <a:pt x="12583808" y="1596347"/>
                </a:cubicBezTo>
                <a:cubicBezTo>
                  <a:pt x="12563400" y="1596347"/>
                  <a:pt x="12541224" y="1586183"/>
                  <a:pt x="12532731" y="1572642"/>
                </a:cubicBezTo>
                <a:cubicBezTo>
                  <a:pt x="12524238" y="1559101"/>
                  <a:pt x="12534383" y="1548949"/>
                  <a:pt x="12554789" y="1548949"/>
                </a:cubicBezTo>
                <a:close/>
                <a:moveTo>
                  <a:pt x="12451104" y="1548949"/>
                </a:moveTo>
                <a:cubicBezTo>
                  <a:pt x="12471511" y="1548949"/>
                  <a:pt x="12493569" y="1559101"/>
                  <a:pt x="12502180" y="1572642"/>
                </a:cubicBezTo>
                <a:cubicBezTo>
                  <a:pt x="12510554" y="1586183"/>
                  <a:pt x="12500410" y="1596347"/>
                  <a:pt x="12480003" y="1596347"/>
                </a:cubicBezTo>
                <a:cubicBezTo>
                  <a:pt x="12459597" y="1596347"/>
                  <a:pt x="12437539" y="1586183"/>
                  <a:pt x="12429046" y="1572642"/>
                </a:cubicBezTo>
                <a:cubicBezTo>
                  <a:pt x="12420552" y="1559101"/>
                  <a:pt x="12430696" y="1548949"/>
                  <a:pt x="12451104" y="1548949"/>
                </a:cubicBezTo>
                <a:close/>
                <a:moveTo>
                  <a:pt x="10232274" y="1536997"/>
                </a:moveTo>
                <a:cubicBezTo>
                  <a:pt x="10249272" y="1536997"/>
                  <a:pt x="10269679" y="1547150"/>
                  <a:pt x="10274775" y="1560690"/>
                </a:cubicBezTo>
                <a:cubicBezTo>
                  <a:pt x="10281570" y="1574231"/>
                  <a:pt x="10271378" y="1584383"/>
                  <a:pt x="10254380" y="1584383"/>
                </a:cubicBezTo>
                <a:cubicBezTo>
                  <a:pt x="10237370" y="1584383"/>
                  <a:pt x="10216964" y="1574231"/>
                  <a:pt x="10211868" y="1560690"/>
                </a:cubicBezTo>
                <a:cubicBezTo>
                  <a:pt x="10205061" y="1547150"/>
                  <a:pt x="10215265" y="1536997"/>
                  <a:pt x="10232274" y="1536997"/>
                </a:cubicBezTo>
                <a:close/>
                <a:moveTo>
                  <a:pt x="10143853" y="1535303"/>
                </a:moveTo>
                <a:cubicBezTo>
                  <a:pt x="10162549" y="1536997"/>
                  <a:pt x="10181257" y="1547150"/>
                  <a:pt x="10186353" y="1558996"/>
                </a:cubicBezTo>
                <a:cubicBezTo>
                  <a:pt x="10193147" y="1572537"/>
                  <a:pt x="10182956" y="1582689"/>
                  <a:pt x="10165958" y="1582689"/>
                </a:cubicBezTo>
                <a:cubicBezTo>
                  <a:pt x="10148948" y="1582689"/>
                  <a:pt x="10130252" y="1572537"/>
                  <a:pt x="10123445" y="1558996"/>
                </a:cubicBezTo>
                <a:cubicBezTo>
                  <a:pt x="10116640" y="1545456"/>
                  <a:pt x="10126843" y="1535303"/>
                  <a:pt x="10143853" y="1535303"/>
                </a:cubicBezTo>
                <a:close/>
                <a:moveTo>
                  <a:pt x="10055454" y="1535303"/>
                </a:moveTo>
                <a:cubicBezTo>
                  <a:pt x="10072452" y="1536997"/>
                  <a:pt x="10091149" y="1547150"/>
                  <a:pt x="10097954" y="1558996"/>
                </a:cubicBezTo>
                <a:cubicBezTo>
                  <a:pt x="10103050" y="1572537"/>
                  <a:pt x="10094545" y="1582689"/>
                  <a:pt x="10077548" y="1582689"/>
                </a:cubicBezTo>
                <a:cubicBezTo>
                  <a:pt x="10060550" y="1582689"/>
                  <a:pt x="10041853" y="1572537"/>
                  <a:pt x="10035048" y="1558996"/>
                </a:cubicBezTo>
                <a:cubicBezTo>
                  <a:pt x="10029952" y="1545456"/>
                  <a:pt x="10038444" y="1535303"/>
                  <a:pt x="10055454" y="1535303"/>
                </a:cubicBezTo>
                <a:close/>
                <a:moveTo>
                  <a:pt x="9963647" y="1535303"/>
                </a:moveTo>
                <a:cubicBezTo>
                  <a:pt x="9980646" y="1535303"/>
                  <a:pt x="10001052" y="1547150"/>
                  <a:pt x="10006160" y="1558996"/>
                </a:cubicBezTo>
                <a:cubicBezTo>
                  <a:pt x="10011256" y="1572537"/>
                  <a:pt x="10002751" y="1582689"/>
                  <a:pt x="9984042" y="1582689"/>
                </a:cubicBezTo>
                <a:cubicBezTo>
                  <a:pt x="9967045" y="1582689"/>
                  <a:pt x="9948348" y="1572537"/>
                  <a:pt x="9941542" y="1558996"/>
                </a:cubicBezTo>
                <a:cubicBezTo>
                  <a:pt x="9936446" y="1545456"/>
                  <a:pt x="9944951" y="1535303"/>
                  <a:pt x="9963647" y="1535303"/>
                </a:cubicBezTo>
                <a:close/>
                <a:moveTo>
                  <a:pt x="9875236" y="1535303"/>
                </a:moveTo>
                <a:cubicBezTo>
                  <a:pt x="9890536" y="1535303"/>
                  <a:pt x="9909232" y="1547150"/>
                  <a:pt x="9916027" y="1558996"/>
                </a:cubicBezTo>
                <a:cubicBezTo>
                  <a:pt x="9921134" y="1572537"/>
                  <a:pt x="9912629" y="1582689"/>
                  <a:pt x="9893933" y="1582689"/>
                </a:cubicBezTo>
                <a:cubicBezTo>
                  <a:pt x="9876935" y="1582689"/>
                  <a:pt x="9858227" y="1572537"/>
                  <a:pt x="9853119" y="1558996"/>
                </a:cubicBezTo>
                <a:cubicBezTo>
                  <a:pt x="9848023" y="1545456"/>
                  <a:pt x="9856517" y="1535303"/>
                  <a:pt x="9875236" y="1535303"/>
                </a:cubicBezTo>
                <a:close/>
                <a:moveTo>
                  <a:pt x="9785140" y="1535303"/>
                </a:moveTo>
                <a:cubicBezTo>
                  <a:pt x="9802138" y="1535303"/>
                  <a:pt x="9820835" y="1545456"/>
                  <a:pt x="9825942" y="1558996"/>
                </a:cubicBezTo>
                <a:cubicBezTo>
                  <a:pt x="9831038" y="1572537"/>
                  <a:pt x="9820835" y="1582689"/>
                  <a:pt x="9803837" y="1582689"/>
                </a:cubicBezTo>
                <a:cubicBezTo>
                  <a:pt x="9786839" y="1582689"/>
                  <a:pt x="9768143" y="1572537"/>
                  <a:pt x="9763035" y="1558996"/>
                </a:cubicBezTo>
                <a:cubicBezTo>
                  <a:pt x="9757939" y="1545456"/>
                  <a:pt x="9768143" y="1535303"/>
                  <a:pt x="9785140" y="1535303"/>
                </a:cubicBezTo>
                <a:close/>
                <a:moveTo>
                  <a:pt x="9695031" y="1535303"/>
                </a:moveTo>
                <a:cubicBezTo>
                  <a:pt x="9712029" y="1535303"/>
                  <a:pt x="9730737" y="1545456"/>
                  <a:pt x="9735833" y="1558996"/>
                </a:cubicBezTo>
                <a:cubicBezTo>
                  <a:pt x="9740929" y="1572537"/>
                  <a:pt x="9730737" y="1582689"/>
                  <a:pt x="9713727" y="1582689"/>
                </a:cubicBezTo>
                <a:cubicBezTo>
                  <a:pt x="9696730" y="1582689"/>
                  <a:pt x="9678033" y="1572537"/>
                  <a:pt x="9672938" y="1558996"/>
                </a:cubicBezTo>
                <a:cubicBezTo>
                  <a:pt x="9667830" y="1545456"/>
                  <a:pt x="9678033" y="1535303"/>
                  <a:pt x="9695031" y="1535303"/>
                </a:cubicBezTo>
                <a:close/>
                <a:moveTo>
                  <a:pt x="9599815" y="1535303"/>
                </a:moveTo>
                <a:cubicBezTo>
                  <a:pt x="9616812" y="1535303"/>
                  <a:pt x="9635521" y="1545456"/>
                  <a:pt x="9640629" y="1558996"/>
                </a:cubicBezTo>
                <a:cubicBezTo>
                  <a:pt x="9645725" y="1572537"/>
                  <a:pt x="9635521" y="1582689"/>
                  <a:pt x="9618511" y="1582689"/>
                </a:cubicBezTo>
                <a:cubicBezTo>
                  <a:pt x="9601513" y="1582689"/>
                  <a:pt x="9582817" y="1572537"/>
                  <a:pt x="9577709" y="1558996"/>
                </a:cubicBezTo>
                <a:cubicBezTo>
                  <a:pt x="9572614" y="1545456"/>
                  <a:pt x="9582817" y="1535303"/>
                  <a:pt x="9599815" y="1535303"/>
                </a:cubicBezTo>
                <a:close/>
                <a:moveTo>
                  <a:pt x="9509718" y="1535303"/>
                </a:moveTo>
                <a:cubicBezTo>
                  <a:pt x="9526716" y="1535303"/>
                  <a:pt x="9545412" y="1545456"/>
                  <a:pt x="9550508" y="1558996"/>
                </a:cubicBezTo>
                <a:cubicBezTo>
                  <a:pt x="9555616" y="1572537"/>
                  <a:pt x="9545412" y="1582689"/>
                  <a:pt x="9528415" y="1582689"/>
                </a:cubicBezTo>
                <a:cubicBezTo>
                  <a:pt x="9511416" y="1582689"/>
                  <a:pt x="9492708" y="1572537"/>
                  <a:pt x="9487612" y="1558996"/>
                </a:cubicBezTo>
                <a:cubicBezTo>
                  <a:pt x="9482505" y="1545456"/>
                  <a:pt x="9492708" y="1535303"/>
                  <a:pt x="9509718" y="1535303"/>
                </a:cubicBezTo>
                <a:close/>
                <a:moveTo>
                  <a:pt x="9419609" y="1535303"/>
                </a:moveTo>
                <a:cubicBezTo>
                  <a:pt x="9436607" y="1535303"/>
                  <a:pt x="9455303" y="1545456"/>
                  <a:pt x="9460399" y="1558996"/>
                </a:cubicBezTo>
                <a:cubicBezTo>
                  <a:pt x="9465507" y="1572537"/>
                  <a:pt x="9455303" y="1582689"/>
                  <a:pt x="9438305" y="1582689"/>
                </a:cubicBezTo>
                <a:cubicBezTo>
                  <a:pt x="9421307" y="1582689"/>
                  <a:pt x="9402599" y="1572537"/>
                  <a:pt x="9397503" y="1558996"/>
                </a:cubicBezTo>
                <a:cubicBezTo>
                  <a:pt x="9392407" y="1545456"/>
                  <a:pt x="9402599" y="1535303"/>
                  <a:pt x="9419609" y="1535303"/>
                </a:cubicBezTo>
                <a:close/>
                <a:moveTo>
                  <a:pt x="9326103" y="1528526"/>
                </a:moveTo>
                <a:cubicBezTo>
                  <a:pt x="9344799" y="1528526"/>
                  <a:pt x="9361798" y="1538679"/>
                  <a:pt x="9366894" y="1552219"/>
                </a:cubicBezTo>
                <a:cubicBezTo>
                  <a:pt x="9372001" y="1565760"/>
                  <a:pt x="9361798" y="1575924"/>
                  <a:pt x="9343101" y="1575924"/>
                </a:cubicBezTo>
                <a:cubicBezTo>
                  <a:pt x="9326103" y="1575924"/>
                  <a:pt x="9307395" y="1565760"/>
                  <a:pt x="9302299" y="1552219"/>
                </a:cubicBezTo>
                <a:cubicBezTo>
                  <a:pt x="9297203" y="1538679"/>
                  <a:pt x="9307395" y="1528526"/>
                  <a:pt x="9326103" y="1528526"/>
                </a:cubicBezTo>
                <a:close/>
                <a:moveTo>
                  <a:pt x="9235994" y="1528526"/>
                </a:moveTo>
                <a:cubicBezTo>
                  <a:pt x="9253004" y="1528526"/>
                  <a:pt x="9271701" y="1538679"/>
                  <a:pt x="9276808" y="1552219"/>
                </a:cubicBezTo>
                <a:cubicBezTo>
                  <a:pt x="9281904" y="1565760"/>
                  <a:pt x="9271701" y="1575924"/>
                  <a:pt x="9253004" y="1575924"/>
                </a:cubicBezTo>
                <a:cubicBezTo>
                  <a:pt x="9235994" y="1575924"/>
                  <a:pt x="9217298" y="1565760"/>
                  <a:pt x="9212190" y="1552219"/>
                </a:cubicBezTo>
                <a:cubicBezTo>
                  <a:pt x="9207095" y="1538679"/>
                  <a:pt x="9217298" y="1528526"/>
                  <a:pt x="9235994" y="1528526"/>
                </a:cubicBezTo>
                <a:close/>
                <a:moveTo>
                  <a:pt x="9145862" y="1528526"/>
                </a:moveTo>
                <a:cubicBezTo>
                  <a:pt x="9162860" y="1528526"/>
                  <a:pt x="9181580" y="1538679"/>
                  <a:pt x="9184977" y="1552219"/>
                </a:cubicBezTo>
                <a:cubicBezTo>
                  <a:pt x="9190072" y="1565760"/>
                  <a:pt x="9178171" y="1575924"/>
                  <a:pt x="9161161" y="1575924"/>
                </a:cubicBezTo>
                <a:cubicBezTo>
                  <a:pt x="9144163" y="1575924"/>
                  <a:pt x="9125466" y="1565760"/>
                  <a:pt x="9122057" y="1552219"/>
                </a:cubicBezTo>
                <a:cubicBezTo>
                  <a:pt x="9116961" y="1538679"/>
                  <a:pt x="9128864" y="1528526"/>
                  <a:pt x="9145862" y="1528526"/>
                </a:cubicBezTo>
                <a:close/>
                <a:moveTo>
                  <a:pt x="9055778" y="1528526"/>
                </a:moveTo>
                <a:cubicBezTo>
                  <a:pt x="9072787" y="1528526"/>
                  <a:pt x="9091484" y="1538679"/>
                  <a:pt x="9094881" y="1552219"/>
                </a:cubicBezTo>
                <a:cubicBezTo>
                  <a:pt x="9099989" y="1565760"/>
                  <a:pt x="9088086" y="1575924"/>
                  <a:pt x="9071088" y="1575924"/>
                </a:cubicBezTo>
                <a:cubicBezTo>
                  <a:pt x="9054079" y="1575924"/>
                  <a:pt x="9035383" y="1565760"/>
                  <a:pt x="9031985" y="1552219"/>
                </a:cubicBezTo>
                <a:cubicBezTo>
                  <a:pt x="9026878" y="1538679"/>
                  <a:pt x="9038779" y="1528526"/>
                  <a:pt x="9055778" y="1528526"/>
                </a:cubicBezTo>
                <a:close/>
                <a:moveTo>
                  <a:pt x="8965668" y="1528526"/>
                </a:moveTo>
                <a:cubicBezTo>
                  <a:pt x="8984365" y="1528526"/>
                  <a:pt x="9001363" y="1538679"/>
                  <a:pt x="9004772" y="1552219"/>
                </a:cubicBezTo>
                <a:cubicBezTo>
                  <a:pt x="9009868" y="1565760"/>
                  <a:pt x="8997966" y="1575924"/>
                  <a:pt x="8980968" y="1575924"/>
                </a:cubicBezTo>
                <a:cubicBezTo>
                  <a:pt x="8963970" y="1575924"/>
                  <a:pt x="8945273" y="1565760"/>
                  <a:pt x="8941864" y="1552219"/>
                </a:cubicBezTo>
                <a:cubicBezTo>
                  <a:pt x="8938467" y="1538679"/>
                  <a:pt x="8948671" y="1528526"/>
                  <a:pt x="8965668" y="1528526"/>
                </a:cubicBezTo>
                <a:close/>
                <a:moveTo>
                  <a:pt x="8877271" y="1528526"/>
                </a:moveTo>
                <a:cubicBezTo>
                  <a:pt x="8894268" y="1528526"/>
                  <a:pt x="8911278" y="1538679"/>
                  <a:pt x="8916386" y="1552219"/>
                </a:cubicBezTo>
                <a:cubicBezTo>
                  <a:pt x="8919783" y="1565760"/>
                  <a:pt x="8909579" y="1575924"/>
                  <a:pt x="8892570" y="1575924"/>
                </a:cubicBezTo>
                <a:cubicBezTo>
                  <a:pt x="8875571" y="1575924"/>
                  <a:pt x="8856863" y="1565760"/>
                  <a:pt x="8853466" y="1552219"/>
                </a:cubicBezTo>
                <a:cubicBezTo>
                  <a:pt x="8850069" y="1538679"/>
                  <a:pt x="8860272" y="1528526"/>
                  <a:pt x="8877271" y="1528526"/>
                </a:cubicBezTo>
                <a:close/>
                <a:moveTo>
                  <a:pt x="8785439" y="1526844"/>
                </a:moveTo>
                <a:cubicBezTo>
                  <a:pt x="8802449" y="1528538"/>
                  <a:pt x="8819446" y="1538691"/>
                  <a:pt x="8824542" y="1550537"/>
                </a:cubicBezTo>
                <a:cubicBezTo>
                  <a:pt x="8827940" y="1564078"/>
                  <a:pt x="8817748" y="1574230"/>
                  <a:pt x="8800750" y="1574230"/>
                </a:cubicBezTo>
                <a:cubicBezTo>
                  <a:pt x="8783728" y="1574230"/>
                  <a:pt x="8765032" y="1564078"/>
                  <a:pt x="8761635" y="1550537"/>
                </a:cubicBezTo>
                <a:cubicBezTo>
                  <a:pt x="8758238" y="1536996"/>
                  <a:pt x="8768429" y="1526844"/>
                  <a:pt x="8785439" y="1526844"/>
                </a:cubicBezTo>
                <a:close/>
                <a:moveTo>
                  <a:pt x="8695342" y="1526844"/>
                </a:moveTo>
                <a:cubicBezTo>
                  <a:pt x="8712340" y="1528538"/>
                  <a:pt x="8729338" y="1538691"/>
                  <a:pt x="8734445" y="1550537"/>
                </a:cubicBezTo>
                <a:cubicBezTo>
                  <a:pt x="8737843" y="1564078"/>
                  <a:pt x="8727640" y="1574230"/>
                  <a:pt x="8710641" y="1574230"/>
                </a:cubicBezTo>
                <a:cubicBezTo>
                  <a:pt x="8693644" y="1574230"/>
                  <a:pt x="8676634" y="1564078"/>
                  <a:pt x="8671526" y="1550537"/>
                </a:cubicBezTo>
                <a:cubicBezTo>
                  <a:pt x="8668129" y="1536996"/>
                  <a:pt x="8678332" y="1526844"/>
                  <a:pt x="8695342" y="1526844"/>
                </a:cubicBezTo>
                <a:close/>
                <a:moveTo>
                  <a:pt x="8605245" y="1526844"/>
                </a:moveTo>
                <a:cubicBezTo>
                  <a:pt x="8622243" y="1526844"/>
                  <a:pt x="8640939" y="1538691"/>
                  <a:pt x="8644337" y="1550537"/>
                </a:cubicBezTo>
                <a:cubicBezTo>
                  <a:pt x="8647734" y="1564078"/>
                  <a:pt x="8637542" y="1574230"/>
                  <a:pt x="8618834" y="1574230"/>
                </a:cubicBezTo>
                <a:cubicBezTo>
                  <a:pt x="8601836" y="1574230"/>
                  <a:pt x="8584838" y="1564078"/>
                  <a:pt x="8579742" y="1550537"/>
                </a:cubicBezTo>
                <a:cubicBezTo>
                  <a:pt x="8576345" y="1536996"/>
                  <a:pt x="8586537" y="1526844"/>
                  <a:pt x="8605245" y="1526844"/>
                </a:cubicBezTo>
                <a:close/>
                <a:moveTo>
                  <a:pt x="8516823" y="1526844"/>
                </a:moveTo>
                <a:cubicBezTo>
                  <a:pt x="8532122" y="1526844"/>
                  <a:pt x="8550831" y="1536996"/>
                  <a:pt x="8554227" y="1550537"/>
                </a:cubicBezTo>
                <a:cubicBezTo>
                  <a:pt x="8557625" y="1564078"/>
                  <a:pt x="8547422" y="1574230"/>
                  <a:pt x="8528713" y="1574230"/>
                </a:cubicBezTo>
                <a:cubicBezTo>
                  <a:pt x="8511715" y="1574230"/>
                  <a:pt x="8494717" y="1564078"/>
                  <a:pt x="8491320" y="1550537"/>
                </a:cubicBezTo>
                <a:cubicBezTo>
                  <a:pt x="8487923" y="1536996"/>
                  <a:pt x="8499813" y="1526844"/>
                  <a:pt x="8516823" y="1526844"/>
                </a:cubicBezTo>
                <a:close/>
                <a:moveTo>
                  <a:pt x="8426714" y="1526844"/>
                </a:moveTo>
                <a:cubicBezTo>
                  <a:pt x="8443712" y="1526844"/>
                  <a:pt x="8460721" y="1536996"/>
                  <a:pt x="8464119" y="1550537"/>
                </a:cubicBezTo>
                <a:cubicBezTo>
                  <a:pt x="8467528" y="1564078"/>
                  <a:pt x="8455626" y="1574230"/>
                  <a:pt x="8438616" y="1574230"/>
                </a:cubicBezTo>
                <a:cubicBezTo>
                  <a:pt x="8421618" y="1574230"/>
                  <a:pt x="8404609" y="1564078"/>
                  <a:pt x="8401211" y="1550537"/>
                </a:cubicBezTo>
                <a:cubicBezTo>
                  <a:pt x="8397815" y="1536996"/>
                  <a:pt x="8409716" y="1526844"/>
                  <a:pt x="8426714" y="1526844"/>
                </a:cubicBezTo>
                <a:close/>
                <a:moveTo>
                  <a:pt x="8334919" y="1526844"/>
                </a:moveTo>
                <a:cubicBezTo>
                  <a:pt x="8351917" y="1526844"/>
                  <a:pt x="8368915" y="1536996"/>
                  <a:pt x="8372312" y="1550537"/>
                </a:cubicBezTo>
                <a:cubicBezTo>
                  <a:pt x="8375709" y="1564078"/>
                  <a:pt x="8363819" y="1574230"/>
                  <a:pt x="8346809" y="1574230"/>
                </a:cubicBezTo>
                <a:cubicBezTo>
                  <a:pt x="8329812" y="1574230"/>
                  <a:pt x="8312802" y="1564078"/>
                  <a:pt x="8309404" y="1550537"/>
                </a:cubicBezTo>
                <a:cubicBezTo>
                  <a:pt x="8306008" y="1536996"/>
                  <a:pt x="8317909" y="1526844"/>
                  <a:pt x="8334919" y="1526844"/>
                </a:cubicBezTo>
                <a:close/>
                <a:moveTo>
                  <a:pt x="8244798" y="1526844"/>
                </a:moveTo>
                <a:cubicBezTo>
                  <a:pt x="8261797" y="1526844"/>
                  <a:pt x="8278794" y="1536996"/>
                  <a:pt x="8282203" y="1550537"/>
                </a:cubicBezTo>
                <a:cubicBezTo>
                  <a:pt x="8285601" y="1564078"/>
                  <a:pt x="8273698" y="1574230"/>
                  <a:pt x="8256701" y="1574230"/>
                </a:cubicBezTo>
                <a:cubicBezTo>
                  <a:pt x="8239702" y="1574230"/>
                  <a:pt x="8222705" y="1564078"/>
                  <a:pt x="8219296" y="1550537"/>
                </a:cubicBezTo>
                <a:cubicBezTo>
                  <a:pt x="8215898" y="1536996"/>
                  <a:pt x="8227801" y="1526844"/>
                  <a:pt x="8244798" y="1526844"/>
                </a:cubicBezTo>
                <a:close/>
                <a:moveTo>
                  <a:pt x="8154689" y="1526844"/>
                </a:moveTo>
                <a:cubicBezTo>
                  <a:pt x="8171699" y="1526844"/>
                  <a:pt x="8188697" y="1536996"/>
                  <a:pt x="8192094" y="1550537"/>
                </a:cubicBezTo>
                <a:cubicBezTo>
                  <a:pt x="8195491" y="1564078"/>
                  <a:pt x="8183589" y="1574230"/>
                  <a:pt x="8166591" y="1574230"/>
                </a:cubicBezTo>
                <a:cubicBezTo>
                  <a:pt x="8149593" y="1574230"/>
                  <a:pt x="8132596" y="1564078"/>
                  <a:pt x="8129198" y="1550537"/>
                </a:cubicBezTo>
                <a:cubicBezTo>
                  <a:pt x="8125789" y="1536996"/>
                  <a:pt x="8137692" y="1526844"/>
                  <a:pt x="8154689" y="1526844"/>
                </a:cubicBezTo>
                <a:close/>
                <a:moveTo>
                  <a:pt x="8061184" y="1526844"/>
                </a:moveTo>
                <a:cubicBezTo>
                  <a:pt x="8079881" y="1526844"/>
                  <a:pt x="8095192" y="1536996"/>
                  <a:pt x="8098589" y="1550537"/>
                </a:cubicBezTo>
                <a:cubicBezTo>
                  <a:pt x="8101986" y="1564078"/>
                  <a:pt x="8090096" y="1574230"/>
                  <a:pt x="8073074" y="1574230"/>
                </a:cubicBezTo>
                <a:cubicBezTo>
                  <a:pt x="8056077" y="1574230"/>
                  <a:pt x="8039078" y="1564078"/>
                  <a:pt x="8035682" y="1550537"/>
                </a:cubicBezTo>
                <a:cubicBezTo>
                  <a:pt x="8032284" y="1536996"/>
                  <a:pt x="8044187" y="1526844"/>
                  <a:pt x="8061184" y="1526844"/>
                </a:cubicBezTo>
                <a:close/>
                <a:moveTo>
                  <a:pt x="7343743" y="1526844"/>
                </a:moveTo>
                <a:cubicBezTo>
                  <a:pt x="7362451" y="1526844"/>
                  <a:pt x="7377753" y="1536996"/>
                  <a:pt x="7379450" y="1550537"/>
                </a:cubicBezTo>
                <a:cubicBezTo>
                  <a:pt x="7381150" y="1564078"/>
                  <a:pt x="7369260" y="1574230"/>
                  <a:pt x="7350537" y="1574230"/>
                </a:cubicBezTo>
                <a:cubicBezTo>
                  <a:pt x="7333540" y="1574230"/>
                  <a:pt x="7316542" y="1564078"/>
                  <a:pt x="7314844" y="1550537"/>
                </a:cubicBezTo>
                <a:cubicBezTo>
                  <a:pt x="7313147" y="1536996"/>
                  <a:pt x="7325048" y="1526844"/>
                  <a:pt x="7343743" y="1526844"/>
                </a:cubicBezTo>
                <a:close/>
                <a:moveTo>
                  <a:pt x="7971098" y="1525150"/>
                </a:moveTo>
                <a:cubicBezTo>
                  <a:pt x="7989806" y="1526832"/>
                  <a:pt x="8005106" y="1536997"/>
                  <a:pt x="8008503" y="1548843"/>
                </a:cubicBezTo>
                <a:cubicBezTo>
                  <a:pt x="8011901" y="1562384"/>
                  <a:pt x="7999998" y="1572537"/>
                  <a:pt x="7981301" y="1572537"/>
                </a:cubicBezTo>
                <a:cubicBezTo>
                  <a:pt x="7964304" y="1572537"/>
                  <a:pt x="7947294" y="1562384"/>
                  <a:pt x="7943885" y="1548843"/>
                </a:cubicBezTo>
                <a:cubicBezTo>
                  <a:pt x="7940488" y="1535303"/>
                  <a:pt x="7952390" y="1525150"/>
                  <a:pt x="7971098" y="1525150"/>
                </a:cubicBezTo>
                <a:close/>
                <a:moveTo>
                  <a:pt x="7882688" y="1525150"/>
                </a:moveTo>
                <a:cubicBezTo>
                  <a:pt x="7899686" y="1526832"/>
                  <a:pt x="7916695" y="1536997"/>
                  <a:pt x="7918395" y="1548843"/>
                </a:cubicBezTo>
                <a:cubicBezTo>
                  <a:pt x="7921791" y="1562384"/>
                  <a:pt x="7909890" y="1572537"/>
                  <a:pt x="7891193" y="1572537"/>
                </a:cubicBezTo>
                <a:cubicBezTo>
                  <a:pt x="7874195" y="1572537"/>
                  <a:pt x="7857185" y="1562384"/>
                  <a:pt x="7855487" y="1548843"/>
                </a:cubicBezTo>
                <a:cubicBezTo>
                  <a:pt x="7852090" y="1535303"/>
                  <a:pt x="7863992" y="1525150"/>
                  <a:pt x="7882688" y="1525150"/>
                </a:cubicBezTo>
                <a:close/>
                <a:moveTo>
                  <a:pt x="7792556" y="1525150"/>
                </a:moveTo>
                <a:cubicBezTo>
                  <a:pt x="7809566" y="1525150"/>
                  <a:pt x="7826564" y="1536997"/>
                  <a:pt x="7828262" y="1548843"/>
                </a:cubicBezTo>
                <a:cubicBezTo>
                  <a:pt x="7831660" y="1562384"/>
                  <a:pt x="7818059" y="1572537"/>
                  <a:pt x="7801062" y="1572537"/>
                </a:cubicBezTo>
                <a:cubicBezTo>
                  <a:pt x="7784064" y="1572537"/>
                  <a:pt x="7767065" y="1562384"/>
                  <a:pt x="7765356" y="1548843"/>
                </a:cubicBezTo>
                <a:cubicBezTo>
                  <a:pt x="7763657" y="1535303"/>
                  <a:pt x="7775560" y="1525150"/>
                  <a:pt x="7792556" y="1525150"/>
                </a:cubicBezTo>
                <a:close/>
                <a:moveTo>
                  <a:pt x="7702461" y="1525150"/>
                </a:moveTo>
                <a:cubicBezTo>
                  <a:pt x="7719471" y="1525150"/>
                  <a:pt x="7736468" y="1536997"/>
                  <a:pt x="7738166" y="1548843"/>
                </a:cubicBezTo>
                <a:cubicBezTo>
                  <a:pt x="7739866" y="1562384"/>
                  <a:pt x="7727963" y="1572537"/>
                  <a:pt x="7710965" y="1572537"/>
                </a:cubicBezTo>
                <a:cubicBezTo>
                  <a:pt x="7693955" y="1572537"/>
                  <a:pt x="7676957" y="1562384"/>
                  <a:pt x="7675259" y="1548843"/>
                </a:cubicBezTo>
                <a:cubicBezTo>
                  <a:pt x="7673559" y="1535303"/>
                  <a:pt x="7685463" y="1525150"/>
                  <a:pt x="7702461" y="1525150"/>
                </a:cubicBezTo>
                <a:close/>
                <a:moveTo>
                  <a:pt x="7612363" y="1525150"/>
                </a:moveTo>
                <a:cubicBezTo>
                  <a:pt x="7629361" y="1525150"/>
                  <a:pt x="7644660" y="1535303"/>
                  <a:pt x="7648058" y="1548843"/>
                </a:cubicBezTo>
                <a:cubicBezTo>
                  <a:pt x="7649755" y="1562384"/>
                  <a:pt x="7637865" y="1572537"/>
                  <a:pt x="7620857" y="1572537"/>
                </a:cubicBezTo>
                <a:cubicBezTo>
                  <a:pt x="7603857" y="1572537"/>
                  <a:pt x="7586850" y="1562384"/>
                  <a:pt x="7585153" y="1548843"/>
                </a:cubicBezTo>
                <a:cubicBezTo>
                  <a:pt x="7583455" y="1535303"/>
                  <a:pt x="7595367" y="1525150"/>
                  <a:pt x="7612363" y="1525150"/>
                </a:cubicBezTo>
                <a:close/>
                <a:moveTo>
                  <a:pt x="7520579" y="1525150"/>
                </a:moveTo>
                <a:cubicBezTo>
                  <a:pt x="7539273" y="1525150"/>
                  <a:pt x="7554571" y="1535303"/>
                  <a:pt x="7556268" y="1548843"/>
                </a:cubicBezTo>
                <a:cubicBezTo>
                  <a:pt x="7557965" y="1562384"/>
                  <a:pt x="7546069" y="1572537"/>
                  <a:pt x="7529071" y="1572537"/>
                </a:cubicBezTo>
                <a:cubicBezTo>
                  <a:pt x="7512073" y="1572537"/>
                  <a:pt x="7495073" y="1562384"/>
                  <a:pt x="7493371" y="1548843"/>
                </a:cubicBezTo>
                <a:cubicBezTo>
                  <a:pt x="7491678" y="1535303"/>
                  <a:pt x="7503578" y="1525150"/>
                  <a:pt x="7520579" y="1525150"/>
                </a:cubicBezTo>
                <a:close/>
                <a:moveTo>
                  <a:pt x="7430443" y="1525150"/>
                </a:moveTo>
                <a:cubicBezTo>
                  <a:pt x="7449140" y="1525150"/>
                  <a:pt x="7464440" y="1535303"/>
                  <a:pt x="7466139" y="1548843"/>
                </a:cubicBezTo>
                <a:cubicBezTo>
                  <a:pt x="7467850" y="1562384"/>
                  <a:pt x="7455949" y="1572537"/>
                  <a:pt x="7438952" y="1572537"/>
                </a:cubicBezTo>
                <a:cubicBezTo>
                  <a:pt x="7421940" y="1572537"/>
                  <a:pt x="7404944" y="1562384"/>
                  <a:pt x="7403243" y="1548843"/>
                </a:cubicBezTo>
                <a:cubicBezTo>
                  <a:pt x="7401545" y="1535303"/>
                  <a:pt x="7413448" y="1525150"/>
                  <a:pt x="7430443" y="1525150"/>
                </a:cubicBezTo>
                <a:close/>
                <a:moveTo>
                  <a:pt x="7166918" y="1525150"/>
                </a:moveTo>
                <a:cubicBezTo>
                  <a:pt x="7183916" y="1525150"/>
                  <a:pt x="7199227" y="1536997"/>
                  <a:pt x="7200925" y="1548843"/>
                </a:cubicBezTo>
                <a:cubicBezTo>
                  <a:pt x="7202623" y="1562384"/>
                  <a:pt x="7189025" y="1572537"/>
                  <a:pt x="7172025" y="1572537"/>
                </a:cubicBezTo>
                <a:cubicBezTo>
                  <a:pt x="7155026" y="1572537"/>
                  <a:pt x="7139717" y="1562384"/>
                  <a:pt x="7138018" y="1548843"/>
                </a:cubicBezTo>
                <a:cubicBezTo>
                  <a:pt x="7136317" y="1535303"/>
                  <a:pt x="7149921" y="1525150"/>
                  <a:pt x="7166918" y="1525150"/>
                </a:cubicBezTo>
                <a:close/>
                <a:moveTo>
                  <a:pt x="7076832" y="1525150"/>
                </a:moveTo>
                <a:cubicBezTo>
                  <a:pt x="7093825" y="1525150"/>
                  <a:pt x="7109123" y="1535303"/>
                  <a:pt x="7110822" y="1548843"/>
                </a:cubicBezTo>
                <a:cubicBezTo>
                  <a:pt x="7112520" y="1562384"/>
                  <a:pt x="7098922" y="1572537"/>
                  <a:pt x="7081929" y="1572537"/>
                </a:cubicBezTo>
                <a:cubicBezTo>
                  <a:pt x="7064933" y="1572537"/>
                  <a:pt x="7049637" y="1562384"/>
                  <a:pt x="7047937" y="1548843"/>
                </a:cubicBezTo>
                <a:cubicBezTo>
                  <a:pt x="7046239" y="1535303"/>
                  <a:pt x="7059825" y="1525150"/>
                  <a:pt x="7076832" y="1525150"/>
                </a:cubicBezTo>
                <a:close/>
                <a:moveTo>
                  <a:pt x="6988450" y="1525150"/>
                </a:moveTo>
                <a:cubicBezTo>
                  <a:pt x="7005454" y="1525150"/>
                  <a:pt x="7020753" y="1535303"/>
                  <a:pt x="7022448" y="1548843"/>
                </a:cubicBezTo>
                <a:cubicBezTo>
                  <a:pt x="7024149" y="1562384"/>
                  <a:pt x="7010551" y="1572537"/>
                  <a:pt x="6993542" y="1572537"/>
                </a:cubicBezTo>
                <a:cubicBezTo>
                  <a:pt x="6976551" y="1572537"/>
                  <a:pt x="6961253" y="1562384"/>
                  <a:pt x="6959555" y="1548843"/>
                </a:cubicBezTo>
                <a:cubicBezTo>
                  <a:pt x="6957846" y="1535303"/>
                  <a:pt x="6971444" y="1525150"/>
                  <a:pt x="6988450" y="1525150"/>
                </a:cubicBezTo>
                <a:close/>
                <a:moveTo>
                  <a:pt x="5994079" y="1525150"/>
                </a:moveTo>
                <a:cubicBezTo>
                  <a:pt x="6012768" y="1525150"/>
                  <a:pt x="6026363" y="1535303"/>
                  <a:pt x="6026363" y="1548843"/>
                </a:cubicBezTo>
                <a:cubicBezTo>
                  <a:pt x="6026363" y="1562384"/>
                  <a:pt x="6012768" y="1572537"/>
                  <a:pt x="5994079" y="1572537"/>
                </a:cubicBezTo>
                <a:cubicBezTo>
                  <a:pt x="5977087" y="1572537"/>
                  <a:pt x="5961786" y="1562384"/>
                  <a:pt x="5961786" y="1548843"/>
                </a:cubicBezTo>
                <a:cubicBezTo>
                  <a:pt x="5961786" y="1535303"/>
                  <a:pt x="5975371" y="1525150"/>
                  <a:pt x="5994079" y="1525150"/>
                </a:cubicBezTo>
                <a:close/>
                <a:moveTo>
                  <a:pt x="5905682" y="1525150"/>
                </a:moveTo>
                <a:cubicBezTo>
                  <a:pt x="5922681" y="1525150"/>
                  <a:pt x="5936289" y="1535303"/>
                  <a:pt x="5936289" y="1548843"/>
                </a:cubicBezTo>
                <a:cubicBezTo>
                  <a:pt x="5936289" y="1562384"/>
                  <a:pt x="5922681" y="1572537"/>
                  <a:pt x="5903983" y="1572537"/>
                </a:cubicBezTo>
                <a:cubicBezTo>
                  <a:pt x="5886985" y="1572537"/>
                  <a:pt x="5871679" y="1562384"/>
                  <a:pt x="5873388" y="1548843"/>
                </a:cubicBezTo>
                <a:cubicBezTo>
                  <a:pt x="5873388" y="1535303"/>
                  <a:pt x="5886985" y="1525150"/>
                  <a:pt x="5905682" y="1525150"/>
                </a:cubicBezTo>
                <a:close/>
                <a:moveTo>
                  <a:pt x="11970540" y="1524856"/>
                </a:moveTo>
                <a:cubicBezTo>
                  <a:pt x="11990946" y="1524856"/>
                  <a:pt x="12013123" y="1536703"/>
                  <a:pt x="12021498" y="1548549"/>
                </a:cubicBezTo>
                <a:cubicBezTo>
                  <a:pt x="12030109" y="1562090"/>
                  <a:pt x="12019846" y="1572242"/>
                  <a:pt x="11999440" y="1572242"/>
                </a:cubicBezTo>
                <a:cubicBezTo>
                  <a:pt x="11979150" y="1572242"/>
                  <a:pt x="11956974" y="1562090"/>
                  <a:pt x="11948481" y="1548549"/>
                </a:cubicBezTo>
                <a:cubicBezTo>
                  <a:pt x="11939988" y="1535009"/>
                  <a:pt x="11950133" y="1524856"/>
                  <a:pt x="11970540" y="1524856"/>
                </a:cubicBezTo>
                <a:close/>
                <a:moveTo>
                  <a:pt x="11868504" y="1524856"/>
                </a:moveTo>
                <a:cubicBezTo>
                  <a:pt x="11887260" y="1524856"/>
                  <a:pt x="11909318" y="1535009"/>
                  <a:pt x="11917929" y="1548549"/>
                </a:cubicBezTo>
                <a:cubicBezTo>
                  <a:pt x="11926304" y="1562090"/>
                  <a:pt x="11916160" y="1572242"/>
                  <a:pt x="11895753" y="1572242"/>
                </a:cubicBezTo>
                <a:cubicBezTo>
                  <a:pt x="11875346" y="1572242"/>
                  <a:pt x="11853288" y="1562090"/>
                  <a:pt x="11846446" y="1548549"/>
                </a:cubicBezTo>
                <a:cubicBezTo>
                  <a:pt x="11837953" y="1535009"/>
                  <a:pt x="11848098" y="1524856"/>
                  <a:pt x="11868504" y="1524856"/>
                </a:cubicBezTo>
                <a:close/>
                <a:moveTo>
                  <a:pt x="11764914" y="1524856"/>
                </a:moveTo>
                <a:cubicBezTo>
                  <a:pt x="11783551" y="1524856"/>
                  <a:pt x="11805751" y="1535009"/>
                  <a:pt x="11814126" y="1548549"/>
                </a:cubicBezTo>
                <a:cubicBezTo>
                  <a:pt x="11820968" y="1562090"/>
                  <a:pt x="11812474" y="1572242"/>
                  <a:pt x="11792115" y="1572242"/>
                </a:cubicBezTo>
                <a:cubicBezTo>
                  <a:pt x="11771708" y="1572242"/>
                  <a:pt x="11749555" y="1562090"/>
                  <a:pt x="11742761" y="1548549"/>
                </a:cubicBezTo>
                <a:cubicBezTo>
                  <a:pt x="11735954" y="1535009"/>
                  <a:pt x="11744507" y="1524856"/>
                  <a:pt x="11764914" y="1524856"/>
                </a:cubicBezTo>
                <a:close/>
                <a:moveTo>
                  <a:pt x="11664555" y="1524856"/>
                </a:moveTo>
                <a:cubicBezTo>
                  <a:pt x="11684961" y="1524856"/>
                  <a:pt x="11707115" y="1535009"/>
                  <a:pt x="11713909" y="1548549"/>
                </a:cubicBezTo>
                <a:cubicBezTo>
                  <a:pt x="11720715" y="1562090"/>
                  <a:pt x="11710511" y="1572242"/>
                  <a:pt x="11691756" y="1572242"/>
                </a:cubicBezTo>
                <a:cubicBezTo>
                  <a:pt x="11671361" y="1572242"/>
                  <a:pt x="11649315" y="1562090"/>
                  <a:pt x="11642508" y="1548549"/>
                </a:cubicBezTo>
                <a:cubicBezTo>
                  <a:pt x="11635714" y="1535009"/>
                  <a:pt x="11645917" y="1524856"/>
                  <a:pt x="11664555" y="1524856"/>
                </a:cubicBezTo>
                <a:close/>
                <a:moveTo>
                  <a:pt x="5815459" y="1523456"/>
                </a:moveTo>
                <a:cubicBezTo>
                  <a:pt x="5830776" y="1525138"/>
                  <a:pt x="5846125" y="1535303"/>
                  <a:pt x="5846125" y="1547149"/>
                </a:cubicBezTo>
                <a:cubicBezTo>
                  <a:pt x="5846125" y="1560690"/>
                  <a:pt x="5830776" y="1570842"/>
                  <a:pt x="5813764" y="1570842"/>
                </a:cubicBezTo>
                <a:cubicBezTo>
                  <a:pt x="5796775" y="1570842"/>
                  <a:pt x="5781502" y="1560690"/>
                  <a:pt x="5783199" y="1547149"/>
                </a:cubicBezTo>
                <a:cubicBezTo>
                  <a:pt x="5783199" y="1533609"/>
                  <a:pt x="5798476" y="1523456"/>
                  <a:pt x="5815459" y="1523456"/>
                </a:cubicBezTo>
                <a:close/>
                <a:moveTo>
                  <a:pt x="5723769" y="1523456"/>
                </a:moveTo>
                <a:cubicBezTo>
                  <a:pt x="5740756" y="1525138"/>
                  <a:pt x="5754332" y="1535303"/>
                  <a:pt x="5754332" y="1547149"/>
                </a:cubicBezTo>
                <a:cubicBezTo>
                  <a:pt x="5754332" y="1560690"/>
                  <a:pt x="5739057" y="1570842"/>
                  <a:pt x="5722080" y="1570842"/>
                </a:cubicBezTo>
                <a:cubicBezTo>
                  <a:pt x="5705064" y="1570842"/>
                  <a:pt x="5691457" y="1560690"/>
                  <a:pt x="5691457" y="1547149"/>
                </a:cubicBezTo>
                <a:cubicBezTo>
                  <a:pt x="5691457" y="1533609"/>
                  <a:pt x="5706779" y="1523456"/>
                  <a:pt x="5723769" y="1523456"/>
                </a:cubicBezTo>
                <a:close/>
                <a:moveTo>
                  <a:pt x="5633630" y="1523456"/>
                </a:moveTo>
                <a:cubicBezTo>
                  <a:pt x="5652333" y="1523456"/>
                  <a:pt x="5665935" y="1535303"/>
                  <a:pt x="5664242" y="1547149"/>
                </a:cubicBezTo>
                <a:cubicBezTo>
                  <a:pt x="5664242" y="1560690"/>
                  <a:pt x="5648931" y="1570842"/>
                  <a:pt x="5631930" y="1570842"/>
                </a:cubicBezTo>
                <a:cubicBezTo>
                  <a:pt x="5614924" y="1570842"/>
                  <a:pt x="5601317" y="1560690"/>
                  <a:pt x="5601317" y="1547149"/>
                </a:cubicBezTo>
                <a:cubicBezTo>
                  <a:pt x="5601317" y="1533609"/>
                  <a:pt x="5616628" y="1523456"/>
                  <a:pt x="5633630" y="1523456"/>
                </a:cubicBezTo>
                <a:close/>
                <a:moveTo>
                  <a:pt x="5541798" y="1523456"/>
                </a:moveTo>
                <a:cubicBezTo>
                  <a:pt x="5558802" y="1523456"/>
                  <a:pt x="5572412" y="1533609"/>
                  <a:pt x="5572412" y="1547149"/>
                </a:cubicBezTo>
                <a:cubicBezTo>
                  <a:pt x="5572412" y="1560690"/>
                  <a:pt x="5557102" y="1570842"/>
                  <a:pt x="5540100" y="1570842"/>
                </a:cubicBezTo>
                <a:cubicBezTo>
                  <a:pt x="5523102" y="1570842"/>
                  <a:pt x="5509496" y="1560690"/>
                  <a:pt x="5509496" y="1547149"/>
                </a:cubicBezTo>
                <a:cubicBezTo>
                  <a:pt x="5509496" y="1533609"/>
                  <a:pt x="5524797" y="1523456"/>
                  <a:pt x="5541798" y="1523456"/>
                </a:cubicBezTo>
                <a:close/>
                <a:moveTo>
                  <a:pt x="5449984" y="1523456"/>
                </a:moveTo>
                <a:cubicBezTo>
                  <a:pt x="5468678" y="1523456"/>
                  <a:pt x="5482278" y="1533609"/>
                  <a:pt x="5480586" y="1547149"/>
                </a:cubicBezTo>
                <a:cubicBezTo>
                  <a:pt x="5480586" y="1560690"/>
                  <a:pt x="5465283" y="1570842"/>
                  <a:pt x="5448285" y="1570842"/>
                </a:cubicBezTo>
                <a:cubicBezTo>
                  <a:pt x="5431255" y="1570842"/>
                  <a:pt x="5417655" y="1560690"/>
                  <a:pt x="5417655" y="1547149"/>
                </a:cubicBezTo>
                <a:cubicBezTo>
                  <a:pt x="5417655" y="1533609"/>
                  <a:pt x="5432967" y="1523456"/>
                  <a:pt x="5449984" y="1523456"/>
                </a:cubicBezTo>
                <a:close/>
                <a:moveTo>
                  <a:pt x="5361541" y="1523456"/>
                </a:moveTo>
                <a:cubicBezTo>
                  <a:pt x="5378550" y="1523456"/>
                  <a:pt x="5392154" y="1533609"/>
                  <a:pt x="5392154" y="1547149"/>
                </a:cubicBezTo>
                <a:cubicBezTo>
                  <a:pt x="5392154" y="1560690"/>
                  <a:pt x="5376849" y="1570842"/>
                  <a:pt x="5358150" y="1570842"/>
                </a:cubicBezTo>
                <a:cubicBezTo>
                  <a:pt x="5341136" y="1570842"/>
                  <a:pt x="5327526" y="1560690"/>
                  <a:pt x="5327526" y="1547149"/>
                </a:cubicBezTo>
                <a:cubicBezTo>
                  <a:pt x="5329222" y="1533609"/>
                  <a:pt x="5342835" y="1523456"/>
                  <a:pt x="5361541" y="1523456"/>
                </a:cubicBezTo>
                <a:close/>
                <a:moveTo>
                  <a:pt x="5269731" y="1523456"/>
                </a:moveTo>
                <a:cubicBezTo>
                  <a:pt x="5288423" y="1523456"/>
                  <a:pt x="5302028" y="1533609"/>
                  <a:pt x="5300326" y="1547149"/>
                </a:cubicBezTo>
                <a:cubicBezTo>
                  <a:pt x="5298630" y="1560690"/>
                  <a:pt x="5285028" y="1570842"/>
                  <a:pt x="5266337" y="1570842"/>
                </a:cubicBezTo>
                <a:cubicBezTo>
                  <a:pt x="5247625" y="1570842"/>
                  <a:pt x="5235730" y="1560690"/>
                  <a:pt x="5235730" y="1547149"/>
                </a:cubicBezTo>
                <a:cubicBezTo>
                  <a:pt x="5237430" y="1533609"/>
                  <a:pt x="5251032" y="1523456"/>
                  <a:pt x="5269731" y="1523456"/>
                </a:cubicBezTo>
                <a:close/>
                <a:moveTo>
                  <a:pt x="5182988" y="1523456"/>
                </a:moveTo>
                <a:cubicBezTo>
                  <a:pt x="5198309" y="1523456"/>
                  <a:pt x="5211918" y="1533609"/>
                  <a:pt x="5211918" y="1547149"/>
                </a:cubicBezTo>
                <a:cubicBezTo>
                  <a:pt x="5210214" y="1560690"/>
                  <a:pt x="5194907" y="1570842"/>
                  <a:pt x="5177872" y="1570842"/>
                </a:cubicBezTo>
                <a:cubicBezTo>
                  <a:pt x="5160869" y="1570842"/>
                  <a:pt x="5147256" y="1560690"/>
                  <a:pt x="5148955" y="1547149"/>
                </a:cubicBezTo>
                <a:cubicBezTo>
                  <a:pt x="5150672" y="1533609"/>
                  <a:pt x="5165981" y="1523456"/>
                  <a:pt x="5182988" y="1523456"/>
                </a:cubicBezTo>
                <a:close/>
                <a:moveTo>
                  <a:pt x="5091131" y="1523456"/>
                </a:moveTo>
                <a:cubicBezTo>
                  <a:pt x="5108149" y="1523456"/>
                  <a:pt x="5121757" y="1533609"/>
                  <a:pt x="5120047" y="1547149"/>
                </a:cubicBezTo>
                <a:cubicBezTo>
                  <a:pt x="5118349" y="1560690"/>
                  <a:pt x="5103038" y="1570842"/>
                  <a:pt x="5086023" y="1570842"/>
                </a:cubicBezTo>
                <a:cubicBezTo>
                  <a:pt x="5069017" y="1570842"/>
                  <a:pt x="5055408" y="1560690"/>
                  <a:pt x="5057104" y="1547149"/>
                </a:cubicBezTo>
                <a:cubicBezTo>
                  <a:pt x="5058802" y="1533609"/>
                  <a:pt x="5074110" y="1523456"/>
                  <a:pt x="5091131" y="1523456"/>
                </a:cubicBezTo>
                <a:close/>
                <a:moveTo>
                  <a:pt x="7255331" y="1521762"/>
                </a:moveTo>
                <a:cubicBezTo>
                  <a:pt x="7274031" y="1523456"/>
                  <a:pt x="7289326" y="1533609"/>
                  <a:pt x="7291025" y="1545455"/>
                </a:cubicBezTo>
                <a:cubicBezTo>
                  <a:pt x="7292722" y="1558996"/>
                  <a:pt x="7280834" y="1569148"/>
                  <a:pt x="7262126" y="1569148"/>
                </a:cubicBezTo>
                <a:cubicBezTo>
                  <a:pt x="7245115" y="1569148"/>
                  <a:pt x="7229818" y="1558996"/>
                  <a:pt x="7226421" y="1545455"/>
                </a:cubicBezTo>
                <a:cubicBezTo>
                  <a:pt x="7224719" y="1531915"/>
                  <a:pt x="7236624" y="1521762"/>
                  <a:pt x="7255331" y="1521762"/>
                </a:cubicBezTo>
                <a:close/>
                <a:moveTo>
                  <a:pt x="6356128" y="1520068"/>
                </a:moveTo>
                <a:cubicBezTo>
                  <a:pt x="6373140" y="1520068"/>
                  <a:pt x="6388433" y="1531915"/>
                  <a:pt x="6388433" y="1543761"/>
                </a:cubicBezTo>
                <a:cubicBezTo>
                  <a:pt x="6388433" y="1557302"/>
                  <a:pt x="6374832" y="1567454"/>
                  <a:pt x="6357839" y="1567454"/>
                </a:cubicBezTo>
                <a:cubicBezTo>
                  <a:pt x="6340837" y="1567454"/>
                  <a:pt x="6325541" y="1557302"/>
                  <a:pt x="6325541" y="1543761"/>
                </a:cubicBezTo>
                <a:cubicBezTo>
                  <a:pt x="6325541" y="1530221"/>
                  <a:pt x="6339136" y="1520068"/>
                  <a:pt x="6356128" y="1520068"/>
                </a:cubicBezTo>
                <a:close/>
                <a:moveTo>
                  <a:pt x="6264346" y="1520068"/>
                </a:moveTo>
                <a:cubicBezTo>
                  <a:pt x="6281340" y="1520068"/>
                  <a:pt x="6296651" y="1530221"/>
                  <a:pt x="6296651" y="1543761"/>
                </a:cubicBezTo>
                <a:cubicBezTo>
                  <a:pt x="6296651" y="1557302"/>
                  <a:pt x="6283027" y="1567454"/>
                  <a:pt x="6266044" y="1567454"/>
                </a:cubicBezTo>
                <a:cubicBezTo>
                  <a:pt x="6249051" y="1567454"/>
                  <a:pt x="6233753" y="1557302"/>
                  <a:pt x="6233753" y="1543761"/>
                </a:cubicBezTo>
                <a:cubicBezTo>
                  <a:pt x="6233753" y="1530221"/>
                  <a:pt x="6247354" y="1520068"/>
                  <a:pt x="6264346" y="1520068"/>
                </a:cubicBezTo>
                <a:close/>
                <a:moveTo>
                  <a:pt x="6898344" y="1518374"/>
                </a:moveTo>
                <a:cubicBezTo>
                  <a:pt x="6915340" y="1520068"/>
                  <a:pt x="6930638" y="1530221"/>
                  <a:pt x="6932336" y="1542067"/>
                </a:cubicBezTo>
                <a:cubicBezTo>
                  <a:pt x="6934034" y="1555608"/>
                  <a:pt x="6920434" y="1565760"/>
                  <a:pt x="6903444" y="1565760"/>
                </a:cubicBezTo>
                <a:cubicBezTo>
                  <a:pt x="6886445" y="1565760"/>
                  <a:pt x="6871140" y="1555608"/>
                  <a:pt x="6869443" y="1542067"/>
                </a:cubicBezTo>
                <a:cubicBezTo>
                  <a:pt x="6867743" y="1528527"/>
                  <a:pt x="6881339" y="1518374"/>
                  <a:pt x="6898344" y="1518374"/>
                </a:cubicBezTo>
                <a:close/>
                <a:moveTo>
                  <a:pt x="2212840" y="1518374"/>
                </a:moveTo>
                <a:cubicBezTo>
                  <a:pt x="2229850" y="1518374"/>
                  <a:pt x="2240053" y="1528527"/>
                  <a:pt x="2234946" y="1542067"/>
                </a:cubicBezTo>
                <a:cubicBezTo>
                  <a:pt x="2229850" y="1555608"/>
                  <a:pt x="2211142" y="1565760"/>
                  <a:pt x="2194145" y="1565760"/>
                </a:cubicBezTo>
                <a:cubicBezTo>
                  <a:pt x="2177146" y="1565760"/>
                  <a:pt x="2166944" y="1555608"/>
                  <a:pt x="2172039" y="1542067"/>
                </a:cubicBezTo>
                <a:cubicBezTo>
                  <a:pt x="2177146" y="1528527"/>
                  <a:pt x="2195843" y="1518374"/>
                  <a:pt x="2212840" y="1518374"/>
                </a:cubicBezTo>
                <a:close/>
                <a:moveTo>
                  <a:pt x="2122734" y="1516680"/>
                </a:moveTo>
                <a:cubicBezTo>
                  <a:pt x="2139742" y="1518374"/>
                  <a:pt x="2149946" y="1528527"/>
                  <a:pt x="2144850" y="1540385"/>
                </a:cubicBezTo>
                <a:cubicBezTo>
                  <a:pt x="2139742" y="1553926"/>
                  <a:pt x="2121034" y="1564078"/>
                  <a:pt x="2104037" y="1564078"/>
                </a:cubicBezTo>
                <a:cubicBezTo>
                  <a:pt x="2087039" y="1564078"/>
                  <a:pt x="2076836" y="1553926"/>
                  <a:pt x="2081943" y="1540385"/>
                </a:cubicBezTo>
                <a:cubicBezTo>
                  <a:pt x="2087039" y="1526844"/>
                  <a:pt x="2105736" y="1516680"/>
                  <a:pt x="2122734" y="1516680"/>
                </a:cubicBezTo>
                <a:close/>
                <a:moveTo>
                  <a:pt x="2030939" y="1516680"/>
                </a:moveTo>
                <a:cubicBezTo>
                  <a:pt x="2049635" y="1518374"/>
                  <a:pt x="2058141" y="1528527"/>
                  <a:pt x="2053032" y="1540385"/>
                </a:cubicBezTo>
                <a:cubicBezTo>
                  <a:pt x="2047936" y="1553926"/>
                  <a:pt x="2029241" y="1564078"/>
                  <a:pt x="2010521" y="1564078"/>
                </a:cubicBezTo>
                <a:cubicBezTo>
                  <a:pt x="1993523" y="1564078"/>
                  <a:pt x="1983331" y="1553926"/>
                  <a:pt x="1988427" y="1540385"/>
                </a:cubicBezTo>
                <a:cubicBezTo>
                  <a:pt x="1993523" y="1526844"/>
                  <a:pt x="2012220" y="1516680"/>
                  <a:pt x="2030939" y="1516680"/>
                </a:cubicBezTo>
                <a:close/>
                <a:moveTo>
                  <a:pt x="1942530" y="1516680"/>
                </a:moveTo>
                <a:cubicBezTo>
                  <a:pt x="1957828" y="1518374"/>
                  <a:pt x="1968032" y="1528527"/>
                  <a:pt x="1962935" y="1540385"/>
                </a:cubicBezTo>
                <a:cubicBezTo>
                  <a:pt x="1957828" y="1553926"/>
                  <a:pt x="1939131" y="1564078"/>
                  <a:pt x="1920436" y="1564078"/>
                </a:cubicBezTo>
                <a:cubicBezTo>
                  <a:pt x="1903426" y="1564078"/>
                  <a:pt x="1893235" y="1553926"/>
                  <a:pt x="1900029" y="1540385"/>
                </a:cubicBezTo>
                <a:cubicBezTo>
                  <a:pt x="1905137" y="1526844"/>
                  <a:pt x="1923833" y="1516680"/>
                  <a:pt x="1942530" y="1516680"/>
                </a:cubicBezTo>
                <a:close/>
                <a:moveTo>
                  <a:pt x="1852423" y="1516680"/>
                </a:moveTo>
                <a:cubicBezTo>
                  <a:pt x="1869432" y="1516680"/>
                  <a:pt x="1877937" y="1528527"/>
                  <a:pt x="1872841" y="1540385"/>
                </a:cubicBezTo>
                <a:cubicBezTo>
                  <a:pt x="1867734" y="1553926"/>
                  <a:pt x="1847327" y="1564078"/>
                  <a:pt x="1830329" y="1564078"/>
                </a:cubicBezTo>
                <a:cubicBezTo>
                  <a:pt x="1813331" y="1564078"/>
                  <a:pt x="1803128" y="1553926"/>
                  <a:pt x="1809935" y="1540385"/>
                </a:cubicBezTo>
                <a:cubicBezTo>
                  <a:pt x="1815030" y="1526844"/>
                  <a:pt x="1835425" y="1516680"/>
                  <a:pt x="1852423" y="1516680"/>
                </a:cubicBezTo>
                <a:close/>
                <a:moveTo>
                  <a:pt x="1762310" y="1516680"/>
                </a:moveTo>
                <a:cubicBezTo>
                  <a:pt x="1779308" y="1516680"/>
                  <a:pt x="1787813" y="1526844"/>
                  <a:pt x="1782705" y="1540385"/>
                </a:cubicBezTo>
                <a:cubicBezTo>
                  <a:pt x="1775911" y="1553926"/>
                  <a:pt x="1757203" y="1564078"/>
                  <a:pt x="1740193" y="1564078"/>
                </a:cubicBezTo>
                <a:cubicBezTo>
                  <a:pt x="1723195" y="1564078"/>
                  <a:pt x="1712992" y="1553926"/>
                  <a:pt x="1719798" y="1540385"/>
                </a:cubicBezTo>
                <a:cubicBezTo>
                  <a:pt x="1726593" y="1526844"/>
                  <a:pt x="1745300" y="1516680"/>
                  <a:pt x="1762310" y="1516680"/>
                </a:cubicBezTo>
                <a:close/>
                <a:moveTo>
                  <a:pt x="1672202" y="1516680"/>
                </a:moveTo>
                <a:cubicBezTo>
                  <a:pt x="1689200" y="1516680"/>
                  <a:pt x="1697705" y="1526844"/>
                  <a:pt x="1692609" y="1540385"/>
                </a:cubicBezTo>
                <a:cubicBezTo>
                  <a:pt x="1685803" y="1553926"/>
                  <a:pt x="1667106" y="1564078"/>
                  <a:pt x="1650109" y="1564078"/>
                </a:cubicBezTo>
                <a:cubicBezTo>
                  <a:pt x="1633088" y="1564078"/>
                  <a:pt x="1622896" y="1553926"/>
                  <a:pt x="1629691" y="1540385"/>
                </a:cubicBezTo>
                <a:cubicBezTo>
                  <a:pt x="1636497" y="1526844"/>
                  <a:pt x="1655204" y="1516680"/>
                  <a:pt x="1672202" y="1516680"/>
                </a:cubicBezTo>
                <a:close/>
                <a:moveTo>
                  <a:pt x="1580410" y="1516680"/>
                </a:moveTo>
                <a:cubicBezTo>
                  <a:pt x="1597407" y="1516680"/>
                  <a:pt x="1607610" y="1526844"/>
                  <a:pt x="1600804" y="1540385"/>
                </a:cubicBezTo>
                <a:cubicBezTo>
                  <a:pt x="1594009" y="1553926"/>
                  <a:pt x="1575314" y="1564078"/>
                  <a:pt x="1558304" y="1564078"/>
                </a:cubicBezTo>
                <a:cubicBezTo>
                  <a:pt x="1541305" y="1564078"/>
                  <a:pt x="1531115" y="1553926"/>
                  <a:pt x="1537909" y="1540385"/>
                </a:cubicBezTo>
                <a:cubicBezTo>
                  <a:pt x="1544704" y="1526844"/>
                  <a:pt x="1563411" y="1516680"/>
                  <a:pt x="1580410" y="1516680"/>
                </a:cubicBezTo>
                <a:close/>
                <a:moveTo>
                  <a:pt x="1490277" y="1516680"/>
                </a:moveTo>
                <a:cubicBezTo>
                  <a:pt x="1507288" y="1516680"/>
                  <a:pt x="1517479" y="1526844"/>
                  <a:pt x="1510685" y="1540385"/>
                </a:cubicBezTo>
                <a:cubicBezTo>
                  <a:pt x="1503878" y="1553926"/>
                  <a:pt x="1485183" y="1564078"/>
                  <a:pt x="1468185" y="1564078"/>
                </a:cubicBezTo>
                <a:cubicBezTo>
                  <a:pt x="1451187" y="1564078"/>
                  <a:pt x="1440983" y="1553926"/>
                  <a:pt x="1447778" y="1540385"/>
                </a:cubicBezTo>
                <a:cubicBezTo>
                  <a:pt x="1454584" y="1526844"/>
                  <a:pt x="1473280" y="1516680"/>
                  <a:pt x="1490277" y="1516680"/>
                </a:cubicBezTo>
                <a:close/>
                <a:moveTo>
                  <a:pt x="1400170" y="1516680"/>
                </a:moveTo>
                <a:cubicBezTo>
                  <a:pt x="1418878" y="1516680"/>
                  <a:pt x="1427383" y="1526844"/>
                  <a:pt x="1420588" y="1540385"/>
                </a:cubicBezTo>
                <a:cubicBezTo>
                  <a:pt x="1413782" y="1553926"/>
                  <a:pt x="1395073" y="1564078"/>
                  <a:pt x="1376378" y="1564078"/>
                </a:cubicBezTo>
                <a:cubicBezTo>
                  <a:pt x="1359368" y="1564078"/>
                  <a:pt x="1349177" y="1553926"/>
                  <a:pt x="1355971" y="1540385"/>
                </a:cubicBezTo>
                <a:cubicBezTo>
                  <a:pt x="1362777" y="1526844"/>
                  <a:pt x="1381474" y="1516680"/>
                  <a:pt x="1400170" y="1516680"/>
                </a:cubicBezTo>
                <a:close/>
                <a:moveTo>
                  <a:pt x="1306672" y="1514986"/>
                </a:moveTo>
                <a:cubicBezTo>
                  <a:pt x="1325368" y="1516680"/>
                  <a:pt x="1333873" y="1526833"/>
                  <a:pt x="1327068" y="1538691"/>
                </a:cubicBezTo>
                <a:cubicBezTo>
                  <a:pt x="1320272" y="1552232"/>
                  <a:pt x="1301577" y="1562384"/>
                  <a:pt x="1282868" y="1562384"/>
                </a:cubicBezTo>
                <a:cubicBezTo>
                  <a:pt x="1265859" y="1562384"/>
                  <a:pt x="1257366" y="1552232"/>
                  <a:pt x="1262462" y="1538691"/>
                </a:cubicBezTo>
                <a:cubicBezTo>
                  <a:pt x="1269268" y="1525150"/>
                  <a:pt x="1287976" y="1514986"/>
                  <a:pt x="1306672" y="1514986"/>
                </a:cubicBezTo>
                <a:close/>
                <a:moveTo>
                  <a:pt x="1218264" y="1514986"/>
                </a:moveTo>
                <a:cubicBezTo>
                  <a:pt x="1235261" y="1516680"/>
                  <a:pt x="1243765" y="1526833"/>
                  <a:pt x="1236960" y="1538691"/>
                </a:cubicBezTo>
                <a:cubicBezTo>
                  <a:pt x="1230166" y="1552232"/>
                  <a:pt x="1209770" y="1562384"/>
                  <a:pt x="1192761" y="1562384"/>
                </a:cubicBezTo>
                <a:cubicBezTo>
                  <a:pt x="1175766" y="1562384"/>
                  <a:pt x="1167266" y="1552232"/>
                  <a:pt x="1174067" y="1538691"/>
                </a:cubicBezTo>
                <a:cubicBezTo>
                  <a:pt x="1180871" y="1525150"/>
                  <a:pt x="1201266" y="1514986"/>
                  <a:pt x="1218264" y="1514986"/>
                </a:cubicBezTo>
                <a:close/>
                <a:moveTo>
                  <a:pt x="1128164" y="1514986"/>
                </a:moveTo>
                <a:cubicBezTo>
                  <a:pt x="1145163" y="1516680"/>
                  <a:pt x="1153663" y="1526833"/>
                  <a:pt x="1146863" y="1538691"/>
                </a:cubicBezTo>
                <a:cubicBezTo>
                  <a:pt x="1140064" y="1550538"/>
                  <a:pt x="1119664" y="1562384"/>
                  <a:pt x="1102665" y="1562384"/>
                </a:cubicBezTo>
                <a:cubicBezTo>
                  <a:pt x="1085663" y="1562384"/>
                  <a:pt x="1077163" y="1552232"/>
                  <a:pt x="1083962" y="1538691"/>
                </a:cubicBezTo>
                <a:cubicBezTo>
                  <a:pt x="1090764" y="1525150"/>
                  <a:pt x="1111164" y="1514986"/>
                  <a:pt x="1128164" y="1514986"/>
                </a:cubicBezTo>
                <a:close/>
                <a:moveTo>
                  <a:pt x="1038061" y="1514986"/>
                </a:moveTo>
                <a:cubicBezTo>
                  <a:pt x="1055062" y="1514986"/>
                  <a:pt x="1063564" y="1526833"/>
                  <a:pt x="1056762" y="1538691"/>
                </a:cubicBezTo>
                <a:cubicBezTo>
                  <a:pt x="1049960" y="1550538"/>
                  <a:pt x="1029561" y="1562384"/>
                  <a:pt x="1012558" y="1562384"/>
                </a:cubicBezTo>
                <a:cubicBezTo>
                  <a:pt x="995558" y="1562384"/>
                  <a:pt x="987057" y="1552232"/>
                  <a:pt x="993858" y="1538691"/>
                </a:cubicBezTo>
                <a:cubicBezTo>
                  <a:pt x="1000657" y="1525150"/>
                  <a:pt x="1021059" y="1514986"/>
                  <a:pt x="1038061" y="1514986"/>
                </a:cubicBezTo>
                <a:close/>
                <a:moveTo>
                  <a:pt x="947957" y="1514986"/>
                </a:moveTo>
                <a:cubicBezTo>
                  <a:pt x="964957" y="1514986"/>
                  <a:pt x="973458" y="1525150"/>
                  <a:pt x="966657" y="1538691"/>
                </a:cubicBezTo>
                <a:cubicBezTo>
                  <a:pt x="959858" y="1550538"/>
                  <a:pt x="939456" y="1562384"/>
                  <a:pt x="922455" y="1562384"/>
                </a:cubicBezTo>
                <a:cubicBezTo>
                  <a:pt x="905454" y="1562384"/>
                  <a:pt x="896953" y="1552232"/>
                  <a:pt x="903754" y="1538691"/>
                </a:cubicBezTo>
                <a:cubicBezTo>
                  <a:pt x="910554" y="1525150"/>
                  <a:pt x="930954" y="1514986"/>
                  <a:pt x="947957" y="1514986"/>
                </a:cubicBezTo>
                <a:close/>
                <a:moveTo>
                  <a:pt x="857853" y="1514986"/>
                </a:moveTo>
                <a:cubicBezTo>
                  <a:pt x="876554" y="1514986"/>
                  <a:pt x="883355" y="1525150"/>
                  <a:pt x="876554" y="1538691"/>
                </a:cubicBezTo>
                <a:cubicBezTo>
                  <a:pt x="869752" y="1550538"/>
                  <a:pt x="849351" y="1562384"/>
                  <a:pt x="832350" y="1562384"/>
                </a:cubicBezTo>
                <a:cubicBezTo>
                  <a:pt x="815348" y="1562384"/>
                  <a:pt x="806848" y="1552232"/>
                  <a:pt x="813649" y="1538691"/>
                </a:cubicBezTo>
                <a:cubicBezTo>
                  <a:pt x="820449" y="1525150"/>
                  <a:pt x="840851" y="1514986"/>
                  <a:pt x="857853" y="1514986"/>
                </a:cubicBezTo>
                <a:close/>
                <a:moveTo>
                  <a:pt x="12268032" y="1508104"/>
                </a:moveTo>
                <a:cubicBezTo>
                  <a:pt x="12288439" y="1508104"/>
                  <a:pt x="12312149" y="1518268"/>
                  <a:pt x="12318990" y="1531809"/>
                </a:cubicBezTo>
                <a:cubicBezTo>
                  <a:pt x="12327482" y="1545350"/>
                  <a:pt x="12317220" y="1555502"/>
                  <a:pt x="12296813" y="1555502"/>
                </a:cubicBezTo>
                <a:cubicBezTo>
                  <a:pt x="12276407" y="1555502"/>
                  <a:pt x="12254349" y="1545350"/>
                  <a:pt x="12245856" y="1531809"/>
                </a:cubicBezTo>
                <a:cubicBezTo>
                  <a:pt x="12237363" y="1518268"/>
                  <a:pt x="12247626" y="1508104"/>
                  <a:pt x="12268032" y="1508104"/>
                </a:cubicBezTo>
                <a:close/>
                <a:moveTo>
                  <a:pt x="12164227" y="1508104"/>
                </a:moveTo>
                <a:cubicBezTo>
                  <a:pt x="12184634" y="1508104"/>
                  <a:pt x="12206810" y="1518268"/>
                  <a:pt x="12215186" y="1531809"/>
                </a:cubicBezTo>
                <a:cubicBezTo>
                  <a:pt x="12223797" y="1545350"/>
                  <a:pt x="12213535" y="1555502"/>
                  <a:pt x="12193128" y="1555502"/>
                </a:cubicBezTo>
                <a:cubicBezTo>
                  <a:pt x="12172838" y="1555502"/>
                  <a:pt x="12150662" y="1545350"/>
                  <a:pt x="12142051" y="1531809"/>
                </a:cubicBezTo>
                <a:cubicBezTo>
                  <a:pt x="12133676" y="1518268"/>
                  <a:pt x="12143821" y="1508104"/>
                  <a:pt x="12164227" y="1508104"/>
                </a:cubicBezTo>
                <a:close/>
                <a:moveTo>
                  <a:pt x="12060424" y="1508104"/>
                </a:moveTo>
                <a:cubicBezTo>
                  <a:pt x="12080831" y="1508104"/>
                  <a:pt x="12103008" y="1518268"/>
                  <a:pt x="12109849" y="1531809"/>
                </a:cubicBezTo>
                <a:cubicBezTo>
                  <a:pt x="12116572" y="1545350"/>
                  <a:pt x="12108079" y="1555502"/>
                  <a:pt x="12087672" y="1555502"/>
                </a:cubicBezTo>
                <a:cubicBezTo>
                  <a:pt x="12067266" y="1555502"/>
                  <a:pt x="12045207" y="1545350"/>
                  <a:pt x="12038484" y="1531809"/>
                </a:cubicBezTo>
                <a:cubicBezTo>
                  <a:pt x="12031642" y="1518268"/>
                  <a:pt x="12040017" y="1508104"/>
                  <a:pt x="12060424" y="1508104"/>
                </a:cubicBezTo>
                <a:close/>
                <a:moveTo>
                  <a:pt x="12519165" y="1489693"/>
                </a:moveTo>
                <a:cubicBezTo>
                  <a:pt x="12539573" y="1489693"/>
                  <a:pt x="12561632" y="1501551"/>
                  <a:pt x="12570124" y="1513398"/>
                </a:cubicBezTo>
                <a:cubicBezTo>
                  <a:pt x="12578617" y="1526950"/>
                  <a:pt x="12568355" y="1537103"/>
                  <a:pt x="12547948" y="1537103"/>
                </a:cubicBezTo>
                <a:cubicBezTo>
                  <a:pt x="12527541" y="1537103"/>
                  <a:pt x="12505483" y="1526950"/>
                  <a:pt x="12496989" y="1513398"/>
                </a:cubicBezTo>
                <a:cubicBezTo>
                  <a:pt x="12488496" y="1499857"/>
                  <a:pt x="12498759" y="1489693"/>
                  <a:pt x="12519165" y="1489693"/>
                </a:cubicBezTo>
                <a:close/>
                <a:moveTo>
                  <a:pt x="12417132" y="1489693"/>
                </a:moveTo>
                <a:cubicBezTo>
                  <a:pt x="12435769" y="1489693"/>
                  <a:pt x="12457945" y="1499857"/>
                  <a:pt x="12466438" y="1513398"/>
                </a:cubicBezTo>
                <a:cubicBezTo>
                  <a:pt x="12474931" y="1526950"/>
                  <a:pt x="12464786" y="1537103"/>
                  <a:pt x="12444380" y="1537103"/>
                </a:cubicBezTo>
                <a:cubicBezTo>
                  <a:pt x="12423973" y="1537103"/>
                  <a:pt x="12401797" y="1526950"/>
                  <a:pt x="12394956" y="1513398"/>
                </a:cubicBezTo>
                <a:cubicBezTo>
                  <a:pt x="12386580" y="1499857"/>
                  <a:pt x="12396724" y="1489693"/>
                  <a:pt x="12417132" y="1489693"/>
                </a:cubicBezTo>
                <a:close/>
                <a:moveTo>
                  <a:pt x="12816422" y="1472964"/>
                </a:moveTo>
                <a:cubicBezTo>
                  <a:pt x="12836829" y="1472964"/>
                  <a:pt x="12860657" y="1483128"/>
                  <a:pt x="12867498" y="1496669"/>
                </a:cubicBezTo>
                <a:cubicBezTo>
                  <a:pt x="12875990" y="1510210"/>
                  <a:pt x="12865846" y="1520362"/>
                  <a:pt x="12845440" y="1520362"/>
                </a:cubicBezTo>
                <a:cubicBezTo>
                  <a:pt x="12825033" y="1520362"/>
                  <a:pt x="12802857" y="1510210"/>
                  <a:pt x="12794482" y="1496669"/>
                </a:cubicBezTo>
                <a:cubicBezTo>
                  <a:pt x="12785871" y="1483128"/>
                  <a:pt x="12796134" y="1472964"/>
                  <a:pt x="12816422" y="1472964"/>
                </a:cubicBezTo>
                <a:close/>
                <a:moveTo>
                  <a:pt x="12712854" y="1472964"/>
                </a:moveTo>
                <a:cubicBezTo>
                  <a:pt x="12733261" y="1472964"/>
                  <a:pt x="12755319" y="1483128"/>
                  <a:pt x="12763813" y="1496669"/>
                </a:cubicBezTo>
                <a:cubicBezTo>
                  <a:pt x="12772306" y="1510210"/>
                  <a:pt x="12762044" y="1520362"/>
                  <a:pt x="12741637" y="1520362"/>
                </a:cubicBezTo>
                <a:cubicBezTo>
                  <a:pt x="12721229" y="1520362"/>
                  <a:pt x="12699171" y="1510210"/>
                  <a:pt x="12690678" y="1496669"/>
                </a:cubicBezTo>
                <a:cubicBezTo>
                  <a:pt x="12682185" y="1483128"/>
                  <a:pt x="12692448" y="1472964"/>
                  <a:pt x="12712854" y="1472964"/>
                </a:cubicBezTo>
                <a:close/>
                <a:moveTo>
                  <a:pt x="12609050" y="1472964"/>
                </a:moveTo>
                <a:cubicBezTo>
                  <a:pt x="12629458" y="1472964"/>
                  <a:pt x="12651516" y="1483128"/>
                  <a:pt x="12658475" y="1496669"/>
                </a:cubicBezTo>
                <a:cubicBezTo>
                  <a:pt x="12665198" y="1510210"/>
                  <a:pt x="12656705" y="1520362"/>
                  <a:pt x="12636299" y="1520362"/>
                </a:cubicBezTo>
                <a:cubicBezTo>
                  <a:pt x="12615892" y="1520362"/>
                  <a:pt x="12593716" y="1510210"/>
                  <a:pt x="12586875" y="1496669"/>
                </a:cubicBezTo>
                <a:cubicBezTo>
                  <a:pt x="12580150" y="1483128"/>
                  <a:pt x="12588643" y="1472964"/>
                  <a:pt x="12609050" y="1472964"/>
                </a:cubicBezTo>
                <a:close/>
                <a:moveTo>
                  <a:pt x="10111544" y="1465893"/>
                </a:moveTo>
                <a:cubicBezTo>
                  <a:pt x="10130264" y="1465893"/>
                  <a:pt x="10148960" y="1476046"/>
                  <a:pt x="10154056" y="1489598"/>
                </a:cubicBezTo>
                <a:cubicBezTo>
                  <a:pt x="10160862" y="1503139"/>
                  <a:pt x="10150659" y="1513291"/>
                  <a:pt x="10133661" y="1513291"/>
                </a:cubicBezTo>
                <a:cubicBezTo>
                  <a:pt x="10116651" y="1513291"/>
                  <a:pt x="10097943" y="1503139"/>
                  <a:pt x="10091149" y="1489598"/>
                </a:cubicBezTo>
                <a:cubicBezTo>
                  <a:pt x="10086053" y="1476046"/>
                  <a:pt x="10094545" y="1465893"/>
                  <a:pt x="10111544" y="1465893"/>
                </a:cubicBezTo>
                <a:close/>
                <a:moveTo>
                  <a:pt x="10023145" y="1465893"/>
                </a:moveTo>
                <a:cubicBezTo>
                  <a:pt x="10040143" y="1465893"/>
                  <a:pt x="10058851" y="1476046"/>
                  <a:pt x="10065646" y="1489598"/>
                </a:cubicBezTo>
                <a:cubicBezTo>
                  <a:pt x="10070753" y="1503139"/>
                  <a:pt x="10062248" y="1513291"/>
                  <a:pt x="10045251" y="1513291"/>
                </a:cubicBezTo>
                <a:cubicBezTo>
                  <a:pt x="10028253" y="1513291"/>
                  <a:pt x="10009544" y="1503139"/>
                  <a:pt x="10002750" y="1489598"/>
                </a:cubicBezTo>
                <a:cubicBezTo>
                  <a:pt x="9997643" y="1476046"/>
                  <a:pt x="10006147" y="1465893"/>
                  <a:pt x="10023145" y="1465893"/>
                </a:cubicBezTo>
                <a:close/>
                <a:moveTo>
                  <a:pt x="9933048" y="1465893"/>
                </a:moveTo>
                <a:cubicBezTo>
                  <a:pt x="9950046" y="1465893"/>
                  <a:pt x="9968743" y="1476046"/>
                  <a:pt x="9975537" y="1489598"/>
                </a:cubicBezTo>
                <a:cubicBezTo>
                  <a:pt x="9980645" y="1503139"/>
                  <a:pt x="9972140" y="1513291"/>
                  <a:pt x="9955142" y="1513291"/>
                </a:cubicBezTo>
                <a:cubicBezTo>
                  <a:pt x="9938144" y="1513291"/>
                  <a:pt x="9919447" y="1503139"/>
                  <a:pt x="9912642" y="1489598"/>
                </a:cubicBezTo>
                <a:cubicBezTo>
                  <a:pt x="9907546" y="1476046"/>
                  <a:pt x="9916038" y="1465893"/>
                  <a:pt x="9933048" y="1465893"/>
                </a:cubicBezTo>
                <a:close/>
                <a:moveTo>
                  <a:pt x="9844627" y="1465893"/>
                </a:moveTo>
                <a:cubicBezTo>
                  <a:pt x="9859926" y="1465893"/>
                  <a:pt x="9878622" y="1476046"/>
                  <a:pt x="9885429" y="1489598"/>
                </a:cubicBezTo>
                <a:cubicBezTo>
                  <a:pt x="9890536" y="1503139"/>
                  <a:pt x="9882031" y="1513291"/>
                  <a:pt x="9863323" y="1513291"/>
                </a:cubicBezTo>
                <a:cubicBezTo>
                  <a:pt x="9846325" y="1513291"/>
                  <a:pt x="9827629" y="1503139"/>
                  <a:pt x="9822521" y="1489598"/>
                </a:cubicBezTo>
                <a:cubicBezTo>
                  <a:pt x="9817425" y="1476046"/>
                  <a:pt x="9825930" y="1465893"/>
                  <a:pt x="9844627" y="1465893"/>
                </a:cubicBezTo>
                <a:close/>
                <a:moveTo>
                  <a:pt x="9754530" y="1464199"/>
                </a:moveTo>
                <a:cubicBezTo>
                  <a:pt x="9771528" y="1465893"/>
                  <a:pt x="9790236" y="1476057"/>
                  <a:pt x="9795332" y="1487916"/>
                </a:cubicBezTo>
                <a:cubicBezTo>
                  <a:pt x="9800428" y="1501456"/>
                  <a:pt x="9791934" y="1511609"/>
                  <a:pt x="9773226" y="1511609"/>
                </a:cubicBezTo>
                <a:cubicBezTo>
                  <a:pt x="9756228" y="1511609"/>
                  <a:pt x="9737520" y="1501456"/>
                  <a:pt x="9732424" y="1487916"/>
                </a:cubicBezTo>
                <a:cubicBezTo>
                  <a:pt x="9727317" y="1474363"/>
                  <a:pt x="9737520" y="1464199"/>
                  <a:pt x="9754530" y="1464199"/>
                </a:cubicBezTo>
                <a:close/>
                <a:moveTo>
                  <a:pt x="9666120" y="1464199"/>
                </a:moveTo>
                <a:cubicBezTo>
                  <a:pt x="9683118" y="1465893"/>
                  <a:pt x="9701814" y="1476057"/>
                  <a:pt x="9706922" y="1487916"/>
                </a:cubicBezTo>
                <a:cubicBezTo>
                  <a:pt x="9712018" y="1501456"/>
                  <a:pt x="9701814" y="1511609"/>
                  <a:pt x="9684816" y="1511609"/>
                </a:cubicBezTo>
                <a:cubicBezTo>
                  <a:pt x="9667818" y="1511609"/>
                  <a:pt x="9649122" y="1501456"/>
                  <a:pt x="9644014" y="1487916"/>
                </a:cubicBezTo>
                <a:cubicBezTo>
                  <a:pt x="9638918" y="1474363"/>
                  <a:pt x="9649122" y="1464199"/>
                  <a:pt x="9666120" y="1464199"/>
                </a:cubicBezTo>
                <a:close/>
                <a:moveTo>
                  <a:pt x="9570927" y="1464199"/>
                </a:moveTo>
                <a:cubicBezTo>
                  <a:pt x="9587925" y="1464199"/>
                  <a:pt x="9606621" y="1476057"/>
                  <a:pt x="9611717" y="1487916"/>
                </a:cubicBezTo>
                <a:cubicBezTo>
                  <a:pt x="9616825" y="1501456"/>
                  <a:pt x="9606621" y="1511609"/>
                  <a:pt x="9589623" y="1511609"/>
                </a:cubicBezTo>
                <a:cubicBezTo>
                  <a:pt x="9572625" y="1511609"/>
                  <a:pt x="9553929" y="1501456"/>
                  <a:pt x="9548821" y="1487916"/>
                </a:cubicBezTo>
                <a:cubicBezTo>
                  <a:pt x="9543725" y="1474363"/>
                  <a:pt x="9553917" y="1464199"/>
                  <a:pt x="9570927" y="1464199"/>
                </a:cubicBezTo>
                <a:close/>
                <a:moveTo>
                  <a:pt x="9480795" y="1464199"/>
                </a:moveTo>
                <a:cubicBezTo>
                  <a:pt x="9499491" y="1464199"/>
                  <a:pt x="9516500" y="1476057"/>
                  <a:pt x="9521608" y="1487916"/>
                </a:cubicBezTo>
                <a:cubicBezTo>
                  <a:pt x="9526704" y="1501456"/>
                  <a:pt x="9516500" y="1511609"/>
                  <a:pt x="9499491" y="1511609"/>
                </a:cubicBezTo>
                <a:cubicBezTo>
                  <a:pt x="9482493" y="1511609"/>
                  <a:pt x="9463796" y="1501456"/>
                  <a:pt x="9458700" y="1487916"/>
                </a:cubicBezTo>
                <a:cubicBezTo>
                  <a:pt x="9453593" y="1474363"/>
                  <a:pt x="9463796" y="1464199"/>
                  <a:pt x="9480795" y="1464199"/>
                </a:cubicBezTo>
                <a:close/>
                <a:moveTo>
                  <a:pt x="9392396" y="1464199"/>
                </a:moveTo>
                <a:cubicBezTo>
                  <a:pt x="9409394" y="1464199"/>
                  <a:pt x="9428102" y="1474363"/>
                  <a:pt x="9433209" y="1487916"/>
                </a:cubicBezTo>
                <a:cubicBezTo>
                  <a:pt x="9438305" y="1501456"/>
                  <a:pt x="9428102" y="1511609"/>
                  <a:pt x="9411104" y="1511609"/>
                </a:cubicBezTo>
                <a:cubicBezTo>
                  <a:pt x="9394094" y="1511609"/>
                  <a:pt x="9375398" y="1501456"/>
                  <a:pt x="9370290" y="1487916"/>
                </a:cubicBezTo>
                <a:cubicBezTo>
                  <a:pt x="9365194" y="1474363"/>
                  <a:pt x="9375398" y="1464199"/>
                  <a:pt x="9392396" y="1464199"/>
                </a:cubicBezTo>
                <a:close/>
                <a:moveTo>
                  <a:pt x="9302299" y="1464199"/>
                </a:moveTo>
                <a:cubicBezTo>
                  <a:pt x="9320995" y="1465893"/>
                  <a:pt x="9337993" y="1476057"/>
                  <a:pt x="9343101" y="1487916"/>
                </a:cubicBezTo>
                <a:cubicBezTo>
                  <a:pt x="9348197" y="1501456"/>
                  <a:pt x="9337993" y="1511609"/>
                  <a:pt x="9320995" y="1511609"/>
                </a:cubicBezTo>
                <a:cubicBezTo>
                  <a:pt x="9303998" y="1511609"/>
                  <a:pt x="9285302" y="1501456"/>
                  <a:pt x="9280193" y="1487916"/>
                </a:cubicBezTo>
                <a:cubicBezTo>
                  <a:pt x="9275086" y="1474363"/>
                  <a:pt x="9285302" y="1464199"/>
                  <a:pt x="9302299" y="1464199"/>
                </a:cubicBezTo>
                <a:close/>
                <a:moveTo>
                  <a:pt x="9213877" y="1464199"/>
                </a:moveTo>
                <a:cubicBezTo>
                  <a:pt x="9230876" y="1465893"/>
                  <a:pt x="9247873" y="1476057"/>
                  <a:pt x="9252981" y="1487916"/>
                </a:cubicBezTo>
                <a:cubicBezTo>
                  <a:pt x="9258076" y="1501456"/>
                  <a:pt x="9247873" y="1511609"/>
                  <a:pt x="9229176" y="1511609"/>
                </a:cubicBezTo>
                <a:cubicBezTo>
                  <a:pt x="9212179" y="1511609"/>
                  <a:pt x="9193482" y="1501456"/>
                  <a:pt x="9190073" y="1487916"/>
                </a:cubicBezTo>
                <a:cubicBezTo>
                  <a:pt x="9184978" y="1474363"/>
                  <a:pt x="9195181" y="1464199"/>
                  <a:pt x="9213877" y="1464199"/>
                </a:cubicBezTo>
                <a:close/>
                <a:moveTo>
                  <a:pt x="9123768" y="1464199"/>
                </a:moveTo>
                <a:cubicBezTo>
                  <a:pt x="9140766" y="1464199"/>
                  <a:pt x="9157775" y="1476057"/>
                  <a:pt x="9162883" y="1487916"/>
                </a:cubicBezTo>
                <a:cubicBezTo>
                  <a:pt x="9167979" y="1501456"/>
                  <a:pt x="9157775" y="1511609"/>
                  <a:pt x="9139067" y="1511609"/>
                </a:cubicBezTo>
                <a:cubicBezTo>
                  <a:pt x="9122070" y="1511609"/>
                  <a:pt x="9103373" y="1501456"/>
                  <a:pt x="9099975" y="1487916"/>
                </a:cubicBezTo>
                <a:cubicBezTo>
                  <a:pt x="9094868" y="1474363"/>
                  <a:pt x="9105071" y="1464199"/>
                  <a:pt x="9123768" y="1464199"/>
                </a:cubicBezTo>
                <a:close/>
                <a:moveTo>
                  <a:pt x="9035382" y="1464199"/>
                </a:moveTo>
                <a:cubicBezTo>
                  <a:pt x="9052380" y="1464199"/>
                  <a:pt x="9069378" y="1476057"/>
                  <a:pt x="9074474" y="1487916"/>
                </a:cubicBezTo>
                <a:cubicBezTo>
                  <a:pt x="9079582" y="1501456"/>
                  <a:pt x="9067679" y="1511609"/>
                  <a:pt x="9050682" y="1511609"/>
                </a:cubicBezTo>
                <a:cubicBezTo>
                  <a:pt x="9033683" y="1511609"/>
                  <a:pt x="9014975" y="1501456"/>
                  <a:pt x="9011566" y="1487916"/>
                </a:cubicBezTo>
                <a:cubicBezTo>
                  <a:pt x="9006471" y="1474363"/>
                  <a:pt x="9018373" y="1464199"/>
                  <a:pt x="9035382" y="1464199"/>
                </a:cubicBezTo>
                <a:close/>
                <a:moveTo>
                  <a:pt x="8945250" y="1464199"/>
                </a:moveTo>
                <a:cubicBezTo>
                  <a:pt x="8962259" y="1464199"/>
                  <a:pt x="8979257" y="1474363"/>
                  <a:pt x="8984353" y="1487916"/>
                </a:cubicBezTo>
                <a:cubicBezTo>
                  <a:pt x="8989460" y="1501456"/>
                  <a:pt x="8977558" y="1511609"/>
                  <a:pt x="8960560" y="1511609"/>
                </a:cubicBezTo>
                <a:cubicBezTo>
                  <a:pt x="8943550" y="1511609"/>
                  <a:pt x="8926553" y="1501456"/>
                  <a:pt x="8921457" y="1487916"/>
                </a:cubicBezTo>
                <a:cubicBezTo>
                  <a:pt x="8918059" y="1474363"/>
                  <a:pt x="8928251" y="1464199"/>
                  <a:pt x="8945250" y="1464199"/>
                </a:cubicBezTo>
                <a:close/>
                <a:moveTo>
                  <a:pt x="8855153" y="1464199"/>
                </a:moveTo>
                <a:cubicBezTo>
                  <a:pt x="8873849" y="1464199"/>
                  <a:pt x="8890847" y="1474363"/>
                  <a:pt x="8894244" y="1487916"/>
                </a:cubicBezTo>
                <a:cubicBezTo>
                  <a:pt x="8897653" y="1501456"/>
                  <a:pt x="8887449" y="1511609"/>
                  <a:pt x="8870452" y="1511609"/>
                </a:cubicBezTo>
                <a:cubicBezTo>
                  <a:pt x="8853453" y="1511609"/>
                  <a:pt x="8836444" y="1501456"/>
                  <a:pt x="8831348" y="1487916"/>
                </a:cubicBezTo>
                <a:cubicBezTo>
                  <a:pt x="8827951" y="1474363"/>
                  <a:pt x="8838154" y="1464199"/>
                  <a:pt x="8855153" y="1464199"/>
                </a:cubicBezTo>
                <a:close/>
                <a:moveTo>
                  <a:pt x="8765043" y="1464199"/>
                </a:moveTo>
                <a:cubicBezTo>
                  <a:pt x="8783752" y="1464199"/>
                  <a:pt x="8800750" y="1474363"/>
                  <a:pt x="8804159" y="1487916"/>
                </a:cubicBezTo>
                <a:cubicBezTo>
                  <a:pt x="8807556" y="1501456"/>
                  <a:pt x="8797352" y="1511609"/>
                  <a:pt x="8780355" y="1511609"/>
                </a:cubicBezTo>
                <a:cubicBezTo>
                  <a:pt x="8763345" y="1511609"/>
                  <a:pt x="8746347" y="1501456"/>
                  <a:pt x="8741239" y="1487916"/>
                </a:cubicBezTo>
                <a:cubicBezTo>
                  <a:pt x="8737842" y="1474363"/>
                  <a:pt x="8748046" y="1464199"/>
                  <a:pt x="8765043" y="1464199"/>
                </a:cubicBezTo>
                <a:close/>
                <a:moveTo>
                  <a:pt x="8674935" y="1464199"/>
                </a:moveTo>
                <a:cubicBezTo>
                  <a:pt x="8693655" y="1464199"/>
                  <a:pt x="8710654" y="1474363"/>
                  <a:pt x="8714050" y="1487916"/>
                </a:cubicBezTo>
                <a:cubicBezTo>
                  <a:pt x="8717448" y="1501456"/>
                  <a:pt x="8707256" y="1511609"/>
                  <a:pt x="8690246" y="1511609"/>
                </a:cubicBezTo>
                <a:cubicBezTo>
                  <a:pt x="8673237" y="1511609"/>
                  <a:pt x="8656239" y="1501456"/>
                  <a:pt x="8651143" y="1487916"/>
                </a:cubicBezTo>
                <a:cubicBezTo>
                  <a:pt x="8647746" y="1474363"/>
                  <a:pt x="8657937" y="1464199"/>
                  <a:pt x="8674935" y="1464199"/>
                </a:cubicBezTo>
                <a:close/>
                <a:moveTo>
                  <a:pt x="8588247" y="1464199"/>
                </a:moveTo>
                <a:cubicBezTo>
                  <a:pt x="8603546" y="1464199"/>
                  <a:pt x="8622242" y="1474363"/>
                  <a:pt x="8625651" y="1487916"/>
                </a:cubicBezTo>
                <a:cubicBezTo>
                  <a:pt x="8629049" y="1501456"/>
                  <a:pt x="8618845" y="1511609"/>
                  <a:pt x="8601848" y="1511609"/>
                </a:cubicBezTo>
                <a:cubicBezTo>
                  <a:pt x="8584849" y="1511609"/>
                  <a:pt x="8567852" y="1501456"/>
                  <a:pt x="8564443" y="1487916"/>
                </a:cubicBezTo>
                <a:cubicBezTo>
                  <a:pt x="8561034" y="1474363"/>
                  <a:pt x="8571249" y="1464199"/>
                  <a:pt x="8588247" y="1464199"/>
                </a:cubicBezTo>
                <a:close/>
                <a:moveTo>
                  <a:pt x="8498127" y="1462505"/>
                </a:moveTo>
                <a:cubicBezTo>
                  <a:pt x="8515137" y="1464199"/>
                  <a:pt x="8532134" y="1474363"/>
                  <a:pt x="8535532" y="1486222"/>
                </a:cubicBezTo>
                <a:cubicBezTo>
                  <a:pt x="8538929" y="1499762"/>
                  <a:pt x="8528737" y="1509915"/>
                  <a:pt x="8510028" y="1509915"/>
                </a:cubicBezTo>
                <a:cubicBezTo>
                  <a:pt x="8493031" y="1509915"/>
                  <a:pt x="8476033" y="1499762"/>
                  <a:pt x="8472636" y="1486222"/>
                </a:cubicBezTo>
                <a:cubicBezTo>
                  <a:pt x="8469227" y="1472669"/>
                  <a:pt x="8479430" y="1462505"/>
                  <a:pt x="8498127" y="1462505"/>
                </a:cubicBezTo>
                <a:close/>
                <a:moveTo>
                  <a:pt x="8409717" y="1462505"/>
                </a:moveTo>
                <a:cubicBezTo>
                  <a:pt x="8426714" y="1464199"/>
                  <a:pt x="8443713" y="1474363"/>
                  <a:pt x="8447109" y="1486222"/>
                </a:cubicBezTo>
                <a:cubicBezTo>
                  <a:pt x="8450507" y="1499762"/>
                  <a:pt x="8438617" y="1509915"/>
                  <a:pt x="8421607" y="1509915"/>
                </a:cubicBezTo>
                <a:cubicBezTo>
                  <a:pt x="8404609" y="1509915"/>
                  <a:pt x="8387611" y="1499762"/>
                  <a:pt x="8384214" y="1486222"/>
                </a:cubicBezTo>
                <a:cubicBezTo>
                  <a:pt x="8380817" y="1472669"/>
                  <a:pt x="8392707" y="1462505"/>
                  <a:pt x="8409717" y="1462505"/>
                </a:cubicBezTo>
                <a:close/>
                <a:moveTo>
                  <a:pt x="8317909" y="1462505"/>
                </a:moveTo>
                <a:cubicBezTo>
                  <a:pt x="8334907" y="1462505"/>
                  <a:pt x="8351905" y="1474363"/>
                  <a:pt x="8355314" y="1486222"/>
                </a:cubicBezTo>
                <a:cubicBezTo>
                  <a:pt x="8358711" y="1499762"/>
                  <a:pt x="8346809" y="1509915"/>
                  <a:pt x="8329811" y="1509915"/>
                </a:cubicBezTo>
                <a:cubicBezTo>
                  <a:pt x="8312801" y="1509915"/>
                  <a:pt x="8295804" y="1499762"/>
                  <a:pt x="8292406" y="1486222"/>
                </a:cubicBezTo>
                <a:cubicBezTo>
                  <a:pt x="8288997" y="1472669"/>
                  <a:pt x="8300900" y="1462505"/>
                  <a:pt x="8317909" y="1462505"/>
                </a:cubicBezTo>
                <a:close/>
                <a:moveTo>
                  <a:pt x="8227812" y="1462505"/>
                </a:moveTo>
                <a:cubicBezTo>
                  <a:pt x="8246508" y="1462505"/>
                  <a:pt x="8261808" y="1474363"/>
                  <a:pt x="8265205" y="1486222"/>
                </a:cubicBezTo>
                <a:cubicBezTo>
                  <a:pt x="8268602" y="1499762"/>
                  <a:pt x="8256712" y="1509915"/>
                  <a:pt x="8239702" y="1509915"/>
                </a:cubicBezTo>
                <a:cubicBezTo>
                  <a:pt x="8222704" y="1509915"/>
                  <a:pt x="8205694" y="1499762"/>
                  <a:pt x="8202298" y="1486222"/>
                </a:cubicBezTo>
                <a:cubicBezTo>
                  <a:pt x="8198900" y="1472669"/>
                  <a:pt x="8210803" y="1462505"/>
                  <a:pt x="8227812" y="1462505"/>
                </a:cubicBezTo>
                <a:close/>
                <a:moveTo>
                  <a:pt x="8139402" y="1462505"/>
                </a:moveTo>
                <a:cubicBezTo>
                  <a:pt x="8156400" y="1462505"/>
                  <a:pt x="8173398" y="1472669"/>
                  <a:pt x="8176794" y="1486222"/>
                </a:cubicBezTo>
                <a:cubicBezTo>
                  <a:pt x="8180192" y="1499762"/>
                  <a:pt x="8168302" y="1509915"/>
                  <a:pt x="8151292" y="1509915"/>
                </a:cubicBezTo>
                <a:cubicBezTo>
                  <a:pt x="8134294" y="1509915"/>
                  <a:pt x="8117297" y="1499762"/>
                  <a:pt x="8113899" y="1486222"/>
                </a:cubicBezTo>
                <a:cubicBezTo>
                  <a:pt x="8110502" y="1472669"/>
                  <a:pt x="8122392" y="1462505"/>
                  <a:pt x="8139402" y="1462505"/>
                </a:cubicBezTo>
                <a:close/>
                <a:moveTo>
                  <a:pt x="8045884" y="1462505"/>
                </a:moveTo>
                <a:cubicBezTo>
                  <a:pt x="8064581" y="1462505"/>
                  <a:pt x="8081579" y="1472669"/>
                  <a:pt x="8083277" y="1486222"/>
                </a:cubicBezTo>
                <a:cubicBezTo>
                  <a:pt x="8086686" y="1499762"/>
                  <a:pt x="8074784" y="1509915"/>
                  <a:pt x="8057786" y="1509915"/>
                </a:cubicBezTo>
                <a:cubicBezTo>
                  <a:pt x="8040777" y="1509915"/>
                  <a:pt x="8023778" y="1499762"/>
                  <a:pt x="8020382" y="1486222"/>
                </a:cubicBezTo>
                <a:cubicBezTo>
                  <a:pt x="8016984" y="1472669"/>
                  <a:pt x="8028887" y="1462505"/>
                  <a:pt x="8045884" y="1462505"/>
                </a:cubicBezTo>
                <a:close/>
                <a:moveTo>
                  <a:pt x="7959184" y="1462505"/>
                </a:moveTo>
                <a:cubicBezTo>
                  <a:pt x="7974484" y="1462505"/>
                  <a:pt x="7991493" y="1472669"/>
                  <a:pt x="7994902" y="1486222"/>
                </a:cubicBezTo>
                <a:cubicBezTo>
                  <a:pt x="7998300" y="1499762"/>
                  <a:pt x="7986397" y="1509915"/>
                  <a:pt x="7969388" y="1509915"/>
                </a:cubicBezTo>
                <a:cubicBezTo>
                  <a:pt x="7952390" y="1509915"/>
                  <a:pt x="7935392" y="1499762"/>
                  <a:pt x="7933681" y="1486222"/>
                </a:cubicBezTo>
                <a:cubicBezTo>
                  <a:pt x="7930285" y="1472669"/>
                  <a:pt x="7942186" y="1462505"/>
                  <a:pt x="7959184" y="1462505"/>
                </a:cubicBezTo>
                <a:close/>
                <a:moveTo>
                  <a:pt x="7869076" y="1462505"/>
                </a:moveTo>
                <a:cubicBezTo>
                  <a:pt x="7886074" y="1462505"/>
                  <a:pt x="7903072" y="1472669"/>
                  <a:pt x="7904770" y="1486222"/>
                </a:cubicBezTo>
                <a:cubicBezTo>
                  <a:pt x="7908179" y="1499762"/>
                  <a:pt x="7896278" y="1509915"/>
                  <a:pt x="7877569" y="1509915"/>
                </a:cubicBezTo>
                <a:cubicBezTo>
                  <a:pt x="7860571" y="1509915"/>
                  <a:pt x="7843573" y="1499762"/>
                  <a:pt x="7841875" y="1486222"/>
                </a:cubicBezTo>
                <a:cubicBezTo>
                  <a:pt x="7838478" y="1472669"/>
                  <a:pt x="7850379" y="1462505"/>
                  <a:pt x="7869076" y="1462505"/>
                </a:cubicBezTo>
                <a:close/>
                <a:moveTo>
                  <a:pt x="7778968" y="1462505"/>
                </a:moveTo>
                <a:cubicBezTo>
                  <a:pt x="7795965" y="1462505"/>
                  <a:pt x="7812963" y="1472669"/>
                  <a:pt x="7814662" y="1486222"/>
                </a:cubicBezTo>
                <a:cubicBezTo>
                  <a:pt x="7818071" y="1499762"/>
                  <a:pt x="7804470" y="1509915"/>
                  <a:pt x="7787473" y="1509915"/>
                </a:cubicBezTo>
                <a:cubicBezTo>
                  <a:pt x="7770464" y="1509915"/>
                  <a:pt x="7753465" y="1499762"/>
                  <a:pt x="7751767" y="1486222"/>
                </a:cubicBezTo>
                <a:cubicBezTo>
                  <a:pt x="7750069" y="1472669"/>
                  <a:pt x="7761971" y="1462505"/>
                  <a:pt x="7778968" y="1462505"/>
                </a:cubicBezTo>
                <a:close/>
                <a:moveTo>
                  <a:pt x="7690571" y="1462505"/>
                </a:moveTo>
                <a:cubicBezTo>
                  <a:pt x="7707568" y="1462505"/>
                  <a:pt x="7724578" y="1472669"/>
                  <a:pt x="7726276" y="1486222"/>
                </a:cubicBezTo>
                <a:cubicBezTo>
                  <a:pt x="7727975" y="1499762"/>
                  <a:pt x="7716073" y="1509915"/>
                  <a:pt x="7699063" y="1509915"/>
                </a:cubicBezTo>
                <a:cubicBezTo>
                  <a:pt x="7682065" y="1509915"/>
                  <a:pt x="7665067" y="1499762"/>
                  <a:pt x="7663369" y="1486222"/>
                </a:cubicBezTo>
                <a:cubicBezTo>
                  <a:pt x="7661669" y="1472669"/>
                  <a:pt x="7673573" y="1462505"/>
                  <a:pt x="7690571" y="1462505"/>
                </a:cubicBezTo>
                <a:close/>
                <a:moveTo>
                  <a:pt x="7600472" y="1460811"/>
                </a:moveTo>
                <a:cubicBezTo>
                  <a:pt x="7617471" y="1462505"/>
                  <a:pt x="7632770" y="1472658"/>
                  <a:pt x="7636178" y="1484516"/>
                </a:cubicBezTo>
                <a:cubicBezTo>
                  <a:pt x="7637877" y="1498068"/>
                  <a:pt x="7625976" y="1508221"/>
                  <a:pt x="7608978" y="1508221"/>
                </a:cubicBezTo>
                <a:cubicBezTo>
                  <a:pt x="7591981" y="1508221"/>
                  <a:pt x="7574960" y="1498068"/>
                  <a:pt x="7573266" y="1484516"/>
                </a:cubicBezTo>
                <a:cubicBezTo>
                  <a:pt x="7571570" y="1470975"/>
                  <a:pt x="7583465" y="1460811"/>
                  <a:pt x="7600472" y="1460811"/>
                </a:cubicBezTo>
                <a:close/>
                <a:moveTo>
                  <a:pt x="7510350" y="1460811"/>
                </a:moveTo>
                <a:cubicBezTo>
                  <a:pt x="7527359" y="1462505"/>
                  <a:pt x="7542659" y="1472658"/>
                  <a:pt x="7546055" y="1484516"/>
                </a:cubicBezTo>
                <a:cubicBezTo>
                  <a:pt x="7547756" y="1498068"/>
                  <a:pt x="7535851" y="1508221"/>
                  <a:pt x="7518857" y="1508221"/>
                </a:cubicBezTo>
                <a:cubicBezTo>
                  <a:pt x="7501855" y="1508221"/>
                  <a:pt x="7484847" y="1498068"/>
                  <a:pt x="7483150" y="1484516"/>
                </a:cubicBezTo>
                <a:cubicBezTo>
                  <a:pt x="7481451" y="1470975"/>
                  <a:pt x="7493351" y="1460811"/>
                  <a:pt x="7510350" y="1460811"/>
                </a:cubicBezTo>
                <a:close/>
                <a:moveTo>
                  <a:pt x="7420265" y="1460811"/>
                </a:moveTo>
                <a:cubicBezTo>
                  <a:pt x="7438961" y="1460811"/>
                  <a:pt x="7454261" y="1472658"/>
                  <a:pt x="7455957" y="1484516"/>
                </a:cubicBezTo>
                <a:cubicBezTo>
                  <a:pt x="7457656" y="1498068"/>
                  <a:pt x="7445766" y="1508221"/>
                  <a:pt x="7428761" y="1508221"/>
                </a:cubicBezTo>
                <a:cubicBezTo>
                  <a:pt x="7411760" y="1508221"/>
                  <a:pt x="7396461" y="1498068"/>
                  <a:pt x="7393063" y="1484516"/>
                </a:cubicBezTo>
                <a:cubicBezTo>
                  <a:pt x="7391366" y="1470975"/>
                  <a:pt x="7403268" y="1460811"/>
                  <a:pt x="7420265" y="1460811"/>
                </a:cubicBezTo>
                <a:close/>
                <a:moveTo>
                  <a:pt x="7336949" y="1460811"/>
                </a:moveTo>
                <a:cubicBezTo>
                  <a:pt x="7353957" y="1460811"/>
                  <a:pt x="7369268" y="1472658"/>
                  <a:pt x="7372668" y="1484516"/>
                </a:cubicBezTo>
                <a:cubicBezTo>
                  <a:pt x="7374367" y="1498068"/>
                  <a:pt x="7362466" y="1508221"/>
                  <a:pt x="7345453" y="1508221"/>
                </a:cubicBezTo>
                <a:cubicBezTo>
                  <a:pt x="7328456" y="1508221"/>
                  <a:pt x="7313156" y="1498068"/>
                  <a:pt x="7309745" y="1484516"/>
                </a:cubicBezTo>
                <a:cubicBezTo>
                  <a:pt x="7308048" y="1470975"/>
                  <a:pt x="7319951" y="1460811"/>
                  <a:pt x="7336949" y="1460811"/>
                </a:cubicBezTo>
                <a:close/>
                <a:moveTo>
                  <a:pt x="11827692" y="1457141"/>
                </a:moveTo>
                <a:cubicBezTo>
                  <a:pt x="11846447" y="1457141"/>
                  <a:pt x="11868505" y="1468988"/>
                  <a:pt x="11877116" y="1480834"/>
                </a:cubicBezTo>
                <a:cubicBezTo>
                  <a:pt x="11885491" y="1494387"/>
                  <a:pt x="11875347" y="1504539"/>
                  <a:pt x="11854940" y="1504539"/>
                </a:cubicBezTo>
                <a:cubicBezTo>
                  <a:pt x="11834533" y="1504539"/>
                  <a:pt x="11812474" y="1494387"/>
                  <a:pt x="11805751" y="1480834"/>
                </a:cubicBezTo>
                <a:cubicBezTo>
                  <a:pt x="11797140" y="1467294"/>
                  <a:pt x="11807402" y="1457141"/>
                  <a:pt x="11827692" y="1457141"/>
                </a:cubicBezTo>
                <a:close/>
                <a:moveTo>
                  <a:pt x="11724112" y="1457141"/>
                </a:moveTo>
                <a:cubicBezTo>
                  <a:pt x="11744507" y="1457141"/>
                  <a:pt x="11766553" y="1467294"/>
                  <a:pt x="11773348" y="1480834"/>
                </a:cubicBezTo>
                <a:cubicBezTo>
                  <a:pt x="11780153" y="1494387"/>
                  <a:pt x="11771708" y="1504539"/>
                  <a:pt x="11751312" y="1504539"/>
                </a:cubicBezTo>
                <a:cubicBezTo>
                  <a:pt x="11730906" y="1504539"/>
                  <a:pt x="11708753" y="1494387"/>
                  <a:pt x="11701959" y="1480834"/>
                </a:cubicBezTo>
                <a:cubicBezTo>
                  <a:pt x="11695152" y="1467294"/>
                  <a:pt x="11703705" y="1457141"/>
                  <a:pt x="11724112" y="1457141"/>
                </a:cubicBezTo>
                <a:close/>
                <a:moveTo>
                  <a:pt x="11625498" y="1457141"/>
                </a:moveTo>
                <a:cubicBezTo>
                  <a:pt x="11645905" y="1457141"/>
                  <a:pt x="11667939" y="1467294"/>
                  <a:pt x="11674746" y="1480834"/>
                </a:cubicBezTo>
                <a:cubicBezTo>
                  <a:pt x="11681540" y="1494387"/>
                  <a:pt x="11673094" y="1504539"/>
                  <a:pt x="11652699" y="1504539"/>
                </a:cubicBezTo>
                <a:cubicBezTo>
                  <a:pt x="11632304" y="1504539"/>
                  <a:pt x="11610151" y="1494387"/>
                  <a:pt x="11603346" y="1480834"/>
                </a:cubicBezTo>
                <a:cubicBezTo>
                  <a:pt x="11596551" y="1467294"/>
                  <a:pt x="11606742" y="1457141"/>
                  <a:pt x="11625498" y="1457141"/>
                </a:cubicBezTo>
                <a:close/>
                <a:moveTo>
                  <a:pt x="11521753" y="1457141"/>
                </a:moveTo>
                <a:cubicBezTo>
                  <a:pt x="11542160" y="1457141"/>
                  <a:pt x="11562555" y="1467294"/>
                  <a:pt x="11571001" y="1480834"/>
                </a:cubicBezTo>
                <a:cubicBezTo>
                  <a:pt x="11577807" y="1494387"/>
                  <a:pt x="11567604" y="1504539"/>
                  <a:pt x="11548954" y="1504539"/>
                </a:cubicBezTo>
                <a:cubicBezTo>
                  <a:pt x="11528559" y="1504539"/>
                  <a:pt x="11506407" y="1494387"/>
                  <a:pt x="11499600" y="1480834"/>
                </a:cubicBezTo>
                <a:cubicBezTo>
                  <a:pt x="11492806" y="1467294"/>
                  <a:pt x="11502998" y="1457141"/>
                  <a:pt x="11521753" y="1457141"/>
                </a:cubicBezTo>
                <a:close/>
                <a:moveTo>
                  <a:pt x="7248535" y="1455741"/>
                </a:moveTo>
                <a:cubicBezTo>
                  <a:pt x="7263837" y="1455741"/>
                  <a:pt x="7279136" y="1465894"/>
                  <a:pt x="7282533" y="1479446"/>
                </a:cubicBezTo>
                <a:cubicBezTo>
                  <a:pt x="7284232" y="1492987"/>
                  <a:pt x="7272329" y="1503139"/>
                  <a:pt x="7253632" y="1503139"/>
                </a:cubicBezTo>
                <a:cubicBezTo>
                  <a:pt x="7236624" y="1503139"/>
                  <a:pt x="7221321" y="1492987"/>
                  <a:pt x="7219625" y="1479446"/>
                </a:cubicBezTo>
                <a:cubicBezTo>
                  <a:pt x="7217924" y="1465894"/>
                  <a:pt x="7229828" y="1455741"/>
                  <a:pt x="7248535" y="1455741"/>
                </a:cubicBezTo>
                <a:close/>
                <a:moveTo>
                  <a:pt x="7156737" y="1454047"/>
                </a:moveTo>
                <a:cubicBezTo>
                  <a:pt x="7173734" y="1454047"/>
                  <a:pt x="7189035" y="1464200"/>
                  <a:pt x="7190734" y="1477740"/>
                </a:cubicBezTo>
                <a:cubicBezTo>
                  <a:pt x="7192434" y="1491293"/>
                  <a:pt x="7180530" y="1501457"/>
                  <a:pt x="7161834" y="1501457"/>
                </a:cubicBezTo>
                <a:cubicBezTo>
                  <a:pt x="7144835" y="1501457"/>
                  <a:pt x="7129537" y="1491293"/>
                  <a:pt x="7127840" y="1477740"/>
                </a:cubicBezTo>
                <a:cubicBezTo>
                  <a:pt x="7126131" y="1464200"/>
                  <a:pt x="7138030" y="1454047"/>
                  <a:pt x="7156737" y="1454047"/>
                </a:cubicBezTo>
                <a:close/>
                <a:moveTo>
                  <a:pt x="7068329" y="1454047"/>
                </a:moveTo>
                <a:cubicBezTo>
                  <a:pt x="7085325" y="1454047"/>
                  <a:pt x="7100623" y="1464200"/>
                  <a:pt x="7102318" y="1477740"/>
                </a:cubicBezTo>
                <a:cubicBezTo>
                  <a:pt x="7104016" y="1491293"/>
                  <a:pt x="7090419" y="1501457"/>
                  <a:pt x="7073425" y="1501457"/>
                </a:cubicBezTo>
                <a:cubicBezTo>
                  <a:pt x="7056429" y="1501457"/>
                  <a:pt x="7041131" y="1491293"/>
                  <a:pt x="7039433" y="1477740"/>
                </a:cubicBezTo>
                <a:cubicBezTo>
                  <a:pt x="7037732" y="1464200"/>
                  <a:pt x="7051335" y="1454047"/>
                  <a:pt x="7068329" y="1454047"/>
                </a:cubicBezTo>
                <a:close/>
                <a:moveTo>
                  <a:pt x="5815451" y="1454047"/>
                </a:moveTo>
                <a:cubicBezTo>
                  <a:pt x="5832504" y="1454047"/>
                  <a:pt x="5846121" y="1465894"/>
                  <a:pt x="5846121" y="1477740"/>
                </a:cubicBezTo>
                <a:cubicBezTo>
                  <a:pt x="5846121" y="1491293"/>
                  <a:pt x="5832504" y="1501457"/>
                  <a:pt x="5813764" y="1501457"/>
                </a:cubicBezTo>
                <a:cubicBezTo>
                  <a:pt x="5796769" y="1501457"/>
                  <a:pt x="5783182" y="1491293"/>
                  <a:pt x="5783182" y="1477740"/>
                </a:cubicBezTo>
                <a:cubicBezTo>
                  <a:pt x="5783182" y="1464200"/>
                  <a:pt x="5798467" y="1454047"/>
                  <a:pt x="5815451" y="1454047"/>
                </a:cubicBezTo>
                <a:close/>
                <a:moveTo>
                  <a:pt x="5725462" y="1454047"/>
                </a:moveTo>
                <a:cubicBezTo>
                  <a:pt x="5742432" y="1454047"/>
                  <a:pt x="5757724" y="1464200"/>
                  <a:pt x="5756013" y="1477740"/>
                </a:cubicBezTo>
                <a:cubicBezTo>
                  <a:pt x="5756013" y="1491293"/>
                  <a:pt x="5740735" y="1501457"/>
                  <a:pt x="5723762" y="1501457"/>
                </a:cubicBezTo>
                <a:cubicBezTo>
                  <a:pt x="5706768" y="1501457"/>
                  <a:pt x="5693160" y="1491293"/>
                  <a:pt x="5693160" y="1477740"/>
                </a:cubicBezTo>
                <a:cubicBezTo>
                  <a:pt x="5693160" y="1464200"/>
                  <a:pt x="5708465" y="1454047"/>
                  <a:pt x="5725462" y="1454047"/>
                </a:cubicBezTo>
                <a:close/>
                <a:moveTo>
                  <a:pt x="5637035" y="1454047"/>
                </a:moveTo>
                <a:cubicBezTo>
                  <a:pt x="5654041" y="1454047"/>
                  <a:pt x="5667648" y="1464200"/>
                  <a:pt x="5667648" y="1477740"/>
                </a:cubicBezTo>
                <a:cubicBezTo>
                  <a:pt x="5667648" y="1491293"/>
                  <a:pt x="5652346" y="1501457"/>
                  <a:pt x="5635339" y="1501457"/>
                </a:cubicBezTo>
                <a:cubicBezTo>
                  <a:pt x="5618334" y="1501457"/>
                  <a:pt x="5604728" y="1491293"/>
                  <a:pt x="5604728" y="1477740"/>
                </a:cubicBezTo>
                <a:cubicBezTo>
                  <a:pt x="5604728" y="1464200"/>
                  <a:pt x="5620032" y="1454047"/>
                  <a:pt x="5637035" y="1454047"/>
                </a:cubicBezTo>
                <a:close/>
                <a:moveTo>
                  <a:pt x="5543503" y="1454047"/>
                </a:moveTo>
                <a:cubicBezTo>
                  <a:pt x="5562215" y="1454047"/>
                  <a:pt x="5575831" y="1464200"/>
                  <a:pt x="5574116" y="1477740"/>
                </a:cubicBezTo>
                <a:cubicBezTo>
                  <a:pt x="5574116" y="1491293"/>
                  <a:pt x="5558802" y="1501457"/>
                  <a:pt x="5541798" y="1501457"/>
                </a:cubicBezTo>
                <a:cubicBezTo>
                  <a:pt x="5524797" y="1501457"/>
                  <a:pt x="5511197" y="1491293"/>
                  <a:pt x="5511197" y="1477740"/>
                </a:cubicBezTo>
                <a:cubicBezTo>
                  <a:pt x="5511197" y="1464200"/>
                  <a:pt x="5526498" y="1454047"/>
                  <a:pt x="5543503" y="1454047"/>
                </a:cubicBezTo>
                <a:close/>
                <a:moveTo>
                  <a:pt x="5455072" y="1454047"/>
                </a:moveTo>
                <a:cubicBezTo>
                  <a:pt x="5472091" y="1454047"/>
                  <a:pt x="5485697" y="1464200"/>
                  <a:pt x="5485697" y="1477740"/>
                </a:cubicBezTo>
                <a:cubicBezTo>
                  <a:pt x="5485697" y="1491293"/>
                  <a:pt x="5470394" y="1501457"/>
                  <a:pt x="5453382" y="1501457"/>
                </a:cubicBezTo>
                <a:cubicBezTo>
                  <a:pt x="5436376" y="1501457"/>
                  <a:pt x="5422776" y="1491293"/>
                  <a:pt x="5422776" y="1477740"/>
                </a:cubicBezTo>
                <a:cubicBezTo>
                  <a:pt x="5422776" y="1464200"/>
                  <a:pt x="5438076" y="1454047"/>
                  <a:pt x="5455072" y="1454047"/>
                </a:cubicBezTo>
                <a:close/>
                <a:moveTo>
                  <a:pt x="5364957" y="1454047"/>
                </a:moveTo>
                <a:cubicBezTo>
                  <a:pt x="5383658" y="1454047"/>
                  <a:pt x="5397262" y="1464200"/>
                  <a:pt x="5395568" y="1477740"/>
                </a:cubicBezTo>
                <a:cubicBezTo>
                  <a:pt x="5395568" y="1491293"/>
                  <a:pt x="5380257" y="1501457"/>
                  <a:pt x="5363255" y="1501457"/>
                </a:cubicBezTo>
                <a:cubicBezTo>
                  <a:pt x="5346239" y="1501457"/>
                  <a:pt x="5332639" y="1491293"/>
                  <a:pt x="5332639" y="1477740"/>
                </a:cubicBezTo>
                <a:cubicBezTo>
                  <a:pt x="5334343" y="1464200"/>
                  <a:pt x="5347944" y="1454047"/>
                  <a:pt x="5364957" y="1454047"/>
                </a:cubicBezTo>
                <a:close/>
                <a:moveTo>
                  <a:pt x="5276541" y="1454047"/>
                </a:moveTo>
                <a:cubicBezTo>
                  <a:pt x="5293539" y="1454047"/>
                  <a:pt x="5307130" y="1464200"/>
                  <a:pt x="5305437" y="1477740"/>
                </a:cubicBezTo>
                <a:cubicBezTo>
                  <a:pt x="5303723" y="1491293"/>
                  <a:pt x="5290126" y="1501457"/>
                  <a:pt x="5271426" y="1501457"/>
                </a:cubicBezTo>
                <a:cubicBezTo>
                  <a:pt x="5254430" y="1501457"/>
                  <a:pt x="5240828" y="1491293"/>
                  <a:pt x="5242530" y="1477740"/>
                </a:cubicBezTo>
                <a:cubicBezTo>
                  <a:pt x="5244232" y="1464200"/>
                  <a:pt x="5257832" y="1454047"/>
                  <a:pt x="5276541" y="1454047"/>
                </a:cubicBezTo>
                <a:close/>
                <a:moveTo>
                  <a:pt x="6979947" y="1452353"/>
                </a:moveTo>
                <a:cubicBezTo>
                  <a:pt x="6996951" y="1454047"/>
                  <a:pt x="7012249" y="1464200"/>
                  <a:pt x="7013947" y="1476046"/>
                </a:cubicBezTo>
                <a:cubicBezTo>
                  <a:pt x="7015648" y="1489599"/>
                  <a:pt x="7002048" y="1499763"/>
                  <a:pt x="6985041" y="1499763"/>
                </a:cubicBezTo>
                <a:cubicBezTo>
                  <a:pt x="6968045" y="1499763"/>
                  <a:pt x="6952750" y="1489599"/>
                  <a:pt x="6951052" y="1476046"/>
                </a:cubicBezTo>
                <a:cubicBezTo>
                  <a:pt x="6949354" y="1462506"/>
                  <a:pt x="6962954" y="1452353"/>
                  <a:pt x="6979947" y="1452353"/>
                </a:cubicBezTo>
                <a:close/>
                <a:moveTo>
                  <a:pt x="6891555" y="1452353"/>
                </a:moveTo>
                <a:cubicBezTo>
                  <a:pt x="6908546" y="1452353"/>
                  <a:pt x="6923846" y="1462506"/>
                  <a:pt x="6925542" y="1476046"/>
                </a:cubicBezTo>
                <a:cubicBezTo>
                  <a:pt x="6927240" y="1489599"/>
                  <a:pt x="6913642" y="1499763"/>
                  <a:pt x="6896646" y="1499763"/>
                </a:cubicBezTo>
                <a:cubicBezTo>
                  <a:pt x="6879653" y="1499763"/>
                  <a:pt x="6864350" y="1489599"/>
                  <a:pt x="6862649" y="1476046"/>
                </a:cubicBezTo>
                <a:cubicBezTo>
                  <a:pt x="6860949" y="1462506"/>
                  <a:pt x="6874545" y="1452353"/>
                  <a:pt x="6891555" y="1452353"/>
                </a:cubicBezTo>
                <a:close/>
                <a:moveTo>
                  <a:pt x="5188069" y="1452353"/>
                </a:moveTo>
                <a:cubicBezTo>
                  <a:pt x="5205090" y="1454047"/>
                  <a:pt x="5218698" y="1464200"/>
                  <a:pt x="5216989" y="1476046"/>
                </a:cubicBezTo>
                <a:cubicBezTo>
                  <a:pt x="5215287" y="1489599"/>
                  <a:pt x="5201681" y="1499763"/>
                  <a:pt x="5182974" y="1499763"/>
                </a:cubicBezTo>
                <a:cubicBezTo>
                  <a:pt x="5165970" y="1499763"/>
                  <a:pt x="5152359" y="1489599"/>
                  <a:pt x="5154056" y="1476046"/>
                </a:cubicBezTo>
                <a:cubicBezTo>
                  <a:pt x="5155764" y="1462506"/>
                  <a:pt x="5171063" y="1452353"/>
                  <a:pt x="5188069" y="1452353"/>
                </a:cubicBezTo>
                <a:close/>
                <a:moveTo>
                  <a:pt x="2330143" y="1450659"/>
                </a:moveTo>
                <a:cubicBezTo>
                  <a:pt x="2347151" y="1452353"/>
                  <a:pt x="2357355" y="1462506"/>
                  <a:pt x="2352248" y="1474352"/>
                </a:cubicBezTo>
                <a:cubicBezTo>
                  <a:pt x="2347151" y="1487893"/>
                  <a:pt x="2328444" y="1498057"/>
                  <a:pt x="2311446" y="1498057"/>
                </a:cubicBezTo>
                <a:cubicBezTo>
                  <a:pt x="2294448" y="1498057"/>
                  <a:pt x="2284245" y="1487893"/>
                  <a:pt x="2289352" y="1474352"/>
                </a:cubicBezTo>
                <a:cubicBezTo>
                  <a:pt x="2294448" y="1460812"/>
                  <a:pt x="2313145" y="1450659"/>
                  <a:pt x="2330143" y="1450659"/>
                </a:cubicBezTo>
                <a:close/>
                <a:moveTo>
                  <a:pt x="2240065" y="1450659"/>
                </a:moveTo>
                <a:cubicBezTo>
                  <a:pt x="2257063" y="1452353"/>
                  <a:pt x="2267255" y="1462506"/>
                  <a:pt x="2262159" y="1474352"/>
                </a:cubicBezTo>
                <a:cubicBezTo>
                  <a:pt x="2257063" y="1487893"/>
                  <a:pt x="2238366" y="1498057"/>
                  <a:pt x="2221345" y="1498057"/>
                </a:cubicBezTo>
                <a:cubicBezTo>
                  <a:pt x="2204347" y="1498057"/>
                  <a:pt x="2194155" y="1487893"/>
                  <a:pt x="2199251" y="1474352"/>
                </a:cubicBezTo>
                <a:cubicBezTo>
                  <a:pt x="2204347" y="1460812"/>
                  <a:pt x="2223055" y="1450659"/>
                  <a:pt x="2240065" y="1450659"/>
                </a:cubicBezTo>
                <a:close/>
                <a:moveTo>
                  <a:pt x="2151656" y="1450659"/>
                </a:moveTo>
                <a:cubicBezTo>
                  <a:pt x="2168654" y="1450659"/>
                  <a:pt x="2178846" y="1462506"/>
                  <a:pt x="2173750" y="1474352"/>
                </a:cubicBezTo>
                <a:cubicBezTo>
                  <a:pt x="2168654" y="1487893"/>
                  <a:pt x="2149946" y="1498057"/>
                  <a:pt x="2132948" y="1498057"/>
                </a:cubicBezTo>
                <a:cubicBezTo>
                  <a:pt x="2115951" y="1498057"/>
                  <a:pt x="2105748" y="1487893"/>
                  <a:pt x="2110855" y="1474352"/>
                </a:cubicBezTo>
                <a:cubicBezTo>
                  <a:pt x="2115951" y="1460812"/>
                  <a:pt x="2134647" y="1450659"/>
                  <a:pt x="2151656" y="1450659"/>
                </a:cubicBezTo>
                <a:close/>
                <a:moveTo>
                  <a:pt x="2061526" y="1450659"/>
                </a:moveTo>
                <a:cubicBezTo>
                  <a:pt x="2078535" y="1450659"/>
                  <a:pt x="2087028" y="1460812"/>
                  <a:pt x="2081932" y="1474352"/>
                </a:cubicBezTo>
                <a:cubicBezTo>
                  <a:pt x="2076824" y="1487893"/>
                  <a:pt x="2058128" y="1498057"/>
                  <a:pt x="2041131" y="1498057"/>
                </a:cubicBezTo>
                <a:cubicBezTo>
                  <a:pt x="2024133" y="1498057"/>
                  <a:pt x="2013930" y="1487893"/>
                  <a:pt x="2020736" y="1474352"/>
                </a:cubicBezTo>
                <a:cubicBezTo>
                  <a:pt x="2025831" y="1460812"/>
                  <a:pt x="2044527" y="1450659"/>
                  <a:pt x="2061526" y="1450659"/>
                </a:cubicBezTo>
                <a:close/>
                <a:moveTo>
                  <a:pt x="1971418" y="1450659"/>
                </a:moveTo>
                <a:cubicBezTo>
                  <a:pt x="1988428" y="1450659"/>
                  <a:pt x="1998630" y="1460812"/>
                  <a:pt x="1991837" y="1474352"/>
                </a:cubicBezTo>
                <a:cubicBezTo>
                  <a:pt x="1986716" y="1487893"/>
                  <a:pt x="1968021" y="1498057"/>
                  <a:pt x="1949325" y="1498057"/>
                </a:cubicBezTo>
                <a:cubicBezTo>
                  <a:pt x="1932327" y="1498057"/>
                  <a:pt x="1922123" y="1487893"/>
                  <a:pt x="1928918" y="1474352"/>
                </a:cubicBezTo>
                <a:cubicBezTo>
                  <a:pt x="1934025" y="1460812"/>
                  <a:pt x="1952722" y="1450659"/>
                  <a:pt x="1971418" y="1450659"/>
                </a:cubicBezTo>
                <a:close/>
                <a:moveTo>
                  <a:pt x="1883019" y="1450659"/>
                </a:moveTo>
                <a:cubicBezTo>
                  <a:pt x="1900030" y="1450659"/>
                  <a:pt x="1908535" y="1460812"/>
                  <a:pt x="1903438" y="1474352"/>
                </a:cubicBezTo>
                <a:cubicBezTo>
                  <a:pt x="1898318" y="1487893"/>
                  <a:pt x="1879623" y="1498057"/>
                  <a:pt x="1860927" y="1498057"/>
                </a:cubicBezTo>
                <a:cubicBezTo>
                  <a:pt x="1843929" y="1498057"/>
                  <a:pt x="1833725" y="1487893"/>
                  <a:pt x="1840520" y="1474352"/>
                </a:cubicBezTo>
                <a:cubicBezTo>
                  <a:pt x="1845627" y="1460812"/>
                  <a:pt x="1866022" y="1450659"/>
                  <a:pt x="1883019" y="1450659"/>
                </a:cubicBezTo>
                <a:close/>
                <a:moveTo>
                  <a:pt x="1792920" y="1450659"/>
                </a:moveTo>
                <a:cubicBezTo>
                  <a:pt x="1809918" y="1450659"/>
                  <a:pt x="1820109" y="1460812"/>
                  <a:pt x="1813315" y="1474352"/>
                </a:cubicBezTo>
                <a:cubicBezTo>
                  <a:pt x="1806509" y="1487893"/>
                  <a:pt x="1787813" y="1498057"/>
                  <a:pt x="1770815" y="1498057"/>
                </a:cubicBezTo>
                <a:cubicBezTo>
                  <a:pt x="1753817" y="1498057"/>
                  <a:pt x="1743615" y="1487893"/>
                  <a:pt x="1750420" y="1474352"/>
                </a:cubicBezTo>
                <a:cubicBezTo>
                  <a:pt x="1757214" y="1460812"/>
                  <a:pt x="1775911" y="1450659"/>
                  <a:pt x="1792920" y="1450659"/>
                </a:cubicBezTo>
                <a:close/>
                <a:moveTo>
                  <a:pt x="1704512" y="1450659"/>
                </a:moveTo>
                <a:cubicBezTo>
                  <a:pt x="1721520" y="1450659"/>
                  <a:pt x="1730014" y="1460812"/>
                  <a:pt x="1724918" y="1474352"/>
                </a:cubicBezTo>
                <a:cubicBezTo>
                  <a:pt x="1718112" y="1487893"/>
                  <a:pt x="1699416" y="1498057"/>
                  <a:pt x="1682418" y="1498057"/>
                </a:cubicBezTo>
                <a:cubicBezTo>
                  <a:pt x="1665420" y="1498057"/>
                  <a:pt x="1655218" y="1487893"/>
                  <a:pt x="1662023" y="1474352"/>
                </a:cubicBezTo>
                <a:cubicBezTo>
                  <a:pt x="1668818" y="1460812"/>
                  <a:pt x="1687514" y="1450659"/>
                  <a:pt x="1704512" y="1450659"/>
                </a:cubicBezTo>
                <a:close/>
                <a:moveTo>
                  <a:pt x="1612705" y="1448977"/>
                </a:moveTo>
                <a:cubicBezTo>
                  <a:pt x="1631402" y="1450659"/>
                  <a:pt x="1639918" y="1460824"/>
                  <a:pt x="1633124" y="1472670"/>
                </a:cubicBezTo>
                <a:cubicBezTo>
                  <a:pt x="1626306" y="1486223"/>
                  <a:pt x="1607610" y="1496375"/>
                  <a:pt x="1590612" y="1496375"/>
                </a:cubicBezTo>
                <a:cubicBezTo>
                  <a:pt x="1573615" y="1496375"/>
                  <a:pt x="1563410" y="1486223"/>
                  <a:pt x="1570206" y="1472670"/>
                </a:cubicBezTo>
                <a:cubicBezTo>
                  <a:pt x="1577012" y="1459130"/>
                  <a:pt x="1595707" y="1448977"/>
                  <a:pt x="1612705" y="1448977"/>
                </a:cubicBezTo>
                <a:close/>
                <a:moveTo>
                  <a:pt x="1522598" y="1448977"/>
                </a:moveTo>
                <a:cubicBezTo>
                  <a:pt x="1541306" y="1450659"/>
                  <a:pt x="1549799" y="1460824"/>
                  <a:pt x="1543005" y="1472670"/>
                </a:cubicBezTo>
                <a:cubicBezTo>
                  <a:pt x="1536198" y="1486223"/>
                  <a:pt x="1517491" y="1496375"/>
                  <a:pt x="1500493" y="1496375"/>
                </a:cubicBezTo>
                <a:cubicBezTo>
                  <a:pt x="1483495" y="1496375"/>
                  <a:pt x="1474991" y="1486223"/>
                  <a:pt x="1480086" y="1472670"/>
                </a:cubicBezTo>
                <a:cubicBezTo>
                  <a:pt x="1486893" y="1459130"/>
                  <a:pt x="1505589" y="1448977"/>
                  <a:pt x="1522598" y="1448977"/>
                </a:cubicBezTo>
                <a:close/>
                <a:moveTo>
                  <a:pt x="1434201" y="1448977"/>
                </a:moveTo>
                <a:cubicBezTo>
                  <a:pt x="1451198" y="1448977"/>
                  <a:pt x="1461402" y="1460824"/>
                  <a:pt x="1454595" y="1472670"/>
                </a:cubicBezTo>
                <a:cubicBezTo>
                  <a:pt x="1447800" y="1486223"/>
                  <a:pt x="1429105" y="1496375"/>
                  <a:pt x="1412107" y="1496375"/>
                </a:cubicBezTo>
                <a:cubicBezTo>
                  <a:pt x="1395086" y="1496375"/>
                  <a:pt x="1386593" y="1486223"/>
                  <a:pt x="1391688" y="1472670"/>
                </a:cubicBezTo>
                <a:cubicBezTo>
                  <a:pt x="1398506" y="1459130"/>
                  <a:pt x="1417203" y="1448977"/>
                  <a:pt x="1434201" y="1448977"/>
                </a:cubicBezTo>
                <a:close/>
                <a:moveTo>
                  <a:pt x="1344077" y="1448977"/>
                </a:moveTo>
                <a:cubicBezTo>
                  <a:pt x="1359376" y="1450659"/>
                  <a:pt x="1367881" y="1460824"/>
                  <a:pt x="1362773" y="1472670"/>
                </a:cubicBezTo>
                <a:cubicBezTo>
                  <a:pt x="1355979" y="1486223"/>
                  <a:pt x="1337282" y="1496375"/>
                  <a:pt x="1318575" y="1496375"/>
                </a:cubicBezTo>
                <a:cubicBezTo>
                  <a:pt x="1301577" y="1496375"/>
                  <a:pt x="1293084" y="1486223"/>
                  <a:pt x="1299878" y="1472670"/>
                </a:cubicBezTo>
                <a:cubicBezTo>
                  <a:pt x="1306685" y="1459130"/>
                  <a:pt x="1325381" y="1448977"/>
                  <a:pt x="1344077" y="1448977"/>
                </a:cubicBezTo>
                <a:close/>
                <a:moveTo>
                  <a:pt x="1253981" y="1448977"/>
                </a:moveTo>
                <a:cubicBezTo>
                  <a:pt x="1270978" y="1448977"/>
                  <a:pt x="1279471" y="1459130"/>
                  <a:pt x="1272677" y="1472670"/>
                </a:cubicBezTo>
                <a:cubicBezTo>
                  <a:pt x="1265871" y="1486223"/>
                  <a:pt x="1247175" y="1496375"/>
                  <a:pt x="1228479" y="1496375"/>
                </a:cubicBezTo>
                <a:cubicBezTo>
                  <a:pt x="1211481" y="1496375"/>
                  <a:pt x="1202976" y="1486223"/>
                  <a:pt x="1209782" y="1472670"/>
                </a:cubicBezTo>
                <a:cubicBezTo>
                  <a:pt x="1216577" y="1459130"/>
                  <a:pt x="1236972" y="1448977"/>
                  <a:pt x="1253981" y="1448977"/>
                </a:cubicBezTo>
                <a:close/>
                <a:moveTo>
                  <a:pt x="1163884" y="1448977"/>
                </a:moveTo>
                <a:cubicBezTo>
                  <a:pt x="1180884" y="1448977"/>
                  <a:pt x="1189388" y="1459130"/>
                  <a:pt x="1182583" y="1472670"/>
                </a:cubicBezTo>
                <a:cubicBezTo>
                  <a:pt x="1175784" y="1486223"/>
                  <a:pt x="1155373" y="1496375"/>
                  <a:pt x="1138373" y="1496375"/>
                </a:cubicBezTo>
                <a:cubicBezTo>
                  <a:pt x="1121374" y="1496375"/>
                  <a:pt x="1112874" y="1486223"/>
                  <a:pt x="1119673" y="1472670"/>
                </a:cubicBezTo>
                <a:cubicBezTo>
                  <a:pt x="1126473" y="1459130"/>
                  <a:pt x="1146873" y="1448977"/>
                  <a:pt x="1163884" y="1448977"/>
                </a:cubicBezTo>
                <a:close/>
                <a:moveTo>
                  <a:pt x="1073770" y="1448977"/>
                </a:moveTo>
                <a:cubicBezTo>
                  <a:pt x="1092472" y="1448977"/>
                  <a:pt x="1100972" y="1459130"/>
                  <a:pt x="1092473" y="1472670"/>
                </a:cubicBezTo>
                <a:cubicBezTo>
                  <a:pt x="1085670" y="1486223"/>
                  <a:pt x="1065270" y="1496375"/>
                  <a:pt x="1048269" y="1496375"/>
                </a:cubicBezTo>
                <a:cubicBezTo>
                  <a:pt x="1031267" y="1496375"/>
                  <a:pt x="1022767" y="1486223"/>
                  <a:pt x="1029568" y="1472670"/>
                </a:cubicBezTo>
                <a:cubicBezTo>
                  <a:pt x="1036368" y="1459130"/>
                  <a:pt x="1056769" y="1448977"/>
                  <a:pt x="1073770" y="1448977"/>
                </a:cubicBezTo>
                <a:close/>
                <a:moveTo>
                  <a:pt x="985347" y="1448977"/>
                </a:moveTo>
                <a:cubicBezTo>
                  <a:pt x="1004050" y="1448977"/>
                  <a:pt x="1010849" y="1459130"/>
                  <a:pt x="1004050" y="1472670"/>
                </a:cubicBezTo>
                <a:cubicBezTo>
                  <a:pt x="997248" y="1486223"/>
                  <a:pt x="976847" y="1496375"/>
                  <a:pt x="959846" y="1496375"/>
                </a:cubicBezTo>
                <a:cubicBezTo>
                  <a:pt x="942844" y="1496375"/>
                  <a:pt x="934345" y="1486223"/>
                  <a:pt x="941146" y="1472670"/>
                </a:cubicBezTo>
                <a:cubicBezTo>
                  <a:pt x="947946" y="1459130"/>
                  <a:pt x="968348" y="1448977"/>
                  <a:pt x="985347" y="1448977"/>
                </a:cubicBezTo>
                <a:close/>
                <a:moveTo>
                  <a:pt x="895243" y="1448977"/>
                </a:moveTo>
                <a:cubicBezTo>
                  <a:pt x="913945" y="1448977"/>
                  <a:pt x="922446" y="1459130"/>
                  <a:pt x="913945" y="1472670"/>
                </a:cubicBezTo>
                <a:cubicBezTo>
                  <a:pt x="907145" y="1486223"/>
                  <a:pt x="886744" y="1496375"/>
                  <a:pt x="869742" y="1496375"/>
                </a:cubicBezTo>
                <a:cubicBezTo>
                  <a:pt x="852741" y="1496375"/>
                  <a:pt x="844240" y="1486223"/>
                  <a:pt x="851040" y="1472670"/>
                </a:cubicBezTo>
                <a:cubicBezTo>
                  <a:pt x="857841" y="1459130"/>
                  <a:pt x="878243" y="1448977"/>
                  <a:pt x="895243" y="1448977"/>
                </a:cubicBezTo>
                <a:close/>
                <a:moveTo>
                  <a:pt x="12232291" y="1448859"/>
                </a:moveTo>
                <a:cubicBezTo>
                  <a:pt x="12252579" y="1448859"/>
                  <a:pt x="12274755" y="1460706"/>
                  <a:pt x="12283248" y="1472552"/>
                </a:cubicBezTo>
                <a:cubicBezTo>
                  <a:pt x="12291742" y="1486105"/>
                  <a:pt x="12281598" y="1496269"/>
                  <a:pt x="12261190" y="1496269"/>
                </a:cubicBezTo>
                <a:cubicBezTo>
                  <a:pt x="12240783" y="1496269"/>
                  <a:pt x="12218607" y="1486105"/>
                  <a:pt x="12210232" y="1472552"/>
                </a:cubicBezTo>
                <a:cubicBezTo>
                  <a:pt x="12201622" y="1459012"/>
                  <a:pt x="12211884" y="1448859"/>
                  <a:pt x="12232291" y="1448859"/>
                </a:cubicBezTo>
                <a:close/>
                <a:moveTo>
                  <a:pt x="12130255" y="1448859"/>
                </a:moveTo>
                <a:cubicBezTo>
                  <a:pt x="12148894" y="1448859"/>
                  <a:pt x="12171070" y="1459012"/>
                  <a:pt x="12179563" y="1472552"/>
                </a:cubicBezTo>
                <a:cubicBezTo>
                  <a:pt x="12188055" y="1486105"/>
                  <a:pt x="12177793" y="1496269"/>
                  <a:pt x="12157386" y="1496269"/>
                </a:cubicBezTo>
                <a:cubicBezTo>
                  <a:pt x="12137098" y="1496269"/>
                  <a:pt x="12114921" y="1486105"/>
                  <a:pt x="12108079" y="1472552"/>
                </a:cubicBezTo>
                <a:cubicBezTo>
                  <a:pt x="12099704" y="1459012"/>
                  <a:pt x="12109849" y="1448859"/>
                  <a:pt x="12130255" y="1448859"/>
                </a:cubicBezTo>
                <a:close/>
                <a:moveTo>
                  <a:pt x="12026452" y="1448859"/>
                </a:moveTo>
                <a:cubicBezTo>
                  <a:pt x="12045208" y="1448859"/>
                  <a:pt x="12067266" y="1459012"/>
                  <a:pt x="12075877" y="1472552"/>
                </a:cubicBezTo>
                <a:cubicBezTo>
                  <a:pt x="12082601" y="1486105"/>
                  <a:pt x="12074108" y="1496269"/>
                  <a:pt x="12053700" y="1496269"/>
                </a:cubicBezTo>
                <a:cubicBezTo>
                  <a:pt x="12033294" y="1496269"/>
                  <a:pt x="12011235" y="1486105"/>
                  <a:pt x="12004394" y="1472552"/>
                </a:cubicBezTo>
                <a:cubicBezTo>
                  <a:pt x="11997670" y="1459012"/>
                  <a:pt x="12006045" y="1448859"/>
                  <a:pt x="12026452" y="1448859"/>
                </a:cubicBezTo>
                <a:close/>
                <a:moveTo>
                  <a:pt x="11926305" y="1448859"/>
                </a:moveTo>
                <a:cubicBezTo>
                  <a:pt x="11946594" y="1448859"/>
                  <a:pt x="11968652" y="1459012"/>
                  <a:pt x="11975493" y="1472552"/>
                </a:cubicBezTo>
                <a:cubicBezTo>
                  <a:pt x="11982335" y="1486105"/>
                  <a:pt x="11972073" y="1496269"/>
                  <a:pt x="11953435" y="1496269"/>
                </a:cubicBezTo>
                <a:cubicBezTo>
                  <a:pt x="11933028" y="1496269"/>
                  <a:pt x="11910852" y="1486105"/>
                  <a:pt x="11904128" y="1472552"/>
                </a:cubicBezTo>
                <a:cubicBezTo>
                  <a:pt x="11897286" y="1459012"/>
                  <a:pt x="11907549" y="1448859"/>
                  <a:pt x="11926305" y="1448859"/>
                </a:cubicBezTo>
                <a:close/>
                <a:moveTo>
                  <a:pt x="803433" y="1447271"/>
                </a:moveTo>
                <a:cubicBezTo>
                  <a:pt x="820436" y="1448965"/>
                  <a:pt x="828936" y="1459129"/>
                  <a:pt x="822136" y="1470976"/>
                </a:cubicBezTo>
                <a:cubicBezTo>
                  <a:pt x="815334" y="1484528"/>
                  <a:pt x="794935" y="1494681"/>
                  <a:pt x="777932" y="1494681"/>
                </a:cubicBezTo>
                <a:cubicBezTo>
                  <a:pt x="760932" y="1494681"/>
                  <a:pt x="752431" y="1484528"/>
                  <a:pt x="759231" y="1470976"/>
                </a:cubicBezTo>
                <a:cubicBezTo>
                  <a:pt x="766032" y="1457435"/>
                  <a:pt x="786434" y="1447271"/>
                  <a:pt x="803433" y="1447271"/>
                </a:cubicBezTo>
                <a:close/>
                <a:moveTo>
                  <a:pt x="12780798" y="1413719"/>
                </a:moveTo>
                <a:cubicBezTo>
                  <a:pt x="12801205" y="1413719"/>
                  <a:pt x="12823263" y="1425566"/>
                  <a:pt x="12831874" y="1437412"/>
                </a:cubicBezTo>
                <a:cubicBezTo>
                  <a:pt x="12840250" y="1450953"/>
                  <a:pt x="12830106" y="1461105"/>
                  <a:pt x="12809698" y="1461105"/>
                </a:cubicBezTo>
                <a:cubicBezTo>
                  <a:pt x="12789291" y="1461105"/>
                  <a:pt x="12767233" y="1450953"/>
                  <a:pt x="12758740" y="1437412"/>
                </a:cubicBezTo>
                <a:cubicBezTo>
                  <a:pt x="12750247" y="1423872"/>
                  <a:pt x="12760392" y="1413719"/>
                  <a:pt x="12780798" y="1413719"/>
                </a:cubicBezTo>
                <a:close/>
                <a:moveTo>
                  <a:pt x="12678882" y="1413719"/>
                </a:moveTo>
                <a:cubicBezTo>
                  <a:pt x="12697519" y="1413719"/>
                  <a:pt x="12719696" y="1423872"/>
                  <a:pt x="12728072" y="1437412"/>
                </a:cubicBezTo>
                <a:cubicBezTo>
                  <a:pt x="12736682" y="1450953"/>
                  <a:pt x="12726420" y="1461105"/>
                  <a:pt x="12706013" y="1461105"/>
                </a:cubicBezTo>
                <a:cubicBezTo>
                  <a:pt x="12685607" y="1461105"/>
                  <a:pt x="12663548" y="1450953"/>
                  <a:pt x="12656706" y="1437412"/>
                </a:cubicBezTo>
                <a:cubicBezTo>
                  <a:pt x="12648213" y="1423872"/>
                  <a:pt x="12658476" y="1413719"/>
                  <a:pt x="12678882" y="1413719"/>
                </a:cubicBezTo>
                <a:close/>
                <a:moveTo>
                  <a:pt x="12575079" y="1413719"/>
                </a:moveTo>
                <a:cubicBezTo>
                  <a:pt x="12593716" y="1413719"/>
                  <a:pt x="12615892" y="1423872"/>
                  <a:pt x="12624385" y="1437412"/>
                </a:cubicBezTo>
                <a:cubicBezTo>
                  <a:pt x="12631109" y="1450953"/>
                  <a:pt x="12622733" y="1461105"/>
                  <a:pt x="12602327" y="1461105"/>
                </a:cubicBezTo>
                <a:cubicBezTo>
                  <a:pt x="12581920" y="1461105"/>
                  <a:pt x="12559744" y="1450953"/>
                  <a:pt x="12552903" y="1437412"/>
                </a:cubicBezTo>
                <a:cubicBezTo>
                  <a:pt x="12546178" y="1423872"/>
                  <a:pt x="12554671" y="1413719"/>
                  <a:pt x="12575079" y="1413719"/>
                </a:cubicBezTo>
                <a:close/>
                <a:moveTo>
                  <a:pt x="12474696" y="1413719"/>
                </a:moveTo>
                <a:cubicBezTo>
                  <a:pt x="12495103" y="1413719"/>
                  <a:pt x="12517279" y="1423872"/>
                  <a:pt x="12524121" y="1437412"/>
                </a:cubicBezTo>
                <a:cubicBezTo>
                  <a:pt x="12530845" y="1450953"/>
                  <a:pt x="12520699" y="1461105"/>
                  <a:pt x="12501944" y="1461105"/>
                </a:cubicBezTo>
                <a:cubicBezTo>
                  <a:pt x="12481538" y="1461105"/>
                  <a:pt x="12459479" y="1450953"/>
                  <a:pt x="12452638" y="1437412"/>
                </a:cubicBezTo>
                <a:cubicBezTo>
                  <a:pt x="12445914" y="1423872"/>
                  <a:pt x="12456058" y="1413719"/>
                  <a:pt x="12474696" y="1413719"/>
                </a:cubicBezTo>
                <a:close/>
                <a:moveTo>
                  <a:pt x="12343878" y="1411143"/>
                </a:moveTo>
                <a:cubicBezTo>
                  <a:pt x="12364403" y="1411143"/>
                  <a:pt x="12386461" y="1421296"/>
                  <a:pt x="12393186" y="1434836"/>
                </a:cubicBezTo>
                <a:cubicBezTo>
                  <a:pt x="12400027" y="1448377"/>
                  <a:pt x="12389883" y="1458541"/>
                  <a:pt x="12371246" y="1458541"/>
                </a:cubicBezTo>
                <a:cubicBezTo>
                  <a:pt x="12350721" y="1458541"/>
                  <a:pt x="12328663" y="1448377"/>
                  <a:pt x="12321820" y="1434836"/>
                </a:cubicBezTo>
                <a:cubicBezTo>
                  <a:pt x="12314979" y="1421296"/>
                  <a:pt x="12325241" y="1411143"/>
                  <a:pt x="12343878" y="1411143"/>
                </a:cubicBezTo>
                <a:close/>
                <a:moveTo>
                  <a:pt x="10789913" y="1399884"/>
                </a:moveTo>
                <a:cubicBezTo>
                  <a:pt x="10806923" y="1401578"/>
                  <a:pt x="10827318" y="1411731"/>
                  <a:pt x="10834124" y="1423577"/>
                </a:cubicBezTo>
                <a:cubicBezTo>
                  <a:pt x="10840919" y="1437118"/>
                  <a:pt x="10832426" y="1447282"/>
                  <a:pt x="10815416" y="1447282"/>
                </a:cubicBezTo>
                <a:cubicBezTo>
                  <a:pt x="10798418" y="1447282"/>
                  <a:pt x="10778012" y="1437118"/>
                  <a:pt x="10771217" y="1423577"/>
                </a:cubicBezTo>
                <a:cubicBezTo>
                  <a:pt x="10764411" y="1410037"/>
                  <a:pt x="10772916" y="1399884"/>
                  <a:pt x="10789913" y="1399884"/>
                </a:cubicBezTo>
                <a:close/>
                <a:moveTo>
                  <a:pt x="10710020" y="1399884"/>
                </a:moveTo>
                <a:cubicBezTo>
                  <a:pt x="10727018" y="1401578"/>
                  <a:pt x="10747413" y="1411731"/>
                  <a:pt x="10754219" y="1423577"/>
                </a:cubicBezTo>
                <a:cubicBezTo>
                  <a:pt x="10761013" y="1437118"/>
                  <a:pt x="10752521" y="1447282"/>
                  <a:pt x="10735511" y="1447282"/>
                </a:cubicBezTo>
                <a:cubicBezTo>
                  <a:pt x="10718513" y="1447282"/>
                  <a:pt x="10698118" y="1437118"/>
                  <a:pt x="10691311" y="1423577"/>
                </a:cubicBezTo>
                <a:cubicBezTo>
                  <a:pt x="10684506" y="1410037"/>
                  <a:pt x="10693022" y="1399884"/>
                  <a:pt x="10710020" y="1399884"/>
                </a:cubicBezTo>
                <a:close/>
                <a:moveTo>
                  <a:pt x="10614791" y="1399884"/>
                </a:moveTo>
                <a:cubicBezTo>
                  <a:pt x="10630091" y="1399884"/>
                  <a:pt x="10650498" y="1411731"/>
                  <a:pt x="10657292" y="1423577"/>
                </a:cubicBezTo>
                <a:cubicBezTo>
                  <a:pt x="10664099" y="1437118"/>
                  <a:pt x="10655594" y="1447282"/>
                  <a:pt x="10638596" y="1447282"/>
                </a:cubicBezTo>
                <a:cubicBezTo>
                  <a:pt x="10621598" y="1447282"/>
                  <a:pt x="10601191" y="1437118"/>
                  <a:pt x="10596095" y="1423577"/>
                </a:cubicBezTo>
                <a:cubicBezTo>
                  <a:pt x="10589289" y="1410037"/>
                  <a:pt x="10597794" y="1399884"/>
                  <a:pt x="10614791" y="1399884"/>
                </a:cubicBezTo>
                <a:close/>
                <a:moveTo>
                  <a:pt x="10434586" y="1399884"/>
                </a:moveTo>
                <a:cubicBezTo>
                  <a:pt x="10451584" y="1399884"/>
                  <a:pt x="10470292" y="1410037"/>
                  <a:pt x="10477098" y="1423577"/>
                </a:cubicBezTo>
                <a:cubicBezTo>
                  <a:pt x="10483893" y="1437118"/>
                  <a:pt x="10475388" y="1447282"/>
                  <a:pt x="10458379" y="1447282"/>
                </a:cubicBezTo>
                <a:cubicBezTo>
                  <a:pt x="10441380" y="1447282"/>
                  <a:pt x="10422684" y="1437118"/>
                  <a:pt x="10415878" y="1423577"/>
                </a:cubicBezTo>
                <a:cubicBezTo>
                  <a:pt x="10409083" y="1410037"/>
                  <a:pt x="10417588" y="1399884"/>
                  <a:pt x="10434586" y="1399884"/>
                </a:cubicBezTo>
                <a:close/>
                <a:moveTo>
                  <a:pt x="10344477" y="1399884"/>
                </a:moveTo>
                <a:cubicBezTo>
                  <a:pt x="10361486" y="1399884"/>
                  <a:pt x="10381881" y="1410037"/>
                  <a:pt x="10386989" y="1423577"/>
                </a:cubicBezTo>
                <a:cubicBezTo>
                  <a:pt x="10393784" y="1437118"/>
                  <a:pt x="10385290" y="1447282"/>
                  <a:pt x="10366582" y="1447282"/>
                </a:cubicBezTo>
                <a:cubicBezTo>
                  <a:pt x="10349584" y="1447282"/>
                  <a:pt x="10330876" y="1437118"/>
                  <a:pt x="10324070" y="1423577"/>
                </a:cubicBezTo>
                <a:cubicBezTo>
                  <a:pt x="10317275" y="1410037"/>
                  <a:pt x="10325769" y="1399884"/>
                  <a:pt x="10344477" y="1399884"/>
                </a:cubicBezTo>
                <a:close/>
                <a:moveTo>
                  <a:pt x="10080945" y="1398190"/>
                </a:moveTo>
                <a:cubicBezTo>
                  <a:pt x="10097943" y="1398190"/>
                  <a:pt x="10116639" y="1410037"/>
                  <a:pt x="10123445" y="1421883"/>
                </a:cubicBezTo>
                <a:cubicBezTo>
                  <a:pt x="10130240" y="1435424"/>
                  <a:pt x="10120048" y="1445588"/>
                  <a:pt x="10103039" y="1445588"/>
                </a:cubicBezTo>
                <a:cubicBezTo>
                  <a:pt x="10086041" y="1445588"/>
                  <a:pt x="10067344" y="1435424"/>
                  <a:pt x="10060550" y="1421883"/>
                </a:cubicBezTo>
                <a:cubicBezTo>
                  <a:pt x="10053743" y="1408343"/>
                  <a:pt x="10063947" y="1398190"/>
                  <a:pt x="10080945" y="1398190"/>
                </a:cubicBezTo>
                <a:close/>
                <a:moveTo>
                  <a:pt x="9992536" y="1398190"/>
                </a:moveTo>
                <a:cubicBezTo>
                  <a:pt x="10011244" y="1398190"/>
                  <a:pt x="10028242" y="1408343"/>
                  <a:pt x="10035036" y="1421883"/>
                </a:cubicBezTo>
                <a:cubicBezTo>
                  <a:pt x="10040143" y="1435424"/>
                  <a:pt x="10031639" y="1445588"/>
                  <a:pt x="10014641" y="1445588"/>
                </a:cubicBezTo>
                <a:cubicBezTo>
                  <a:pt x="9997643" y="1445588"/>
                  <a:pt x="9978935" y="1435424"/>
                  <a:pt x="9972129" y="1421883"/>
                </a:cubicBezTo>
                <a:cubicBezTo>
                  <a:pt x="9967033" y="1408343"/>
                  <a:pt x="9975526" y="1398190"/>
                  <a:pt x="9992536" y="1398190"/>
                </a:cubicBezTo>
                <a:close/>
                <a:moveTo>
                  <a:pt x="9904149" y="1398190"/>
                </a:moveTo>
                <a:cubicBezTo>
                  <a:pt x="9921159" y="1398190"/>
                  <a:pt x="9939855" y="1408343"/>
                  <a:pt x="9944951" y="1421883"/>
                </a:cubicBezTo>
                <a:cubicBezTo>
                  <a:pt x="9950059" y="1435424"/>
                  <a:pt x="9941554" y="1445588"/>
                  <a:pt x="9924556" y="1445588"/>
                </a:cubicBezTo>
                <a:cubicBezTo>
                  <a:pt x="9907558" y="1445588"/>
                  <a:pt x="9888850" y="1435424"/>
                  <a:pt x="9883754" y="1421883"/>
                </a:cubicBezTo>
                <a:cubicBezTo>
                  <a:pt x="9878658" y="1408343"/>
                  <a:pt x="9887151" y="1398190"/>
                  <a:pt x="9904149" y="1398190"/>
                </a:cubicBezTo>
                <a:close/>
                <a:moveTo>
                  <a:pt x="9814029" y="1398190"/>
                </a:moveTo>
                <a:cubicBezTo>
                  <a:pt x="9831026" y="1398190"/>
                  <a:pt x="9849723" y="1408343"/>
                  <a:pt x="9854831" y="1421883"/>
                </a:cubicBezTo>
                <a:cubicBezTo>
                  <a:pt x="9859927" y="1435424"/>
                  <a:pt x="9851422" y="1445588"/>
                  <a:pt x="9834423" y="1445588"/>
                </a:cubicBezTo>
                <a:cubicBezTo>
                  <a:pt x="9817426" y="1445588"/>
                  <a:pt x="9798729" y="1435424"/>
                  <a:pt x="9793621" y="1421883"/>
                </a:cubicBezTo>
                <a:cubicBezTo>
                  <a:pt x="9788526" y="1408343"/>
                  <a:pt x="9797030" y="1398190"/>
                  <a:pt x="9814029" y="1398190"/>
                </a:cubicBezTo>
                <a:close/>
                <a:moveTo>
                  <a:pt x="9725630" y="1398190"/>
                </a:moveTo>
                <a:cubicBezTo>
                  <a:pt x="9742627" y="1398190"/>
                  <a:pt x="9761335" y="1408343"/>
                  <a:pt x="9766443" y="1421883"/>
                </a:cubicBezTo>
                <a:cubicBezTo>
                  <a:pt x="9771539" y="1435424"/>
                  <a:pt x="9763046" y="1445588"/>
                  <a:pt x="9744326" y="1445588"/>
                </a:cubicBezTo>
                <a:cubicBezTo>
                  <a:pt x="9727328" y="1445588"/>
                  <a:pt x="9708632" y="1435424"/>
                  <a:pt x="9703536" y="1421883"/>
                </a:cubicBezTo>
                <a:cubicBezTo>
                  <a:pt x="9698428" y="1408343"/>
                  <a:pt x="9706933" y="1398190"/>
                  <a:pt x="9725630" y="1398190"/>
                </a:cubicBezTo>
                <a:close/>
                <a:moveTo>
                  <a:pt x="9638918" y="1398190"/>
                </a:moveTo>
                <a:cubicBezTo>
                  <a:pt x="9655916" y="1398190"/>
                  <a:pt x="9674624" y="1408343"/>
                  <a:pt x="9679720" y="1421883"/>
                </a:cubicBezTo>
                <a:cubicBezTo>
                  <a:pt x="9684828" y="1435424"/>
                  <a:pt x="9674624" y="1445588"/>
                  <a:pt x="9657626" y="1445588"/>
                </a:cubicBezTo>
                <a:cubicBezTo>
                  <a:pt x="9640616" y="1445588"/>
                  <a:pt x="9621908" y="1435424"/>
                  <a:pt x="9616812" y="1421883"/>
                </a:cubicBezTo>
                <a:cubicBezTo>
                  <a:pt x="9611705" y="1408343"/>
                  <a:pt x="9621908" y="1398190"/>
                  <a:pt x="9638918" y="1398190"/>
                </a:cubicBezTo>
                <a:close/>
                <a:moveTo>
                  <a:pt x="9543714" y="1398190"/>
                </a:moveTo>
                <a:cubicBezTo>
                  <a:pt x="9560712" y="1398190"/>
                  <a:pt x="9579409" y="1408343"/>
                  <a:pt x="9584516" y="1421883"/>
                </a:cubicBezTo>
                <a:cubicBezTo>
                  <a:pt x="9589612" y="1435424"/>
                  <a:pt x="9579409" y="1445588"/>
                  <a:pt x="9562410" y="1445588"/>
                </a:cubicBezTo>
                <a:cubicBezTo>
                  <a:pt x="9545413" y="1445588"/>
                  <a:pt x="9526716" y="1435424"/>
                  <a:pt x="9521621" y="1421883"/>
                </a:cubicBezTo>
                <a:cubicBezTo>
                  <a:pt x="9516513" y="1408343"/>
                  <a:pt x="9526716" y="1398190"/>
                  <a:pt x="9543714" y="1398190"/>
                </a:cubicBezTo>
                <a:close/>
                <a:moveTo>
                  <a:pt x="9278495" y="1398190"/>
                </a:moveTo>
                <a:cubicBezTo>
                  <a:pt x="9295493" y="1398190"/>
                  <a:pt x="9314201" y="1408343"/>
                  <a:pt x="9317599" y="1421883"/>
                </a:cubicBezTo>
                <a:cubicBezTo>
                  <a:pt x="9322694" y="1435424"/>
                  <a:pt x="9312503" y="1445588"/>
                  <a:pt x="9295493" y="1445588"/>
                </a:cubicBezTo>
                <a:cubicBezTo>
                  <a:pt x="9278495" y="1445588"/>
                  <a:pt x="9259798" y="1435424"/>
                  <a:pt x="9256389" y="1421883"/>
                </a:cubicBezTo>
                <a:cubicBezTo>
                  <a:pt x="9251282" y="1408343"/>
                  <a:pt x="9261498" y="1398190"/>
                  <a:pt x="9278495" y="1398190"/>
                </a:cubicBezTo>
                <a:close/>
                <a:moveTo>
                  <a:pt x="9190085" y="1398190"/>
                </a:moveTo>
                <a:cubicBezTo>
                  <a:pt x="9205396" y="1398190"/>
                  <a:pt x="9224092" y="1408343"/>
                  <a:pt x="9229188" y="1421883"/>
                </a:cubicBezTo>
                <a:cubicBezTo>
                  <a:pt x="9234284" y="1435424"/>
                  <a:pt x="9224092" y="1445588"/>
                  <a:pt x="9207095" y="1445588"/>
                </a:cubicBezTo>
                <a:cubicBezTo>
                  <a:pt x="9190085" y="1445588"/>
                  <a:pt x="9171388" y="1435424"/>
                  <a:pt x="9167991" y="1421883"/>
                </a:cubicBezTo>
                <a:cubicBezTo>
                  <a:pt x="9162895" y="1408343"/>
                  <a:pt x="9173087" y="1398190"/>
                  <a:pt x="9190085" y="1398190"/>
                </a:cubicBezTo>
                <a:close/>
                <a:moveTo>
                  <a:pt x="9099976" y="1398190"/>
                </a:moveTo>
                <a:cubicBezTo>
                  <a:pt x="9116974" y="1398190"/>
                  <a:pt x="9133972" y="1408343"/>
                  <a:pt x="9139068" y="1421883"/>
                </a:cubicBezTo>
                <a:cubicBezTo>
                  <a:pt x="9144175" y="1435424"/>
                  <a:pt x="9133972" y="1445588"/>
                  <a:pt x="9115276" y="1445588"/>
                </a:cubicBezTo>
                <a:cubicBezTo>
                  <a:pt x="9098277" y="1445588"/>
                  <a:pt x="9081267" y="1435424"/>
                  <a:pt x="9076172" y="1421883"/>
                </a:cubicBezTo>
                <a:cubicBezTo>
                  <a:pt x="9071076" y="1408343"/>
                  <a:pt x="9081267" y="1398190"/>
                  <a:pt x="9099976" y="1398190"/>
                </a:cubicBezTo>
                <a:close/>
                <a:moveTo>
                  <a:pt x="9455316" y="1396496"/>
                </a:moveTo>
                <a:cubicBezTo>
                  <a:pt x="9472313" y="1398190"/>
                  <a:pt x="9491010" y="1408343"/>
                  <a:pt x="9496118" y="1420189"/>
                </a:cubicBezTo>
                <a:cubicBezTo>
                  <a:pt x="9501213" y="1433730"/>
                  <a:pt x="9491010" y="1443894"/>
                  <a:pt x="9474012" y="1443894"/>
                </a:cubicBezTo>
                <a:cubicBezTo>
                  <a:pt x="9457014" y="1443894"/>
                  <a:pt x="9438318" y="1433730"/>
                  <a:pt x="9433210" y="1420189"/>
                </a:cubicBezTo>
                <a:cubicBezTo>
                  <a:pt x="9428115" y="1406649"/>
                  <a:pt x="9438318" y="1396496"/>
                  <a:pt x="9455316" y="1396496"/>
                </a:cubicBezTo>
                <a:close/>
                <a:moveTo>
                  <a:pt x="9366894" y="1396496"/>
                </a:moveTo>
                <a:cubicBezTo>
                  <a:pt x="9383892" y="1398190"/>
                  <a:pt x="9402600" y="1408343"/>
                  <a:pt x="9407696" y="1420189"/>
                </a:cubicBezTo>
                <a:cubicBezTo>
                  <a:pt x="9412803" y="1433730"/>
                  <a:pt x="9402600" y="1443894"/>
                  <a:pt x="9385590" y="1443894"/>
                </a:cubicBezTo>
                <a:cubicBezTo>
                  <a:pt x="9368592" y="1443894"/>
                  <a:pt x="9349896" y="1433730"/>
                  <a:pt x="9344788" y="1420189"/>
                </a:cubicBezTo>
                <a:cubicBezTo>
                  <a:pt x="9339692" y="1406649"/>
                  <a:pt x="9349896" y="1396496"/>
                  <a:pt x="9366894" y="1396496"/>
                </a:cubicBezTo>
                <a:close/>
                <a:moveTo>
                  <a:pt x="9011578" y="1396496"/>
                </a:moveTo>
                <a:cubicBezTo>
                  <a:pt x="9028576" y="1398190"/>
                  <a:pt x="9045586" y="1408343"/>
                  <a:pt x="9050682" y="1420189"/>
                </a:cubicBezTo>
                <a:cubicBezTo>
                  <a:pt x="9055777" y="1433730"/>
                  <a:pt x="9045586" y="1443894"/>
                  <a:pt x="9026877" y="1443894"/>
                </a:cubicBezTo>
                <a:cubicBezTo>
                  <a:pt x="9009868" y="1443894"/>
                  <a:pt x="8992870" y="1433730"/>
                  <a:pt x="8987774" y="1420189"/>
                </a:cubicBezTo>
                <a:cubicBezTo>
                  <a:pt x="8982667" y="1406649"/>
                  <a:pt x="8994568" y="1396496"/>
                  <a:pt x="9011578" y="1396496"/>
                </a:cubicBezTo>
                <a:close/>
                <a:moveTo>
                  <a:pt x="8923156" y="1396496"/>
                </a:moveTo>
                <a:cubicBezTo>
                  <a:pt x="8940166" y="1398190"/>
                  <a:pt x="8957176" y="1408343"/>
                  <a:pt x="8962272" y="1420189"/>
                </a:cubicBezTo>
                <a:cubicBezTo>
                  <a:pt x="8967367" y="1433730"/>
                  <a:pt x="8955465" y="1443894"/>
                  <a:pt x="8938467" y="1443894"/>
                </a:cubicBezTo>
                <a:cubicBezTo>
                  <a:pt x="8921458" y="1443894"/>
                  <a:pt x="8904460" y="1433730"/>
                  <a:pt x="8899364" y="1420189"/>
                </a:cubicBezTo>
                <a:cubicBezTo>
                  <a:pt x="8895966" y="1406649"/>
                  <a:pt x="8906158" y="1396496"/>
                  <a:pt x="8923156" y="1396496"/>
                </a:cubicBezTo>
                <a:close/>
                <a:moveTo>
                  <a:pt x="8834758" y="1396496"/>
                </a:moveTo>
                <a:cubicBezTo>
                  <a:pt x="8851756" y="1396496"/>
                  <a:pt x="8868765" y="1408343"/>
                  <a:pt x="8873861" y="1420189"/>
                </a:cubicBezTo>
                <a:cubicBezTo>
                  <a:pt x="8877258" y="1433730"/>
                  <a:pt x="8867055" y="1443894"/>
                  <a:pt x="8850057" y="1443894"/>
                </a:cubicBezTo>
                <a:cubicBezTo>
                  <a:pt x="8833059" y="1443894"/>
                  <a:pt x="8816061" y="1433730"/>
                  <a:pt x="8810965" y="1420189"/>
                </a:cubicBezTo>
                <a:cubicBezTo>
                  <a:pt x="8807556" y="1406649"/>
                  <a:pt x="8817760" y="1396496"/>
                  <a:pt x="8834758" y="1396496"/>
                </a:cubicBezTo>
                <a:close/>
                <a:moveTo>
                  <a:pt x="8744661" y="1396496"/>
                </a:moveTo>
                <a:cubicBezTo>
                  <a:pt x="8761659" y="1396496"/>
                  <a:pt x="8778656" y="1408343"/>
                  <a:pt x="8783752" y="1420189"/>
                </a:cubicBezTo>
                <a:cubicBezTo>
                  <a:pt x="8787150" y="1433730"/>
                  <a:pt x="8776958" y="1443894"/>
                  <a:pt x="8759960" y="1443894"/>
                </a:cubicBezTo>
                <a:cubicBezTo>
                  <a:pt x="8742950" y="1443894"/>
                  <a:pt x="8725953" y="1433730"/>
                  <a:pt x="8720857" y="1420189"/>
                </a:cubicBezTo>
                <a:cubicBezTo>
                  <a:pt x="8717459" y="1406649"/>
                  <a:pt x="8727651" y="1396496"/>
                  <a:pt x="8744661" y="1396496"/>
                </a:cubicBezTo>
                <a:close/>
                <a:moveTo>
                  <a:pt x="8656227" y="1396496"/>
                </a:moveTo>
                <a:cubicBezTo>
                  <a:pt x="8673249" y="1396496"/>
                  <a:pt x="8690246" y="1406649"/>
                  <a:pt x="8693644" y="1420189"/>
                </a:cubicBezTo>
                <a:cubicBezTo>
                  <a:pt x="8697041" y="1433730"/>
                  <a:pt x="8686850" y="1443894"/>
                  <a:pt x="8669840" y="1443894"/>
                </a:cubicBezTo>
                <a:cubicBezTo>
                  <a:pt x="8652830" y="1443894"/>
                  <a:pt x="8635832" y="1433730"/>
                  <a:pt x="8632435" y="1420189"/>
                </a:cubicBezTo>
                <a:cubicBezTo>
                  <a:pt x="8629038" y="1406649"/>
                  <a:pt x="8639229" y="1396496"/>
                  <a:pt x="8656227" y="1396496"/>
                </a:cubicBezTo>
                <a:close/>
                <a:moveTo>
                  <a:pt x="8567840" y="1396496"/>
                </a:moveTo>
                <a:cubicBezTo>
                  <a:pt x="8584838" y="1396496"/>
                  <a:pt x="8601848" y="1406649"/>
                  <a:pt x="8605245" y="1420189"/>
                </a:cubicBezTo>
                <a:cubicBezTo>
                  <a:pt x="8608642" y="1433730"/>
                  <a:pt x="8598439" y="1443894"/>
                  <a:pt x="8581441" y="1443894"/>
                </a:cubicBezTo>
                <a:cubicBezTo>
                  <a:pt x="8564443" y="1443894"/>
                  <a:pt x="8547433" y="1433730"/>
                  <a:pt x="8544036" y="1420189"/>
                </a:cubicBezTo>
                <a:cubicBezTo>
                  <a:pt x="8540627" y="1406649"/>
                  <a:pt x="8550831" y="1396496"/>
                  <a:pt x="8567840" y="1396496"/>
                </a:cubicBezTo>
                <a:close/>
                <a:moveTo>
                  <a:pt x="8479430" y="1396496"/>
                </a:moveTo>
                <a:cubicBezTo>
                  <a:pt x="8496429" y="1396496"/>
                  <a:pt x="8513438" y="1406649"/>
                  <a:pt x="8516835" y="1420189"/>
                </a:cubicBezTo>
                <a:cubicBezTo>
                  <a:pt x="8520233" y="1433730"/>
                  <a:pt x="8510029" y="1443894"/>
                  <a:pt x="8493031" y="1443894"/>
                </a:cubicBezTo>
                <a:cubicBezTo>
                  <a:pt x="8476033" y="1443894"/>
                  <a:pt x="8459035" y="1433730"/>
                  <a:pt x="8455638" y="1420189"/>
                </a:cubicBezTo>
                <a:cubicBezTo>
                  <a:pt x="8452229" y="1406649"/>
                  <a:pt x="8462433" y="1396496"/>
                  <a:pt x="8479430" y="1396496"/>
                </a:cubicBezTo>
                <a:close/>
                <a:moveTo>
                  <a:pt x="8391032" y="1396496"/>
                </a:moveTo>
                <a:cubicBezTo>
                  <a:pt x="8408030" y="1396496"/>
                  <a:pt x="8425027" y="1406649"/>
                  <a:pt x="8428425" y="1420189"/>
                </a:cubicBezTo>
                <a:cubicBezTo>
                  <a:pt x="8431822" y="1433730"/>
                  <a:pt x="8421631" y="1443894"/>
                  <a:pt x="8402922" y="1443894"/>
                </a:cubicBezTo>
                <a:cubicBezTo>
                  <a:pt x="8385924" y="1443894"/>
                  <a:pt x="8368926" y="1433730"/>
                  <a:pt x="8365529" y="1420189"/>
                </a:cubicBezTo>
                <a:cubicBezTo>
                  <a:pt x="8362132" y="1406649"/>
                  <a:pt x="8374022" y="1396496"/>
                  <a:pt x="8391032" y="1396496"/>
                </a:cubicBezTo>
                <a:close/>
                <a:moveTo>
                  <a:pt x="8300900" y="1396496"/>
                </a:moveTo>
                <a:cubicBezTo>
                  <a:pt x="8317897" y="1396496"/>
                  <a:pt x="8334907" y="1406649"/>
                  <a:pt x="8338304" y="1420189"/>
                </a:cubicBezTo>
                <a:cubicBezTo>
                  <a:pt x="8341713" y="1433730"/>
                  <a:pt x="8329799" y="1443894"/>
                  <a:pt x="8312801" y="1443894"/>
                </a:cubicBezTo>
                <a:cubicBezTo>
                  <a:pt x="8295804" y="1443894"/>
                  <a:pt x="8278794" y="1433730"/>
                  <a:pt x="8275396" y="1420189"/>
                </a:cubicBezTo>
                <a:cubicBezTo>
                  <a:pt x="8272000" y="1406649"/>
                  <a:pt x="8283901" y="1396496"/>
                  <a:pt x="8300900" y="1396496"/>
                </a:cubicBezTo>
                <a:close/>
                <a:moveTo>
                  <a:pt x="8210814" y="1394814"/>
                </a:moveTo>
                <a:cubicBezTo>
                  <a:pt x="8229522" y="1396496"/>
                  <a:pt x="8244822" y="1406661"/>
                  <a:pt x="8248219" y="1418507"/>
                </a:cubicBezTo>
                <a:cubicBezTo>
                  <a:pt x="8251616" y="1432048"/>
                  <a:pt x="8239714" y="1442200"/>
                  <a:pt x="8222716" y="1442200"/>
                </a:cubicBezTo>
                <a:cubicBezTo>
                  <a:pt x="8205718" y="1442200"/>
                  <a:pt x="8188721" y="1432048"/>
                  <a:pt x="8185312" y="1418507"/>
                </a:cubicBezTo>
                <a:cubicBezTo>
                  <a:pt x="8181914" y="1404967"/>
                  <a:pt x="8193817" y="1394814"/>
                  <a:pt x="8210814" y="1394814"/>
                </a:cubicBezTo>
                <a:close/>
                <a:moveTo>
                  <a:pt x="8122392" y="1394814"/>
                </a:moveTo>
                <a:cubicBezTo>
                  <a:pt x="8141089" y="1396496"/>
                  <a:pt x="8156388" y="1406661"/>
                  <a:pt x="8159797" y="1418507"/>
                </a:cubicBezTo>
                <a:cubicBezTo>
                  <a:pt x="8163194" y="1432048"/>
                  <a:pt x="8151292" y="1442200"/>
                  <a:pt x="8134294" y="1442200"/>
                </a:cubicBezTo>
                <a:cubicBezTo>
                  <a:pt x="8117297" y="1442200"/>
                  <a:pt x="8100298" y="1432048"/>
                  <a:pt x="8096889" y="1418507"/>
                </a:cubicBezTo>
                <a:cubicBezTo>
                  <a:pt x="8093493" y="1404967"/>
                  <a:pt x="8105394" y="1394814"/>
                  <a:pt x="8122392" y="1394814"/>
                </a:cubicBezTo>
                <a:close/>
                <a:moveTo>
                  <a:pt x="8032283" y="1394814"/>
                </a:moveTo>
                <a:cubicBezTo>
                  <a:pt x="8049293" y="1396496"/>
                  <a:pt x="8064592" y="1406661"/>
                  <a:pt x="8067989" y="1418507"/>
                </a:cubicBezTo>
                <a:cubicBezTo>
                  <a:pt x="8071387" y="1432048"/>
                  <a:pt x="8059485" y="1442200"/>
                  <a:pt x="8042487" y="1442200"/>
                </a:cubicBezTo>
                <a:cubicBezTo>
                  <a:pt x="8025489" y="1442200"/>
                  <a:pt x="8008491" y="1432048"/>
                  <a:pt x="8006792" y="1418507"/>
                </a:cubicBezTo>
                <a:cubicBezTo>
                  <a:pt x="8003383" y="1404967"/>
                  <a:pt x="8015286" y="1394814"/>
                  <a:pt x="8032283" y="1394814"/>
                </a:cubicBezTo>
                <a:close/>
                <a:moveTo>
                  <a:pt x="7943886" y="1394814"/>
                </a:moveTo>
                <a:cubicBezTo>
                  <a:pt x="7960884" y="1394814"/>
                  <a:pt x="7976183" y="1406661"/>
                  <a:pt x="7979592" y="1418507"/>
                </a:cubicBezTo>
                <a:cubicBezTo>
                  <a:pt x="7983001" y="1432048"/>
                  <a:pt x="7971087" y="1442200"/>
                  <a:pt x="7954090" y="1442200"/>
                </a:cubicBezTo>
                <a:cubicBezTo>
                  <a:pt x="7937091" y="1442200"/>
                  <a:pt x="7920094" y="1432048"/>
                  <a:pt x="7918395" y="1418507"/>
                </a:cubicBezTo>
                <a:cubicBezTo>
                  <a:pt x="7914986" y="1404967"/>
                  <a:pt x="7926888" y="1394814"/>
                  <a:pt x="7943886" y="1394814"/>
                </a:cubicBezTo>
                <a:close/>
                <a:moveTo>
                  <a:pt x="7855475" y="1394814"/>
                </a:moveTo>
                <a:cubicBezTo>
                  <a:pt x="7872474" y="1394814"/>
                  <a:pt x="7887773" y="1406661"/>
                  <a:pt x="7891182" y="1418507"/>
                </a:cubicBezTo>
                <a:cubicBezTo>
                  <a:pt x="7894579" y="1432048"/>
                  <a:pt x="7882677" y="1442200"/>
                  <a:pt x="7865679" y="1442200"/>
                </a:cubicBezTo>
                <a:cubicBezTo>
                  <a:pt x="7848681" y="1442200"/>
                  <a:pt x="7831671" y="1432048"/>
                  <a:pt x="7829961" y="1418507"/>
                </a:cubicBezTo>
                <a:cubicBezTo>
                  <a:pt x="7826564" y="1404967"/>
                  <a:pt x="7838478" y="1394814"/>
                  <a:pt x="7855475" y="1394814"/>
                </a:cubicBezTo>
                <a:close/>
                <a:moveTo>
                  <a:pt x="7765379" y="1394814"/>
                </a:moveTo>
                <a:cubicBezTo>
                  <a:pt x="7782377" y="1394814"/>
                  <a:pt x="7799374" y="1404967"/>
                  <a:pt x="7801073" y="1418507"/>
                </a:cubicBezTo>
                <a:cubicBezTo>
                  <a:pt x="7804470" y="1432048"/>
                  <a:pt x="7792568" y="1442200"/>
                  <a:pt x="7773872" y="1442200"/>
                </a:cubicBezTo>
                <a:cubicBezTo>
                  <a:pt x="7756874" y="1442200"/>
                  <a:pt x="7739877" y="1432048"/>
                  <a:pt x="7738179" y="1418507"/>
                </a:cubicBezTo>
                <a:cubicBezTo>
                  <a:pt x="7736480" y="1404967"/>
                  <a:pt x="7746671" y="1394814"/>
                  <a:pt x="7765379" y="1394814"/>
                </a:cubicBezTo>
                <a:close/>
                <a:moveTo>
                  <a:pt x="7676957" y="1394814"/>
                </a:moveTo>
                <a:cubicBezTo>
                  <a:pt x="7693955" y="1394814"/>
                  <a:pt x="7710953" y="1404967"/>
                  <a:pt x="7712651" y="1418507"/>
                </a:cubicBezTo>
                <a:cubicBezTo>
                  <a:pt x="7714350" y="1432048"/>
                  <a:pt x="7702448" y="1442200"/>
                  <a:pt x="7685449" y="1442200"/>
                </a:cubicBezTo>
                <a:cubicBezTo>
                  <a:pt x="7668454" y="1442200"/>
                  <a:pt x="7651454" y="1432048"/>
                  <a:pt x="7649755" y="1418507"/>
                </a:cubicBezTo>
                <a:cubicBezTo>
                  <a:pt x="7648057" y="1404967"/>
                  <a:pt x="7659946" y="1394814"/>
                  <a:pt x="7676957" y="1394814"/>
                </a:cubicBezTo>
                <a:close/>
                <a:moveTo>
                  <a:pt x="7586850" y="1394814"/>
                </a:moveTo>
                <a:cubicBezTo>
                  <a:pt x="7605557" y="1394814"/>
                  <a:pt x="7620857" y="1404967"/>
                  <a:pt x="7622555" y="1418507"/>
                </a:cubicBezTo>
                <a:cubicBezTo>
                  <a:pt x="7624265" y="1432048"/>
                  <a:pt x="7612363" y="1442200"/>
                  <a:pt x="7595354" y="1442200"/>
                </a:cubicBezTo>
                <a:cubicBezTo>
                  <a:pt x="7578346" y="1442200"/>
                  <a:pt x="7563045" y="1432048"/>
                  <a:pt x="7559654" y="1418507"/>
                </a:cubicBezTo>
                <a:cubicBezTo>
                  <a:pt x="7557953" y="1404967"/>
                  <a:pt x="7569858" y="1394814"/>
                  <a:pt x="7586850" y="1394814"/>
                </a:cubicBezTo>
                <a:close/>
                <a:moveTo>
                  <a:pt x="7498471" y="1394814"/>
                </a:moveTo>
                <a:cubicBezTo>
                  <a:pt x="7515470" y="1394814"/>
                  <a:pt x="7532465" y="1404967"/>
                  <a:pt x="7534163" y="1418507"/>
                </a:cubicBezTo>
                <a:cubicBezTo>
                  <a:pt x="7535863" y="1432048"/>
                  <a:pt x="7523962" y="1442200"/>
                  <a:pt x="7506966" y="1442200"/>
                </a:cubicBezTo>
                <a:cubicBezTo>
                  <a:pt x="7489963" y="1442200"/>
                  <a:pt x="7474655" y="1432048"/>
                  <a:pt x="7471259" y="1418507"/>
                </a:cubicBezTo>
                <a:cubicBezTo>
                  <a:pt x="7469564" y="1404967"/>
                  <a:pt x="7481476" y="1394814"/>
                  <a:pt x="7498471" y="1394814"/>
                </a:cubicBezTo>
                <a:close/>
                <a:moveTo>
                  <a:pt x="7410062" y="1394814"/>
                </a:moveTo>
                <a:cubicBezTo>
                  <a:pt x="7427058" y="1394814"/>
                  <a:pt x="7444056" y="1404967"/>
                  <a:pt x="7445758" y="1418507"/>
                </a:cubicBezTo>
                <a:cubicBezTo>
                  <a:pt x="7447449" y="1432048"/>
                  <a:pt x="7435553" y="1442200"/>
                  <a:pt x="7418555" y="1442200"/>
                </a:cubicBezTo>
                <a:cubicBezTo>
                  <a:pt x="7401556" y="1442200"/>
                  <a:pt x="7386256" y="1432048"/>
                  <a:pt x="7382860" y="1418507"/>
                </a:cubicBezTo>
                <a:cubicBezTo>
                  <a:pt x="7381160" y="1404967"/>
                  <a:pt x="7393052" y="1394814"/>
                  <a:pt x="7410062" y="1394814"/>
                </a:cubicBezTo>
                <a:close/>
                <a:moveTo>
                  <a:pt x="7328456" y="1393108"/>
                </a:moveTo>
                <a:cubicBezTo>
                  <a:pt x="7343757" y="1394802"/>
                  <a:pt x="7359055" y="1404966"/>
                  <a:pt x="7362451" y="1416813"/>
                </a:cubicBezTo>
                <a:cubicBezTo>
                  <a:pt x="7364162" y="1430354"/>
                  <a:pt x="7352246" y="1440506"/>
                  <a:pt x="7335250" y="1440506"/>
                </a:cubicBezTo>
                <a:cubicBezTo>
                  <a:pt x="7318252" y="1440506"/>
                  <a:pt x="7302952" y="1430354"/>
                  <a:pt x="7301253" y="1416813"/>
                </a:cubicBezTo>
                <a:cubicBezTo>
                  <a:pt x="7299555" y="1403272"/>
                  <a:pt x="7311444" y="1393108"/>
                  <a:pt x="7328456" y="1393108"/>
                </a:cubicBezTo>
                <a:close/>
                <a:moveTo>
                  <a:pt x="7238334" y="1391414"/>
                </a:moveTo>
                <a:cubicBezTo>
                  <a:pt x="7255331" y="1391414"/>
                  <a:pt x="7270630" y="1401578"/>
                  <a:pt x="7272328" y="1415119"/>
                </a:cubicBezTo>
                <a:cubicBezTo>
                  <a:pt x="7274031" y="1428660"/>
                  <a:pt x="7262138" y="1438812"/>
                  <a:pt x="7245127" y="1438812"/>
                </a:cubicBezTo>
                <a:cubicBezTo>
                  <a:pt x="7228117" y="1438812"/>
                  <a:pt x="7212817" y="1428660"/>
                  <a:pt x="7211118" y="1415119"/>
                </a:cubicBezTo>
                <a:cubicBezTo>
                  <a:pt x="7209420" y="1401578"/>
                  <a:pt x="7221321" y="1391414"/>
                  <a:pt x="7238334" y="1391414"/>
                </a:cubicBezTo>
                <a:close/>
                <a:moveTo>
                  <a:pt x="7148235" y="1389732"/>
                </a:moveTo>
                <a:cubicBezTo>
                  <a:pt x="7165230" y="1391426"/>
                  <a:pt x="7180530" y="1401579"/>
                  <a:pt x="7182230" y="1413425"/>
                </a:cubicBezTo>
                <a:cubicBezTo>
                  <a:pt x="7183926" y="1426966"/>
                  <a:pt x="7172038" y="1437118"/>
                  <a:pt x="7153332" y="1437118"/>
                </a:cubicBezTo>
                <a:cubicBezTo>
                  <a:pt x="7136331" y="1437118"/>
                  <a:pt x="7121035" y="1426966"/>
                  <a:pt x="7119337" y="1413425"/>
                </a:cubicBezTo>
                <a:cubicBezTo>
                  <a:pt x="7117625" y="1399885"/>
                  <a:pt x="7129537" y="1389732"/>
                  <a:pt x="7148235" y="1389732"/>
                </a:cubicBezTo>
                <a:close/>
                <a:moveTo>
                  <a:pt x="7059825" y="1389732"/>
                </a:moveTo>
                <a:cubicBezTo>
                  <a:pt x="7076821" y="1389732"/>
                  <a:pt x="7093825" y="1401579"/>
                  <a:pt x="7093825" y="1413425"/>
                </a:cubicBezTo>
                <a:cubicBezTo>
                  <a:pt x="7095524" y="1426966"/>
                  <a:pt x="7081929" y="1437118"/>
                  <a:pt x="7064933" y="1437118"/>
                </a:cubicBezTo>
                <a:cubicBezTo>
                  <a:pt x="7047923" y="1437118"/>
                  <a:pt x="7032628" y="1426966"/>
                  <a:pt x="7030932" y="1413425"/>
                </a:cubicBezTo>
                <a:cubicBezTo>
                  <a:pt x="7029232" y="1399885"/>
                  <a:pt x="7042832" y="1389732"/>
                  <a:pt x="7059825" y="1389732"/>
                </a:cubicBezTo>
                <a:close/>
                <a:moveTo>
                  <a:pt x="6973152" y="1389732"/>
                </a:moveTo>
                <a:cubicBezTo>
                  <a:pt x="6990143" y="1389732"/>
                  <a:pt x="7005454" y="1401579"/>
                  <a:pt x="7007152" y="1413425"/>
                </a:cubicBezTo>
                <a:cubicBezTo>
                  <a:pt x="7008856" y="1426966"/>
                  <a:pt x="6995242" y="1437118"/>
                  <a:pt x="6978246" y="1437118"/>
                </a:cubicBezTo>
                <a:cubicBezTo>
                  <a:pt x="6961253" y="1437118"/>
                  <a:pt x="6945958" y="1426966"/>
                  <a:pt x="6944257" y="1413425"/>
                </a:cubicBezTo>
                <a:cubicBezTo>
                  <a:pt x="6942562" y="1399885"/>
                  <a:pt x="6956146" y="1389732"/>
                  <a:pt x="6973152" y="1389732"/>
                </a:cubicBezTo>
                <a:close/>
                <a:moveTo>
                  <a:pt x="6439431" y="1389732"/>
                </a:moveTo>
                <a:cubicBezTo>
                  <a:pt x="6456430" y="1389732"/>
                  <a:pt x="6470028" y="1401579"/>
                  <a:pt x="6471723" y="1413425"/>
                </a:cubicBezTo>
                <a:cubicBezTo>
                  <a:pt x="6471723" y="1426966"/>
                  <a:pt x="6459830" y="1437118"/>
                  <a:pt x="6441129" y="1437118"/>
                </a:cubicBezTo>
                <a:cubicBezTo>
                  <a:pt x="6424136" y="1437118"/>
                  <a:pt x="6408845" y="1426966"/>
                  <a:pt x="6408845" y="1413425"/>
                </a:cubicBezTo>
                <a:cubicBezTo>
                  <a:pt x="6408845" y="1399885"/>
                  <a:pt x="6422440" y="1389732"/>
                  <a:pt x="6439431" y="1389732"/>
                </a:cubicBezTo>
                <a:close/>
                <a:moveTo>
                  <a:pt x="5817138" y="1389732"/>
                </a:moveTo>
                <a:cubicBezTo>
                  <a:pt x="5834182" y="1391426"/>
                  <a:pt x="5847842" y="1401579"/>
                  <a:pt x="5847842" y="1413425"/>
                </a:cubicBezTo>
                <a:cubicBezTo>
                  <a:pt x="5847842" y="1426966"/>
                  <a:pt x="5834182" y="1437118"/>
                  <a:pt x="5815451" y="1437118"/>
                </a:cubicBezTo>
                <a:cubicBezTo>
                  <a:pt x="5796769" y="1437118"/>
                  <a:pt x="5784889" y="1426966"/>
                  <a:pt x="5784889" y="1413425"/>
                </a:cubicBezTo>
                <a:cubicBezTo>
                  <a:pt x="5784889" y="1399885"/>
                  <a:pt x="5800164" y="1389732"/>
                  <a:pt x="5817138" y="1389732"/>
                </a:cubicBezTo>
                <a:close/>
                <a:moveTo>
                  <a:pt x="5727180" y="1389732"/>
                </a:moveTo>
                <a:cubicBezTo>
                  <a:pt x="5744154" y="1391426"/>
                  <a:pt x="5757729" y="1401579"/>
                  <a:pt x="5757729" y="1413425"/>
                </a:cubicBezTo>
                <a:cubicBezTo>
                  <a:pt x="5757729" y="1426966"/>
                  <a:pt x="5742457" y="1437118"/>
                  <a:pt x="5725480" y="1437118"/>
                </a:cubicBezTo>
                <a:cubicBezTo>
                  <a:pt x="5708490" y="1437118"/>
                  <a:pt x="5694866" y="1426966"/>
                  <a:pt x="5694866" y="1413425"/>
                </a:cubicBezTo>
                <a:cubicBezTo>
                  <a:pt x="5694866" y="1399885"/>
                  <a:pt x="5710186" y="1389732"/>
                  <a:pt x="5727180" y="1389732"/>
                </a:cubicBezTo>
                <a:close/>
                <a:moveTo>
                  <a:pt x="5638750" y="1389732"/>
                </a:moveTo>
                <a:cubicBezTo>
                  <a:pt x="5657453" y="1391426"/>
                  <a:pt x="5671059" y="1401579"/>
                  <a:pt x="5669360" y="1413425"/>
                </a:cubicBezTo>
                <a:cubicBezTo>
                  <a:pt x="5669360" y="1426966"/>
                  <a:pt x="5654055" y="1437118"/>
                  <a:pt x="5637046" y="1437118"/>
                </a:cubicBezTo>
                <a:cubicBezTo>
                  <a:pt x="5620032" y="1437118"/>
                  <a:pt x="5606429" y="1426966"/>
                  <a:pt x="5606429" y="1413425"/>
                </a:cubicBezTo>
                <a:cubicBezTo>
                  <a:pt x="5606429" y="1399885"/>
                  <a:pt x="5621737" y="1389732"/>
                  <a:pt x="5638750" y="1389732"/>
                </a:cubicBezTo>
                <a:close/>
                <a:moveTo>
                  <a:pt x="5546920" y="1389732"/>
                </a:moveTo>
                <a:cubicBezTo>
                  <a:pt x="5565631" y="1389732"/>
                  <a:pt x="5579237" y="1401579"/>
                  <a:pt x="5577538" y="1413425"/>
                </a:cubicBezTo>
                <a:cubicBezTo>
                  <a:pt x="5577538" y="1426966"/>
                  <a:pt x="5562224" y="1437118"/>
                  <a:pt x="5545206" y="1437118"/>
                </a:cubicBezTo>
                <a:cubicBezTo>
                  <a:pt x="5528204" y="1437118"/>
                  <a:pt x="5514604" y="1426966"/>
                  <a:pt x="5514604" y="1413425"/>
                </a:cubicBezTo>
                <a:cubicBezTo>
                  <a:pt x="5514604" y="1399885"/>
                  <a:pt x="5529906" y="1389732"/>
                  <a:pt x="5546920" y="1389732"/>
                </a:cubicBezTo>
                <a:close/>
                <a:moveTo>
                  <a:pt x="5458473" y="1389732"/>
                </a:moveTo>
                <a:cubicBezTo>
                  <a:pt x="5475479" y="1389732"/>
                  <a:pt x="5489083" y="1401579"/>
                  <a:pt x="5489083" y="1413425"/>
                </a:cubicBezTo>
                <a:cubicBezTo>
                  <a:pt x="5489083" y="1426966"/>
                  <a:pt x="5473785" y="1437118"/>
                  <a:pt x="5456777" y="1437118"/>
                </a:cubicBezTo>
                <a:cubicBezTo>
                  <a:pt x="5439771" y="1437118"/>
                  <a:pt x="5426167" y="1426966"/>
                  <a:pt x="5426167" y="1413425"/>
                </a:cubicBezTo>
                <a:cubicBezTo>
                  <a:pt x="5426167" y="1399885"/>
                  <a:pt x="5441476" y="1389732"/>
                  <a:pt x="5458473" y="1389732"/>
                </a:cubicBezTo>
                <a:close/>
                <a:moveTo>
                  <a:pt x="11482602" y="1389438"/>
                </a:moveTo>
                <a:cubicBezTo>
                  <a:pt x="11502998" y="1389438"/>
                  <a:pt x="11525150" y="1399591"/>
                  <a:pt x="11531957" y="1413131"/>
                </a:cubicBezTo>
                <a:cubicBezTo>
                  <a:pt x="11538751" y="1426672"/>
                  <a:pt x="11528548" y="1436824"/>
                  <a:pt x="11509792" y="1436824"/>
                </a:cubicBezTo>
                <a:cubicBezTo>
                  <a:pt x="11489397" y="1436824"/>
                  <a:pt x="11469002" y="1426672"/>
                  <a:pt x="11460556" y="1413131"/>
                </a:cubicBezTo>
                <a:cubicBezTo>
                  <a:pt x="11453750" y="1399591"/>
                  <a:pt x="11463953" y="1389438"/>
                  <a:pt x="11482602" y="1389438"/>
                </a:cubicBezTo>
                <a:close/>
                <a:moveTo>
                  <a:pt x="6884750" y="1388038"/>
                </a:moveTo>
                <a:cubicBezTo>
                  <a:pt x="6901754" y="1388038"/>
                  <a:pt x="6917054" y="1398191"/>
                  <a:pt x="6918747" y="1411731"/>
                </a:cubicBezTo>
                <a:cubicBezTo>
                  <a:pt x="6920445" y="1425272"/>
                  <a:pt x="6906850" y="1435424"/>
                  <a:pt x="6889854" y="1435424"/>
                </a:cubicBezTo>
                <a:cubicBezTo>
                  <a:pt x="6872848" y="1435424"/>
                  <a:pt x="6857550" y="1425272"/>
                  <a:pt x="6855853" y="1411731"/>
                </a:cubicBezTo>
                <a:cubicBezTo>
                  <a:pt x="6854145" y="1398191"/>
                  <a:pt x="6867743" y="1388038"/>
                  <a:pt x="6884750" y="1388038"/>
                </a:cubicBezTo>
                <a:close/>
                <a:moveTo>
                  <a:pt x="2442337" y="1388038"/>
                </a:moveTo>
                <a:cubicBezTo>
                  <a:pt x="2459334" y="1388038"/>
                  <a:pt x="2469538" y="1398191"/>
                  <a:pt x="2464443" y="1411731"/>
                </a:cubicBezTo>
                <a:cubicBezTo>
                  <a:pt x="2459334" y="1425272"/>
                  <a:pt x="2440639" y="1435424"/>
                  <a:pt x="2423641" y="1435424"/>
                </a:cubicBezTo>
                <a:cubicBezTo>
                  <a:pt x="2406643" y="1435424"/>
                  <a:pt x="2396440" y="1425272"/>
                  <a:pt x="2401535" y="1411731"/>
                </a:cubicBezTo>
                <a:cubicBezTo>
                  <a:pt x="2406643" y="1398191"/>
                  <a:pt x="2425339" y="1388038"/>
                  <a:pt x="2442337" y="1388038"/>
                </a:cubicBezTo>
                <a:close/>
                <a:moveTo>
                  <a:pt x="2355639" y="1388038"/>
                </a:moveTo>
                <a:cubicBezTo>
                  <a:pt x="2372660" y="1388038"/>
                  <a:pt x="2382852" y="1398191"/>
                  <a:pt x="2377755" y="1411731"/>
                </a:cubicBezTo>
                <a:cubicBezTo>
                  <a:pt x="2372660" y="1425272"/>
                  <a:pt x="2353940" y="1435424"/>
                  <a:pt x="2336942" y="1435424"/>
                </a:cubicBezTo>
                <a:cubicBezTo>
                  <a:pt x="2319944" y="1435424"/>
                  <a:pt x="2309741" y="1425272"/>
                  <a:pt x="2314848" y="1411731"/>
                </a:cubicBezTo>
                <a:cubicBezTo>
                  <a:pt x="2319944" y="1398191"/>
                  <a:pt x="2338641" y="1388038"/>
                  <a:pt x="2355639" y="1388038"/>
                </a:cubicBezTo>
                <a:close/>
                <a:moveTo>
                  <a:pt x="2267234" y="1388038"/>
                </a:moveTo>
                <a:cubicBezTo>
                  <a:pt x="2284231" y="1388038"/>
                  <a:pt x="2294436" y="1398191"/>
                  <a:pt x="2289340" y="1411731"/>
                </a:cubicBezTo>
                <a:cubicBezTo>
                  <a:pt x="2284231" y="1425272"/>
                  <a:pt x="2265536" y="1435424"/>
                  <a:pt x="2248526" y="1435424"/>
                </a:cubicBezTo>
                <a:cubicBezTo>
                  <a:pt x="2231528" y="1435424"/>
                  <a:pt x="2221325" y="1425272"/>
                  <a:pt x="2226432" y="1411731"/>
                </a:cubicBezTo>
                <a:cubicBezTo>
                  <a:pt x="2231528" y="1398191"/>
                  <a:pt x="2250225" y="1388038"/>
                  <a:pt x="2267234" y="1388038"/>
                </a:cubicBezTo>
                <a:close/>
                <a:moveTo>
                  <a:pt x="2178837" y="1388038"/>
                </a:moveTo>
                <a:cubicBezTo>
                  <a:pt x="2195834" y="1388038"/>
                  <a:pt x="2206037" y="1398191"/>
                  <a:pt x="2199232" y="1411731"/>
                </a:cubicBezTo>
                <a:cubicBezTo>
                  <a:pt x="2194136" y="1425272"/>
                  <a:pt x="2175440" y="1435424"/>
                  <a:pt x="2158430" y="1435424"/>
                </a:cubicBezTo>
                <a:cubicBezTo>
                  <a:pt x="2141432" y="1435424"/>
                  <a:pt x="2131241" y="1425272"/>
                  <a:pt x="2138035" y="1411731"/>
                </a:cubicBezTo>
                <a:cubicBezTo>
                  <a:pt x="2143131" y="1398191"/>
                  <a:pt x="2161839" y="1388038"/>
                  <a:pt x="2178837" y="1388038"/>
                </a:cubicBezTo>
                <a:close/>
                <a:moveTo>
                  <a:pt x="2088729" y="1388038"/>
                </a:moveTo>
                <a:cubicBezTo>
                  <a:pt x="2105726" y="1388038"/>
                  <a:pt x="2115930" y="1398191"/>
                  <a:pt x="2109124" y="1411731"/>
                </a:cubicBezTo>
                <a:cubicBezTo>
                  <a:pt x="2104028" y="1425272"/>
                  <a:pt x="2085332" y="1435424"/>
                  <a:pt x="2068334" y="1435424"/>
                </a:cubicBezTo>
                <a:cubicBezTo>
                  <a:pt x="2051336" y="1435424"/>
                  <a:pt x="2041132" y="1425272"/>
                  <a:pt x="2047927" y="1411731"/>
                </a:cubicBezTo>
                <a:cubicBezTo>
                  <a:pt x="2053034" y="1398191"/>
                  <a:pt x="2071731" y="1388038"/>
                  <a:pt x="2088729" y="1388038"/>
                </a:cubicBezTo>
                <a:close/>
                <a:moveTo>
                  <a:pt x="2000308" y="1386344"/>
                </a:moveTo>
                <a:cubicBezTo>
                  <a:pt x="2017318" y="1388038"/>
                  <a:pt x="2025822" y="1398191"/>
                  <a:pt x="2020715" y="1410049"/>
                </a:cubicBezTo>
                <a:cubicBezTo>
                  <a:pt x="2015619" y="1423590"/>
                  <a:pt x="1996911" y="1433742"/>
                  <a:pt x="1979913" y="1433742"/>
                </a:cubicBezTo>
                <a:cubicBezTo>
                  <a:pt x="1962903" y="1433742"/>
                  <a:pt x="1952713" y="1423590"/>
                  <a:pt x="1959507" y="1410049"/>
                </a:cubicBezTo>
                <a:cubicBezTo>
                  <a:pt x="1964614" y="1396508"/>
                  <a:pt x="1983310" y="1386344"/>
                  <a:pt x="2000308" y="1386344"/>
                </a:cubicBezTo>
                <a:close/>
                <a:moveTo>
                  <a:pt x="1911910" y="1386344"/>
                </a:moveTo>
                <a:cubicBezTo>
                  <a:pt x="1928920" y="1388038"/>
                  <a:pt x="1937413" y="1398191"/>
                  <a:pt x="1932317" y="1410049"/>
                </a:cubicBezTo>
                <a:cubicBezTo>
                  <a:pt x="1927209" y="1423590"/>
                  <a:pt x="1908513" y="1433742"/>
                  <a:pt x="1889817" y="1433742"/>
                </a:cubicBezTo>
                <a:cubicBezTo>
                  <a:pt x="1872808" y="1433742"/>
                  <a:pt x="1862604" y="1423590"/>
                  <a:pt x="1869411" y="1410049"/>
                </a:cubicBezTo>
                <a:cubicBezTo>
                  <a:pt x="1874507" y="1396508"/>
                  <a:pt x="1893214" y="1386344"/>
                  <a:pt x="1911910" y="1386344"/>
                </a:cubicBezTo>
                <a:close/>
                <a:moveTo>
                  <a:pt x="1823510" y="1386344"/>
                </a:moveTo>
                <a:cubicBezTo>
                  <a:pt x="1840508" y="1386344"/>
                  <a:pt x="1849013" y="1398191"/>
                  <a:pt x="1843905" y="1410049"/>
                </a:cubicBezTo>
                <a:cubicBezTo>
                  <a:pt x="1837111" y="1423590"/>
                  <a:pt x="1818414" y="1433742"/>
                  <a:pt x="1801405" y="1433742"/>
                </a:cubicBezTo>
                <a:cubicBezTo>
                  <a:pt x="1784407" y="1433742"/>
                  <a:pt x="1775914" y="1423590"/>
                  <a:pt x="1781010" y="1410049"/>
                </a:cubicBezTo>
                <a:cubicBezTo>
                  <a:pt x="1787816" y="1396508"/>
                  <a:pt x="1806512" y="1386344"/>
                  <a:pt x="1823510" y="1386344"/>
                </a:cubicBezTo>
                <a:close/>
                <a:moveTo>
                  <a:pt x="1733403" y="1386344"/>
                </a:moveTo>
                <a:cubicBezTo>
                  <a:pt x="1752111" y="1388038"/>
                  <a:pt x="1760616" y="1398191"/>
                  <a:pt x="1753810" y="1410049"/>
                </a:cubicBezTo>
                <a:cubicBezTo>
                  <a:pt x="1747004" y="1423590"/>
                  <a:pt x="1728307" y="1433742"/>
                  <a:pt x="1711309" y="1433742"/>
                </a:cubicBezTo>
                <a:cubicBezTo>
                  <a:pt x="1694312" y="1433742"/>
                  <a:pt x="1685808" y="1423590"/>
                  <a:pt x="1690902" y="1410049"/>
                </a:cubicBezTo>
                <a:cubicBezTo>
                  <a:pt x="1697710" y="1396508"/>
                  <a:pt x="1716405" y="1386344"/>
                  <a:pt x="1733403" y="1386344"/>
                </a:cubicBezTo>
                <a:close/>
                <a:moveTo>
                  <a:pt x="1644982" y="1386344"/>
                </a:moveTo>
                <a:cubicBezTo>
                  <a:pt x="1661992" y="1386344"/>
                  <a:pt x="1670496" y="1398191"/>
                  <a:pt x="1665401" y="1410049"/>
                </a:cubicBezTo>
                <a:cubicBezTo>
                  <a:pt x="1658595" y="1423590"/>
                  <a:pt x="1639886" y="1433742"/>
                  <a:pt x="1622889" y="1433742"/>
                </a:cubicBezTo>
                <a:cubicBezTo>
                  <a:pt x="1605892" y="1433742"/>
                  <a:pt x="1597387" y="1423590"/>
                  <a:pt x="1602482" y="1410049"/>
                </a:cubicBezTo>
                <a:cubicBezTo>
                  <a:pt x="1609289" y="1396508"/>
                  <a:pt x="1627984" y="1386344"/>
                  <a:pt x="1644982" y="1386344"/>
                </a:cubicBezTo>
                <a:close/>
                <a:moveTo>
                  <a:pt x="1554886" y="1386344"/>
                </a:moveTo>
                <a:cubicBezTo>
                  <a:pt x="1573594" y="1386344"/>
                  <a:pt x="1582087" y="1396508"/>
                  <a:pt x="1575292" y="1410049"/>
                </a:cubicBezTo>
                <a:cubicBezTo>
                  <a:pt x="1568486" y="1423590"/>
                  <a:pt x="1549791" y="1433742"/>
                  <a:pt x="1532793" y="1433742"/>
                </a:cubicBezTo>
                <a:cubicBezTo>
                  <a:pt x="1515783" y="1433742"/>
                  <a:pt x="1507278" y="1423590"/>
                  <a:pt x="1512386" y="1410049"/>
                </a:cubicBezTo>
                <a:cubicBezTo>
                  <a:pt x="1519192" y="1396508"/>
                  <a:pt x="1537889" y="1386344"/>
                  <a:pt x="1554886" y="1386344"/>
                </a:cubicBezTo>
                <a:close/>
                <a:moveTo>
                  <a:pt x="1468187" y="1386344"/>
                </a:moveTo>
                <a:cubicBezTo>
                  <a:pt x="1485185" y="1386344"/>
                  <a:pt x="1493690" y="1396508"/>
                  <a:pt x="1486883" y="1410049"/>
                </a:cubicBezTo>
                <a:cubicBezTo>
                  <a:pt x="1480089" y="1423590"/>
                  <a:pt x="1461394" y="1433742"/>
                  <a:pt x="1444384" y="1433742"/>
                </a:cubicBezTo>
                <a:cubicBezTo>
                  <a:pt x="1427386" y="1433742"/>
                  <a:pt x="1418893" y="1423590"/>
                  <a:pt x="1425687" y="1410049"/>
                </a:cubicBezTo>
                <a:cubicBezTo>
                  <a:pt x="1432494" y="1396508"/>
                  <a:pt x="1451190" y="1386344"/>
                  <a:pt x="1468187" y="1386344"/>
                </a:cubicBezTo>
                <a:close/>
                <a:moveTo>
                  <a:pt x="1376378" y="1386344"/>
                </a:moveTo>
                <a:cubicBezTo>
                  <a:pt x="1393375" y="1386344"/>
                  <a:pt x="1401880" y="1396508"/>
                  <a:pt x="1395073" y="1410049"/>
                </a:cubicBezTo>
                <a:cubicBezTo>
                  <a:pt x="1388279" y="1423590"/>
                  <a:pt x="1369572" y="1433742"/>
                  <a:pt x="1352573" y="1433742"/>
                </a:cubicBezTo>
                <a:cubicBezTo>
                  <a:pt x="1335576" y="1433742"/>
                  <a:pt x="1327083" y="1423590"/>
                  <a:pt x="1333877" y="1410049"/>
                </a:cubicBezTo>
                <a:cubicBezTo>
                  <a:pt x="1340672" y="1396508"/>
                  <a:pt x="1359380" y="1386344"/>
                  <a:pt x="1376378" y="1386344"/>
                </a:cubicBezTo>
                <a:close/>
                <a:moveTo>
                  <a:pt x="1286282" y="1386344"/>
                </a:moveTo>
                <a:cubicBezTo>
                  <a:pt x="1303280" y="1386344"/>
                  <a:pt x="1311773" y="1396508"/>
                  <a:pt x="1304979" y="1410049"/>
                </a:cubicBezTo>
                <a:cubicBezTo>
                  <a:pt x="1298184" y="1423590"/>
                  <a:pt x="1279464" y="1433742"/>
                  <a:pt x="1260768" y="1433742"/>
                </a:cubicBezTo>
                <a:cubicBezTo>
                  <a:pt x="1243770" y="1433742"/>
                  <a:pt x="1235266" y="1423590"/>
                  <a:pt x="1242072" y="1410049"/>
                </a:cubicBezTo>
                <a:cubicBezTo>
                  <a:pt x="1248866" y="1396508"/>
                  <a:pt x="1267574" y="1386344"/>
                  <a:pt x="1286282" y="1386344"/>
                </a:cubicBezTo>
                <a:close/>
                <a:moveTo>
                  <a:pt x="1197862" y="1386344"/>
                </a:moveTo>
                <a:cubicBezTo>
                  <a:pt x="1214860" y="1386344"/>
                  <a:pt x="1223353" y="1396508"/>
                  <a:pt x="1216558" y="1410049"/>
                </a:cubicBezTo>
                <a:cubicBezTo>
                  <a:pt x="1209752" y="1423590"/>
                  <a:pt x="1189357" y="1433742"/>
                  <a:pt x="1172359" y="1433742"/>
                </a:cubicBezTo>
                <a:cubicBezTo>
                  <a:pt x="1155348" y="1433742"/>
                  <a:pt x="1146848" y="1423590"/>
                  <a:pt x="1153648" y="1410049"/>
                </a:cubicBezTo>
                <a:cubicBezTo>
                  <a:pt x="1160459" y="1396508"/>
                  <a:pt x="1180852" y="1386344"/>
                  <a:pt x="1197862" y="1386344"/>
                </a:cubicBezTo>
                <a:close/>
                <a:moveTo>
                  <a:pt x="1109450" y="1384650"/>
                </a:moveTo>
                <a:cubicBezTo>
                  <a:pt x="1126450" y="1386344"/>
                  <a:pt x="1134949" y="1396497"/>
                  <a:pt x="1128150" y="1408343"/>
                </a:cubicBezTo>
                <a:cubicBezTo>
                  <a:pt x="1121350" y="1421884"/>
                  <a:pt x="1100950" y="1432048"/>
                  <a:pt x="1083948" y="1432048"/>
                </a:cubicBezTo>
                <a:cubicBezTo>
                  <a:pt x="1066947" y="1432048"/>
                  <a:pt x="1058445" y="1421884"/>
                  <a:pt x="1065247" y="1408343"/>
                </a:cubicBezTo>
                <a:cubicBezTo>
                  <a:pt x="1072049" y="1394803"/>
                  <a:pt x="1092447" y="1384650"/>
                  <a:pt x="1109450" y="1384650"/>
                </a:cubicBezTo>
                <a:close/>
                <a:moveTo>
                  <a:pt x="1021050" y="1384650"/>
                </a:moveTo>
                <a:cubicBezTo>
                  <a:pt x="1038052" y="1386344"/>
                  <a:pt x="1046552" y="1396497"/>
                  <a:pt x="1039753" y="1408343"/>
                </a:cubicBezTo>
                <a:cubicBezTo>
                  <a:pt x="1032951" y="1421884"/>
                  <a:pt x="1012549" y="1432048"/>
                  <a:pt x="995550" y="1432048"/>
                </a:cubicBezTo>
                <a:cubicBezTo>
                  <a:pt x="978548" y="1432048"/>
                  <a:pt x="970047" y="1421884"/>
                  <a:pt x="976846" y="1408343"/>
                </a:cubicBezTo>
                <a:cubicBezTo>
                  <a:pt x="983648" y="1394803"/>
                  <a:pt x="1004050" y="1384650"/>
                  <a:pt x="1021050" y="1384650"/>
                </a:cubicBezTo>
                <a:close/>
                <a:moveTo>
                  <a:pt x="927464" y="1384650"/>
                </a:moveTo>
                <a:cubicBezTo>
                  <a:pt x="946166" y="1386344"/>
                  <a:pt x="954666" y="1396497"/>
                  <a:pt x="946166" y="1408343"/>
                </a:cubicBezTo>
                <a:cubicBezTo>
                  <a:pt x="939364" y="1421884"/>
                  <a:pt x="918963" y="1432048"/>
                  <a:pt x="901962" y="1432048"/>
                </a:cubicBezTo>
                <a:cubicBezTo>
                  <a:pt x="884961" y="1432048"/>
                  <a:pt x="876460" y="1421884"/>
                  <a:pt x="883260" y="1408343"/>
                </a:cubicBezTo>
                <a:cubicBezTo>
                  <a:pt x="890061" y="1394803"/>
                  <a:pt x="910463" y="1384650"/>
                  <a:pt x="927464" y="1384650"/>
                </a:cubicBezTo>
                <a:close/>
                <a:moveTo>
                  <a:pt x="840765" y="1384650"/>
                </a:moveTo>
                <a:cubicBezTo>
                  <a:pt x="857767" y="1386344"/>
                  <a:pt x="866268" y="1396497"/>
                  <a:pt x="857767" y="1408343"/>
                </a:cubicBezTo>
                <a:cubicBezTo>
                  <a:pt x="850966" y="1421884"/>
                  <a:pt x="830565" y="1432048"/>
                  <a:pt x="813564" y="1432048"/>
                </a:cubicBezTo>
                <a:cubicBezTo>
                  <a:pt x="796562" y="1432048"/>
                  <a:pt x="788062" y="1421884"/>
                  <a:pt x="796562" y="1408343"/>
                </a:cubicBezTo>
                <a:cubicBezTo>
                  <a:pt x="803362" y="1394803"/>
                  <a:pt x="823765" y="1384650"/>
                  <a:pt x="840765" y="1384650"/>
                </a:cubicBezTo>
                <a:close/>
                <a:moveTo>
                  <a:pt x="12089443" y="1381156"/>
                </a:moveTo>
                <a:cubicBezTo>
                  <a:pt x="12108080" y="1381156"/>
                  <a:pt x="12130256" y="1393003"/>
                  <a:pt x="12138632" y="1404861"/>
                </a:cubicBezTo>
                <a:cubicBezTo>
                  <a:pt x="12147243" y="1418402"/>
                  <a:pt x="12137098" y="1428554"/>
                  <a:pt x="12116690" y="1428554"/>
                </a:cubicBezTo>
                <a:cubicBezTo>
                  <a:pt x="12096284" y="1428554"/>
                  <a:pt x="12074108" y="1418402"/>
                  <a:pt x="12067266" y="1404861"/>
                </a:cubicBezTo>
                <a:cubicBezTo>
                  <a:pt x="12058891" y="1391320"/>
                  <a:pt x="12069035" y="1381156"/>
                  <a:pt x="12089443" y="1381156"/>
                </a:cubicBezTo>
                <a:close/>
                <a:moveTo>
                  <a:pt x="11985638" y="1381156"/>
                </a:moveTo>
                <a:cubicBezTo>
                  <a:pt x="12006045" y="1381156"/>
                  <a:pt x="12028221" y="1391320"/>
                  <a:pt x="12035063" y="1404861"/>
                </a:cubicBezTo>
                <a:cubicBezTo>
                  <a:pt x="12041786" y="1418402"/>
                  <a:pt x="12033293" y="1428554"/>
                  <a:pt x="12012887" y="1428554"/>
                </a:cubicBezTo>
                <a:cubicBezTo>
                  <a:pt x="11992479" y="1428554"/>
                  <a:pt x="11970421" y="1418402"/>
                  <a:pt x="11963697" y="1404861"/>
                </a:cubicBezTo>
                <a:cubicBezTo>
                  <a:pt x="11956856" y="1391320"/>
                  <a:pt x="11965231" y="1381156"/>
                  <a:pt x="11985638" y="1381156"/>
                </a:cubicBezTo>
                <a:close/>
                <a:moveTo>
                  <a:pt x="11887142" y="1381156"/>
                </a:moveTo>
                <a:cubicBezTo>
                  <a:pt x="11907431" y="1381156"/>
                  <a:pt x="11929608" y="1391320"/>
                  <a:pt x="11936449" y="1404861"/>
                </a:cubicBezTo>
                <a:cubicBezTo>
                  <a:pt x="11943291" y="1418402"/>
                  <a:pt x="11934680" y="1428554"/>
                  <a:pt x="11914272" y="1428554"/>
                </a:cubicBezTo>
                <a:cubicBezTo>
                  <a:pt x="11893866" y="1428554"/>
                  <a:pt x="11871808" y="1418402"/>
                  <a:pt x="11865084" y="1404861"/>
                </a:cubicBezTo>
                <a:cubicBezTo>
                  <a:pt x="11858242" y="1391320"/>
                  <a:pt x="11868387" y="1381156"/>
                  <a:pt x="11887142" y="1381156"/>
                </a:cubicBezTo>
                <a:close/>
                <a:moveTo>
                  <a:pt x="11783433" y="1381156"/>
                </a:moveTo>
                <a:cubicBezTo>
                  <a:pt x="11803863" y="1381156"/>
                  <a:pt x="11824270" y="1391320"/>
                  <a:pt x="11832645" y="1404861"/>
                </a:cubicBezTo>
                <a:cubicBezTo>
                  <a:pt x="11839487" y="1418402"/>
                  <a:pt x="11829224" y="1428554"/>
                  <a:pt x="11810587" y="1428554"/>
                </a:cubicBezTo>
                <a:cubicBezTo>
                  <a:pt x="11790227" y="1428554"/>
                  <a:pt x="11768074" y="1418402"/>
                  <a:pt x="11761280" y="1404861"/>
                </a:cubicBezTo>
                <a:cubicBezTo>
                  <a:pt x="11754474" y="1391320"/>
                  <a:pt x="11764677" y="1381156"/>
                  <a:pt x="11783433" y="1381156"/>
                </a:cubicBezTo>
                <a:close/>
                <a:moveTo>
                  <a:pt x="12191359" y="1367709"/>
                </a:moveTo>
                <a:cubicBezTo>
                  <a:pt x="12211766" y="1367709"/>
                  <a:pt x="12233824" y="1377873"/>
                  <a:pt x="12240547" y="1391414"/>
                </a:cubicBezTo>
                <a:cubicBezTo>
                  <a:pt x="12247389" y="1404955"/>
                  <a:pt x="12237127" y="1415119"/>
                  <a:pt x="12218489" y="1415119"/>
                </a:cubicBezTo>
                <a:cubicBezTo>
                  <a:pt x="12198082" y="1415119"/>
                  <a:pt x="12176024" y="1404955"/>
                  <a:pt x="12169183" y="1391414"/>
                </a:cubicBezTo>
                <a:cubicBezTo>
                  <a:pt x="12162340" y="1377873"/>
                  <a:pt x="12172602" y="1367709"/>
                  <a:pt x="12191359" y="1367709"/>
                </a:cubicBezTo>
                <a:close/>
                <a:moveTo>
                  <a:pt x="12637951" y="1346004"/>
                </a:moveTo>
                <a:cubicBezTo>
                  <a:pt x="12656706" y="1346004"/>
                  <a:pt x="12678882" y="1357851"/>
                  <a:pt x="12687256" y="1369709"/>
                </a:cubicBezTo>
                <a:cubicBezTo>
                  <a:pt x="12695869" y="1383250"/>
                  <a:pt x="12685606" y="1393402"/>
                  <a:pt x="12665198" y="1393402"/>
                </a:cubicBezTo>
                <a:cubicBezTo>
                  <a:pt x="12644792" y="1393402"/>
                  <a:pt x="12622733" y="1383250"/>
                  <a:pt x="12615892" y="1369709"/>
                </a:cubicBezTo>
                <a:cubicBezTo>
                  <a:pt x="12607282" y="1356157"/>
                  <a:pt x="12617544" y="1346004"/>
                  <a:pt x="12637951" y="1346004"/>
                </a:cubicBezTo>
                <a:close/>
                <a:moveTo>
                  <a:pt x="12534264" y="1346004"/>
                </a:moveTo>
                <a:cubicBezTo>
                  <a:pt x="12554671" y="1346004"/>
                  <a:pt x="12576729" y="1356157"/>
                  <a:pt x="12583572" y="1369709"/>
                </a:cubicBezTo>
                <a:cubicBezTo>
                  <a:pt x="12590295" y="1383250"/>
                  <a:pt x="12581920" y="1393402"/>
                  <a:pt x="12561513" y="1393402"/>
                </a:cubicBezTo>
                <a:cubicBezTo>
                  <a:pt x="12541107" y="1393402"/>
                  <a:pt x="12518930" y="1383250"/>
                  <a:pt x="12512088" y="1369709"/>
                </a:cubicBezTo>
                <a:cubicBezTo>
                  <a:pt x="12505365" y="1356157"/>
                  <a:pt x="12513858" y="1346004"/>
                  <a:pt x="12534264" y="1346004"/>
                </a:cubicBezTo>
                <a:close/>
                <a:moveTo>
                  <a:pt x="12435651" y="1346004"/>
                </a:moveTo>
                <a:cubicBezTo>
                  <a:pt x="12456057" y="1346004"/>
                  <a:pt x="12478116" y="1356157"/>
                  <a:pt x="12484958" y="1369709"/>
                </a:cubicBezTo>
                <a:cubicBezTo>
                  <a:pt x="12491681" y="1383250"/>
                  <a:pt x="12483307" y="1393402"/>
                  <a:pt x="12462900" y="1393402"/>
                </a:cubicBezTo>
                <a:cubicBezTo>
                  <a:pt x="12442492" y="1393402"/>
                  <a:pt x="12420316" y="1383250"/>
                  <a:pt x="12413474" y="1369709"/>
                </a:cubicBezTo>
                <a:cubicBezTo>
                  <a:pt x="12406751" y="1356157"/>
                  <a:pt x="12416896" y="1346004"/>
                  <a:pt x="12435651" y="1346004"/>
                </a:cubicBezTo>
                <a:close/>
                <a:moveTo>
                  <a:pt x="10757604" y="1335557"/>
                </a:moveTo>
                <a:cubicBezTo>
                  <a:pt x="10774614" y="1335557"/>
                  <a:pt x="10793311" y="1347404"/>
                  <a:pt x="10801816" y="1359250"/>
                </a:cubicBezTo>
                <a:cubicBezTo>
                  <a:pt x="10808610" y="1372803"/>
                  <a:pt x="10800105" y="1382955"/>
                  <a:pt x="10783108" y="1382955"/>
                </a:cubicBezTo>
                <a:cubicBezTo>
                  <a:pt x="10766109" y="1382955"/>
                  <a:pt x="10745714" y="1372803"/>
                  <a:pt x="10738908" y="1359250"/>
                </a:cubicBezTo>
                <a:cubicBezTo>
                  <a:pt x="10732114" y="1345710"/>
                  <a:pt x="10740607" y="1335557"/>
                  <a:pt x="10757604" y="1335557"/>
                </a:cubicBezTo>
                <a:close/>
                <a:moveTo>
                  <a:pt x="10315565" y="1335557"/>
                </a:moveTo>
                <a:cubicBezTo>
                  <a:pt x="10332564" y="1335557"/>
                  <a:pt x="10351260" y="1345710"/>
                  <a:pt x="10358066" y="1359250"/>
                </a:cubicBezTo>
                <a:cubicBezTo>
                  <a:pt x="10364873" y="1372803"/>
                  <a:pt x="10356368" y="1382955"/>
                  <a:pt x="10339358" y="1382955"/>
                </a:cubicBezTo>
                <a:cubicBezTo>
                  <a:pt x="10322360" y="1382955"/>
                  <a:pt x="10303664" y="1372803"/>
                  <a:pt x="10296869" y="1359250"/>
                </a:cubicBezTo>
                <a:cubicBezTo>
                  <a:pt x="10290063" y="1345710"/>
                  <a:pt x="10298568" y="1335557"/>
                  <a:pt x="10315565" y="1335557"/>
                </a:cubicBezTo>
                <a:close/>
                <a:moveTo>
                  <a:pt x="10227179" y="1335557"/>
                </a:moveTo>
                <a:cubicBezTo>
                  <a:pt x="10244177" y="1335557"/>
                  <a:pt x="10262874" y="1345710"/>
                  <a:pt x="10269680" y="1359250"/>
                </a:cubicBezTo>
                <a:cubicBezTo>
                  <a:pt x="10276474" y="1372803"/>
                  <a:pt x="10266271" y="1382955"/>
                  <a:pt x="10249273" y="1382955"/>
                </a:cubicBezTo>
                <a:cubicBezTo>
                  <a:pt x="10232275" y="1382955"/>
                  <a:pt x="10213578" y="1372803"/>
                  <a:pt x="10206773" y="1359250"/>
                </a:cubicBezTo>
                <a:cubicBezTo>
                  <a:pt x="10199966" y="1345710"/>
                  <a:pt x="10210182" y="1335557"/>
                  <a:pt x="10227179" y="1335557"/>
                </a:cubicBezTo>
                <a:close/>
                <a:moveTo>
                  <a:pt x="10050358" y="1333863"/>
                </a:moveTo>
                <a:cubicBezTo>
                  <a:pt x="10069055" y="1335557"/>
                  <a:pt x="10087751" y="1345710"/>
                  <a:pt x="10092859" y="1357556"/>
                </a:cubicBezTo>
                <a:cubicBezTo>
                  <a:pt x="10099653" y="1371109"/>
                  <a:pt x="10089462" y="1381261"/>
                  <a:pt x="10072452" y="1381261"/>
                </a:cubicBezTo>
                <a:cubicBezTo>
                  <a:pt x="10055454" y="1381261"/>
                  <a:pt x="10036757" y="1371109"/>
                  <a:pt x="10029951" y="1357556"/>
                </a:cubicBezTo>
                <a:cubicBezTo>
                  <a:pt x="10024856" y="1344016"/>
                  <a:pt x="10033361" y="1333863"/>
                  <a:pt x="10050358" y="1333863"/>
                </a:cubicBezTo>
                <a:close/>
                <a:moveTo>
                  <a:pt x="9965345" y="1333863"/>
                </a:moveTo>
                <a:cubicBezTo>
                  <a:pt x="9980645" y="1335557"/>
                  <a:pt x="9999353" y="1345710"/>
                  <a:pt x="10006159" y="1357556"/>
                </a:cubicBezTo>
                <a:cubicBezTo>
                  <a:pt x="10011255" y="1371109"/>
                  <a:pt x="10002750" y="1381261"/>
                  <a:pt x="9985752" y="1381261"/>
                </a:cubicBezTo>
                <a:cubicBezTo>
                  <a:pt x="9968743" y="1381261"/>
                  <a:pt x="9950046" y="1371109"/>
                  <a:pt x="9944938" y="1357556"/>
                </a:cubicBezTo>
                <a:cubicBezTo>
                  <a:pt x="9939843" y="1344016"/>
                  <a:pt x="9948348" y="1333863"/>
                  <a:pt x="9965345" y="1333863"/>
                </a:cubicBezTo>
                <a:close/>
                <a:moveTo>
                  <a:pt x="9875237" y="1333863"/>
                </a:moveTo>
                <a:cubicBezTo>
                  <a:pt x="9892247" y="1333863"/>
                  <a:pt x="9910955" y="1345710"/>
                  <a:pt x="9916051" y="1357556"/>
                </a:cubicBezTo>
                <a:cubicBezTo>
                  <a:pt x="9921147" y="1371109"/>
                  <a:pt x="9912654" y="1381261"/>
                  <a:pt x="9895656" y="1381261"/>
                </a:cubicBezTo>
                <a:cubicBezTo>
                  <a:pt x="9878635" y="1381261"/>
                  <a:pt x="9859938" y="1371109"/>
                  <a:pt x="9854842" y="1357556"/>
                </a:cubicBezTo>
                <a:cubicBezTo>
                  <a:pt x="9849735" y="1344016"/>
                  <a:pt x="9858239" y="1333863"/>
                  <a:pt x="9875237" y="1333863"/>
                </a:cubicBezTo>
                <a:close/>
                <a:moveTo>
                  <a:pt x="9786838" y="1333863"/>
                </a:moveTo>
                <a:cubicBezTo>
                  <a:pt x="9803836" y="1333863"/>
                  <a:pt x="9822545" y="1345710"/>
                  <a:pt x="9827641" y="1357556"/>
                </a:cubicBezTo>
                <a:cubicBezTo>
                  <a:pt x="9832736" y="1371109"/>
                  <a:pt x="9824243" y="1381261"/>
                  <a:pt x="9807233" y="1381261"/>
                </a:cubicBezTo>
                <a:cubicBezTo>
                  <a:pt x="9790236" y="1381261"/>
                  <a:pt x="9771539" y="1371109"/>
                  <a:pt x="9766443" y="1357556"/>
                </a:cubicBezTo>
                <a:cubicBezTo>
                  <a:pt x="9761336" y="1344016"/>
                  <a:pt x="9769840" y="1333863"/>
                  <a:pt x="9786838" y="1333863"/>
                </a:cubicBezTo>
                <a:close/>
                <a:moveTo>
                  <a:pt x="9698417" y="1333863"/>
                </a:moveTo>
                <a:cubicBezTo>
                  <a:pt x="9717114" y="1333863"/>
                  <a:pt x="9734111" y="1344016"/>
                  <a:pt x="9739219" y="1357556"/>
                </a:cubicBezTo>
                <a:cubicBezTo>
                  <a:pt x="9744315" y="1371109"/>
                  <a:pt x="9735810" y="1381261"/>
                  <a:pt x="9718812" y="1381261"/>
                </a:cubicBezTo>
                <a:cubicBezTo>
                  <a:pt x="9701815" y="1381261"/>
                  <a:pt x="9683118" y="1371109"/>
                  <a:pt x="9678022" y="1357556"/>
                </a:cubicBezTo>
                <a:cubicBezTo>
                  <a:pt x="9672915" y="1344016"/>
                  <a:pt x="9681419" y="1333863"/>
                  <a:pt x="9698417" y="1333863"/>
                </a:cubicBezTo>
                <a:close/>
                <a:moveTo>
                  <a:pt x="9611729" y="1333863"/>
                </a:moveTo>
                <a:cubicBezTo>
                  <a:pt x="9628739" y="1333863"/>
                  <a:pt x="9647435" y="1344016"/>
                  <a:pt x="9652531" y="1357556"/>
                </a:cubicBezTo>
                <a:cubicBezTo>
                  <a:pt x="9657638" y="1371109"/>
                  <a:pt x="9647435" y="1381261"/>
                  <a:pt x="9630426" y="1381261"/>
                </a:cubicBezTo>
                <a:cubicBezTo>
                  <a:pt x="9613427" y="1381261"/>
                  <a:pt x="9594719" y="1371109"/>
                  <a:pt x="9589623" y="1357556"/>
                </a:cubicBezTo>
                <a:cubicBezTo>
                  <a:pt x="9584527" y="1344016"/>
                  <a:pt x="9594731" y="1333863"/>
                  <a:pt x="9611729" y="1333863"/>
                </a:cubicBezTo>
                <a:close/>
                <a:moveTo>
                  <a:pt x="9518211" y="1333863"/>
                </a:moveTo>
                <a:cubicBezTo>
                  <a:pt x="9535209" y="1333863"/>
                  <a:pt x="9553905" y="1344016"/>
                  <a:pt x="9559013" y="1357556"/>
                </a:cubicBezTo>
                <a:cubicBezTo>
                  <a:pt x="9564109" y="1371109"/>
                  <a:pt x="9553905" y="1381261"/>
                  <a:pt x="9536907" y="1381261"/>
                </a:cubicBezTo>
                <a:cubicBezTo>
                  <a:pt x="9519909" y="1381261"/>
                  <a:pt x="9501213" y="1371109"/>
                  <a:pt x="9496105" y="1357556"/>
                </a:cubicBezTo>
                <a:cubicBezTo>
                  <a:pt x="9491009" y="1344016"/>
                  <a:pt x="9501213" y="1333863"/>
                  <a:pt x="9518211" y="1333863"/>
                </a:cubicBezTo>
                <a:close/>
                <a:moveTo>
                  <a:pt x="9429813" y="1333863"/>
                </a:moveTo>
                <a:cubicBezTo>
                  <a:pt x="9446811" y="1333863"/>
                  <a:pt x="9465507" y="1344016"/>
                  <a:pt x="9470615" y="1357556"/>
                </a:cubicBezTo>
                <a:cubicBezTo>
                  <a:pt x="9475711" y="1371109"/>
                  <a:pt x="9465507" y="1381261"/>
                  <a:pt x="9448510" y="1381261"/>
                </a:cubicBezTo>
                <a:cubicBezTo>
                  <a:pt x="9431511" y="1381261"/>
                  <a:pt x="9412815" y="1371109"/>
                  <a:pt x="9407707" y="1357556"/>
                </a:cubicBezTo>
                <a:cubicBezTo>
                  <a:pt x="9402611" y="1344016"/>
                  <a:pt x="9412815" y="1333863"/>
                  <a:pt x="9429813" y="1333863"/>
                </a:cubicBezTo>
                <a:close/>
                <a:moveTo>
                  <a:pt x="9343090" y="1333863"/>
                </a:moveTo>
                <a:cubicBezTo>
                  <a:pt x="9360099" y="1333863"/>
                  <a:pt x="9377097" y="1344016"/>
                  <a:pt x="9382205" y="1357556"/>
                </a:cubicBezTo>
                <a:cubicBezTo>
                  <a:pt x="9387300" y="1371109"/>
                  <a:pt x="9377097" y="1381261"/>
                  <a:pt x="9360099" y="1381261"/>
                </a:cubicBezTo>
                <a:cubicBezTo>
                  <a:pt x="9343090" y="1381261"/>
                  <a:pt x="9324393" y="1371109"/>
                  <a:pt x="9320995" y="1357556"/>
                </a:cubicBezTo>
                <a:cubicBezTo>
                  <a:pt x="9315888" y="1344016"/>
                  <a:pt x="9326091" y="1333863"/>
                  <a:pt x="9343090" y="1333863"/>
                </a:cubicBezTo>
                <a:close/>
                <a:moveTo>
                  <a:pt x="9254691" y="1330475"/>
                </a:moveTo>
                <a:cubicBezTo>
                  <a:pt x="9270002" y="1330475"/>
                  <a:pt x="9288698" y="1340639"/>
                  <a:pt x="9293806" y="1354168"/>
                </a:cubicBezTo>
                <a:cubicBezTo>
                  <a:pt x="9298902" y="1367721"/>
                  <a:pt x="9288698" y="1377885"/>
                  <a:pt x="9271701" y="1377885"/>
                </a:cubicBezTo>
                <a:cubicBezTo>
                  <a:pt x="9254691" y="1377885"/>
                  <a:pt x="9237693" y="1367721"/>
                  <a:pt x="9232597" y="1354168"/>
                </a:cubicBezTo>
                <a:cubicBezTo>
                  <a:pt x="9227490" y="1340639"/>
                  <a:pt x="9237693" y="1330475"/>
                  <a:pt x="9254691" y="1330475"/>
                </a:cubicBezTo>
                <a:close/>
                <a:moveTo>
                  <a:pt x="9164570" y="1330475"/>
                </a:moveTo>
                <a:cubicBezTo>
                  <a:pt x="9181580" y="1330475"/>
                  <a:pt x="9198578" y="1340639"/>
                  <a:pt x="9203674" y="1354168"/>
                </a:cubicBezTo>
                <a:cubicBezTo>
                  <a:pt x="9208770" y="1367721"/>
                  <a:pt x="9198578" y="1377885"/>
                  <a:pt x="9181580" y="1377885"/>
                </a:cubicBezTo>
                <a:cubicBezTo>
                  <a:pt x="9164570" y="1377885"/>
                  <a:pt x="9147561" y="1367721"/>
                  <a:pt x="9142465" y="1354168"/>
                </a:cubicBezTo>
                <a:cubicBezTo>
                  <a:pt x="9137369" y="1340639"/>
                  <a:pt x="9147561" y="1330475"/>
                  <a:pt x="9164570" y="1330475"/>
                </a:cubicBezTo>
                <a:close/>
                <a:moveTo>
                  <a:pt x="9076160" y="1330475"/>
                </a:moveTo>
                <a:cubicBezTo>
                  <a:pt x="9093158" y="1330475"/>
                  <a:pt x="9110167" y="1340639"/>
                  <a:pt x="9115263" y="1354168"/>
                </a:cubicBezTo>
                <a:cubicBezTo>
                  <a:pt x="9120359" y="1367721"/>
                  <a:pt x="9110167" y="1377885"/>
                  <a:pt x="9093170" y="1377885"/>
                </a:cubicBezTo>
                <a:cubicBezTo>
                  <a:pt x="9076160" y="1377885"/>
                  <a:pt x="9059162" y="1367721"/>
                  <a:pt x="9054066" y="1354168"/>
                </a:cubicBezTo>
                <a:cubicBezTo>
                  <a:pt x="9048959" y="1340639"/>
                  <a:pt x="9059162" y="1330475"/>
                  <a:pt x="9076160" y="1330475"/>
                </a:cubicBezTo>
                <a:close/>
                <a:moveTo>
                  <a:pt x="8989448" y="1330475"/>
                </a:moveTo>
                <a:cubicBezTo>
                  <a:pt x="9006458" y="1330475"/>
                  <a:pt x="9023455" y="1340639"/>
                  <a:pt x="9026853" y="1354168"/>
                </a:cubicBezTo>
                <a:cubicBezTo>
                  <a:pt x="9031949" y="1367721"/>
                  <a:pt x="9021757" y="1377885"/>
                  <a:pt x="9004747" y="1377885"/>
                </a:cubicBezTo>
                <a:cubicBezTo>
                  <a:pt x="8987750" y="1377885"/>
                  <a:pt x="8970752" y="1367721"/>
                  <a:pt x="8965656" y="1354168"/>
                </a:cubicBezTo>
                <a:cubicBezTo>
                  <a:pt x="8960549" y="1340639"/>
                  <a:pt x="8972450" y="1330475"/>
                  <a:pt x="8989448" y="1330475"/>
                </a:cubicBezTo>
                <a:close/>
                <a:moveTo>
                  <a:pt x="8899364" y="1330475"/>
                </a:moveTo>
                <a:cubicBezTo>
                  <a:pt x="8918072" y="1330475"/>
                  <a:pt x="8935069" y="1340639"/>
                  <a:pt x="8938467" y="1354168"/>
                </a:cubicBezTo>
                <a:cubicBezTo>
                  <a:pt x="8943574" y="1367721"/>
                  <a:pt x="8931673" y="1377885"/>
                  <a:pt x="8914663" y="1377885"/>
                </a:cubicBezTo>
                <a:cubicBezTo>
                  <a:pt x="8897665" y="1377885"/>
                  <a:pt x="8880667" y="1367721"/>
                  <a:pt x="8875559" y="1354168"/>
                </a:cubicBezTo>
                <a:cubicBezTo>
                  <a:pt x="8872162" y="1340639"/>
                  <a:pt x="8882365" y="1330475"/>
                  <a:pt x="8899364" y="1330475"/>
                </a:cubicBezTo>
                <a:close/>
                <a:moveTo>
                  <a:pt x="8812652" y="1330475"/>
                </a:moveTo>
                <a:cubicBezTo>
                  <a:pt x="8829650" y="1330475"/>
                  <a:pt x="8846659" y="1340639"/>
                  <a:pt x="8851755" y="1354168"/>
                </a:cubicBezTo>
                <a:cubicBezTo>
                  <a:pt x="8855153" y="1367721"/>
                  <a:pt x="8844961" y="1377885"/>
                  <a:pt x="8827951" y="1377885"/>
                </a:cubicBezTo>
                <a:cubicBezTo>
                  <a:pt x="8810954" y="1377885"/>
                  <a:pt x="8793955" y="1367721"/>
                  <a:pt x="8788848" y="1354168"/>
                </a:cubicBezTo>
                <a:cubicBezTo>
                  <a:pt x="8785439" y="1340639"/>
                  <a:pt x="8795654" y="1330475"/>
                  <a:pt x="8812652" y="1330475"/>
                </a:cubicBezTo>
                <a:close/>
                <a:moveTo>
                  <a:pt x="8724242" y="1328781"/>
                </a:moveTo>
                <a:cubicBezTo>
                  <a:pt x="8741239" y="1330475"/>
                  <a:pt x="8758238" y="1340628"/>
                  <a:pt x="8761647" y="1352474"/>
                </a:cubicBezTo>
                <a:cubicBezTo>
                  <a:pt x="8765043" y="1366027"/>
                  <a:pt x="8754840" y="1376191"/>
                  <a:pt x="8737842" y="1376191"/>
                </a:cubicBezTo>
                <a:cubicBezTo>
                  <a:pt x="8720844" y="1376191"/>
                  <a:pt x="8703846" y="1366027"/>
                  <a:pt x="8700437" y="1352474"/>
                </a:cubicBezTo>
                <a:cubicBezTo>
                  <a:pt x="8697040" y="1338934"/>
                  <a:pt x="8707244" y="1328781"/>
                  <a:pt x="8724242" y="1328781"/>
                </a:cubicBezTo>
                <a:close/>
                <a:moveTo>
                  <a:pt x="8635843" y="1328781"/>
                </a:moveTo>
                <a:cubicBezTo>
                  <a:pt x="8652842" y="1330475"/>
                  <a:pt x="8669839" y="1340628"/>
                  <a:pt x="8673248" y="1352474"/>
                </a:cubicBezTo>
                <a:cubicBezTo>
                  <a:pt x="8676645" y="1366027"/>
                  <a:pt x="8666442" y="1376191"/>
                  <a:pt x="8649444" y="1376191"/>
                </a:cubicBezTo>
                <a:cubicBezTo>
                  <a:pt x="8632447" y="1376191"/>
                  <a:pt x="8615448" y="1366027"/>
                  <a:pt x="8612039" y="1352474"/>
                </a:cubicBezTo>
                <a:cubicBezTo>
                  <a:pt x="8608642" y="1338934"/>
                  <a:pt x="8618846" y="1328781"/>
                  <a:pt x="8635843" y="1328781"/>
                </a:cubicBezTo>
                <a:close/>
                <a:moveTo>
                  <a:pt x="8549120" y="1328781"/>
                </a:moveTo>
                <a:cubicBezTo>
                  <a:pt x="8564419" y="1328781"/>
                  <a:pt x="8581440" y="1340628"/>
                  <a:pt x="8586536" y="1352474"/>
                </a:cubicBezTo>
                <a:cubicBezTo>
                  <a:pt x="8589934" y="1366027"/>
                  <a:pt x="8579731" y="1376191"/>
                  <a:pt x="8562721" y="1376191"/>
                </a:cubicBezTo>
                <a:cubicBezTo>
                  <a:pt x="8545722" y="1376191"/>
                  <a:pt x="8528725" y="1366027"/>
                  <a:pt x="8525328" y="1352474"/>
                </a:cubicBezTo>
                <a:cubicBezTo>
                  <a:pt x="8521930" y="1338934"/>
                  <a:pt x="8532122" y="1328781"/>
                  <a:pt x="8549120" y="1328781"/>
                </a:cubicBezTo>
                <a:close/>
                <a:moveTo>
                  <a:pt x="8460721" y="1328781"/>
                </a:moveTo>
                <a:cubicBezTo>
                  <a:pt x="8477720" y="1328781"/>
                  <a:pt x="8493030" y="1340628"/>
                  <a:pt x="8498126" y="1352474"/>
                </a:cubicBezTo>
                <a:cubicBezTo>
                  <a:pt x="8501524" y="1366027"/>
                  <a:pt x="8491320" y="1376191"/>
                  <a:pt x="8474322" y="1376191"/>
                </a:cubicBezTo>
                <a:cubicBezTo>
                  <a:pt x="8457324" y="1376191"/>
                  <a:pt x="8440326" y="1366027"/>
                  <a:pt x="8436929" y="1352474"/>
                </a:cubicBezTo>
                <a:cubicBezTo>
                  <a:pt x="8433520" y="1338934"/>
                  <a:pt x="8443724" y="1328781"/>
                  <a:pt x="8460721" y="1328781"/>
                </a:cubicBezTo>
                <a:close/>
                <a:moveTo>
                  <a:pt x="8372324" y="1328781"/>
                </a:moveTo>
                <a:cubicBezTo>
                  <a:pt x="8389321" y="1328781"/>
                  <a:pt x="8406319" y="1338934"/>
                  <a:pt x="8409728" y="1352474"/>
                </a:cubicBezTo>
                <a:cubicBezTo>
                  <a:pt x="8413125" y="1366027"/>
                  <a:pt x="8402922" y="1376191"/>
                  <a:pt x="8385924" y="1376191"/>
                </a:cubicBezTo>
                <a:cubicBezTo>
                  <a:pt x="8368926" y="1376191"/>
                  <a:pt x="8351928" y="1366027"/>
                  <a:pt x="8348519" y="1352474"/>
                </a:cubicBezTo>
                <a:cubicBezTo>
                  <a:pt x="8345122" y="1338934"/>
                  <a:pt x="8355325" y="1328781"/>
                  <a:pt x="8372324" y="1328781"/>
                </a:cubicBezTo>
                <a:close/>
                <a:moveTo>
                  <a:pt x="8282215" y="1328781"/>
                </a:moveTo>
                <a:cubicBezTo>
                  <a:pt x="8300912" y="1328781"/>
                  <a:pt x="8316211" y="1338934"/>
                  <a:pt x="8319620" y="1352474"/>
                </a:cubicBezTo>
                <a:cubicBezTo>
                  <a:pt x="8323017" y="1366027"/>
                  <a:pt x="8311115" y="1376191"/>
                  <a:pt x="8294117" y="1376191"/>
                </a:cubicBezTo>
                <a:cubicBezTo>
                  <a:pt x="8277119" y="1376191"/>
                  <a:pt x="8260110" y="1366027"/>
                  <a:pt x="8256712" y="1352474"/>
                </a:cubicBezTo>
                <a:cubicBezTo>
                  <a:pt x="8253316" y="1338934"/>
                  <a:pt x="8265217" y="1328781"/>
                  <a:pt x="8282215" y="1328781"/>
                </a:cubicBezTo>
                <a:close/>
                <a:moveTo>
                  <a:pt x="8193793" y="1328781"/>
                </a:moveTo>
                <a:cubicBezTo>
                  <a:pt x="8212501" y="1328781"/>
                  <a:pt x="8227801" y="1338934"/>
                  <a:pt x="8231198" y="1352474"/>
                </a:cubicBezTo>
                <a:cubicBezTo>
                  <a:pt x="8234607" y="1366027"/>
                  <a:pt x="8222705" y="1376191"/>
                  <a:pt x="8205707" y="1376191"/>
                </a:cubicBezTo>
                <a:cubicBezTo>
                  <a:pt x="8188697" y="1376191"/>
                  <a:pt x="8171687" y="1366027"/>
                  <a:pt x="8168291" y="1352474"/>
                </a:cubicBezTo>
                <a:cubicBezTo>
                  <a:pt x="8164893" y="1338934"/>
                  <a:pt x="8176795" y="1328781"/>
                  <a:pt x="8193793" y="1328781"/>
                </a:cubicBezTo>
                <a:close/>
                <a:moveTo>
                  <a:pt x="8108803" y="1328781"/>
                </a:moveTo>
                <a:cubicBezTo>
                  <a:pt x="8124102" y="1328781"/>
                  <a:pt x="8141101" y="1338934"/>
                  <a:pt x="8144498" y="1352474"/>
                </a:cubicBezTo>
                <a:cubicBezTo>
                  <a:pt x="8147895" y="1366027"/>
                  <a:pt x="8136005" y="1376191"/>
                  <a:pt x="8118995" y="1376191"/>
                </a:cubicBezTo>
                <a:cubicBezTo>
                  <a:pt x="8101997" y="1376191"/>
                  <a:pt x="8084999" y="1366027"/>
                  <a:pt x="8083301" y="1352474"/>
                </a:cubicBezTo>
                <a:cubicBezTo>
                  <a:pt x="8079903" y="1338934"/>
                  <a:pt x="8091806" y="1328781"/>
                  <a:pt x="8108803" y="1328781"/>
                </a:cubicBezTo>
                <a:close/>
                <a:moveTo>
                  <a:pt x="8016996" y="1328781"/>
                </a:moveTo>
                <a:cubicBezTo>
                  <a:pt x="8033995" y="1328781"/>
                  <a:pt x="8049294" y="1338934"/>
                  <a:pt x="8052691" y="1352474"/>
                </a:cubicBezTo>
                <a:cubicBezTo>
                  <a:pt x="8056088" y="1366027"/>
                  <a:pt x="8044187" y="1376191"/>
                  <a:pt x="8027188" y="1376191"/>
                </a:cubicBezTo>
                <a:cubicBezTo>
                  <a:pt x="8010191" y="1376191"/>
                  <a:pt x="7993193" y="1366027"/>
                  <a:pt x="7991494" y="1352474"/>
                </a:cubicBezTo>
                <a:cubicBezTo>
                  <a:pt x="7988097" y="1338934"/>
                  <a:pt x="7999987" y="1328781"/>
                  <a:pt x="8016996" y="1328781"/>
                </a:cubicBezTo>
                <a:close/>
                <a:moveTo>
                  <a:pt x="7928586" y="1328781"/>
                </a:moveTo>
                <a:cubicBezTo>
                  <a:pt x="7945595" y="1328781"/>
                  <a:pt x="7960895" y="1338934"/>
                  <a:pt x="7964304" y="1352474"/>
                </a:cubicBezTo>
                <a:cubicBezTo>
                  <a:pt x="7967701" y="1366027"/>
                  <a:pt x="7955787" y="1376191"/>
                  <a:pt x="7938790" y="1376191"/>
                </a:cubicBezTo>
                <a:cubicBezTo>
                  <a:pt x="7921791" y="1376191"/>
                  <a:pt x="7904794" y="1366027"/>
                  <a:pt x="7903095" y="1352474"/>
                </a:cubicBezTo>
                <a:cubicBezTo>
                  <a:pt x="7899686" y="1338934"/>
                  <a:pt x="7911588" y="1328781"/>
                  <a:pt x="7928586" y="1328781"/>
                </a:cubicBezTo>
                <a:close/>
                <a:moveTo>
                  <a:pt x="7840164" y="1327099"/>
                </a:moveTo>
                <a:cubicBezTo>
                  <a:pt x="7857174" y="1328793"/>
                  <a:pt x="7874183" y="1338946"/>
                  <a:pt x="7875882" y="1350792"/>
                </a:cubicBezTo>
                <a:cubicBezTo>
                  <a:pt x="7879279" y="1364345"/>
                  <a:pt x="7867377" y="1374497"/>
                  <a:pt x="7850379" y="1374497"/>
                </a:cubicBezTo>
                <a:cubicBezTo>
                  <a:pt x="7833370" y="1374497"/>
                  <a:pt x="7816372" y="1364345"/>
                  <a:pt x="7814673" y="1350792"/>
                </a:cubicBezTo>
                <a:cubicBezTo>
                  <a:pt x="7811264" y="1337252"/>
                  <a:pt x="7823167" y="1327099"/>
                  <a:pt x="7840164" y="1327099"/>
                </a:cubicBezTo>
                <a:close/>
                <a:moveTo>
                  <a:pt x="7751779" y="1327099"/>
                </a:moveTo>
                <a:cubicBezTo>
                  <a:pt x="7768777" y="1328793"/>
                  <a:pt x="7785775" y="1338946"/>
                  <a:pt x="7787473" y="1350792"/>
                </a:cubicBezTo>
                <a:cubicBezTo>
                  <a:pt x="7790870" y="1364345"/>
                  <a:pt x="7778968" y="1374497"/>
                  <a:pt x="7761971" y="1374497"/>
                </a:cubicBezTo>
                <a:cubicBezTo>
                  <a:pt x="7744972" y="1374497"/>
                  <a:pt x="7729662" y="1364345"/>
                  <a:pt x="7726265" y="1350792"/>
                </a:cubicBezTo>
                <a:cubicBezTo>
                  <a:pt x="7724566" y="1337252"/>
                  <a:pt x="7734771" y="1327099"/>
                  <a:pt x="7751779" y="1327099"/>
                </a:cubicBezTo>
                <a:close/>
                <a:moveTo>
                  <a:pt x="7665067" y="1327099"/>
                </a:moveTo>
                <a:cubicBezTo>
                  <a:pt x="7682063" y="1328793"/>
                  <a:pt x="7697363" y="1338946"/>
                  <a:pt x="7700760" y="1350792"/>
                </a:cubicBezTo>
                <a:cubicBezTo>
                  <a:pt x="7702461" y="1364345"/>
                  <a:pt x="7692268" y="1374497"/>
                  <a:pt x="7673559" y="1374497"/>
                </a:cubicBezTo>
                <a:cubicBezTo>
                  <a:pt x="7656562" y="1374497"/>
                  <a:pt x="7641263" y="1364345"/>
                  <a:pt x="7637865" y="1350792"/>
                </a:cubicBezTo>
                <a:cubicBezTo>
                  <a:pt x="7636167" y="1337252"/>
                  <a:pt x="7648070" y="1327099"/>
                  <a:pt x="7665067" y="1327099"/>
                </a:cubicBezTo>
                <a:close/>
                <a:moveTo>
                  <a:pt x="7574960" y="1327099"/>
                </a:moveTo>
                <a:cubicBezTo>
                  <a:pt x="7591958" y="1327099"/>
                  <a:pt x="7608967" y="1338946"/>
                  <a:pt x="7610675" y="1350792"/>
                </a:cubicBezTo>
                <a:cubicBezTo>
                  <a:pt x="7612376" y="1364345"/>
                  <a:pt x="7600472" y="1374497"/>
                  <a:pt x="7583465" y="1374497"/>
                </a:cubicBezTo>
                <a:cubicBezTo>
                  <a:pt x="7566472" y="1374497"/>
                  <a:pt x="7551162" y="1364345"/>
                  <a:pt x="7547766" y="1350792"/>
                </a:cubicBezTo>
                <a:cubicBezTo>
                  <a:pt x="7546069" y="1337252"/>
                  <a:pt x="7557965" y="1327099"/>
                  <a:pt x="7574960" y="1327099"/>
                </a:cubicBezTo>
                <a:close/>
                <a:moveTo>
                  <a:pt x="7486561" y="1327099"/>
                </a:moveTo>
                <a:cubicBezTo>
                  <a:pt x="7503557" y="1327099"/>
                  <a:pt x="7520555" y="1338946"/>
                  <a:pt x="7522254" y="1350792"/>
                </a:cubicBezTo>
                <a:cubicBezTo>
                  <a:pt x="7523953" y="1364345"/>
                  <a:pt x="7512062" y="1374497"/>
                  <a:pt x="7495050" y="1374497"/>
                </a:cubicBezTo>
                <a:cubicBezTo>
                  <a:pt x="7478050" y="1374497"/>
                  <a:pt x="7462750" y="1364345"/>
                  <a:pt x="7459347" y="1350792"/>
                </a:cubicBezTo>
                <a:cubicBezTo>
                  <a:pt x="7457647" y="1337252"/>
                  <a:pt x="7469564" y="1327099"/>
                  <a:pt x="7486561" y="1327099"/>
                </a:cubicBezTo>
                <a:close/>
                <a:moveTo>
                  <a:pt x="7399847" y="1327099"/>
                </a:moveTo>
                <a:cubicBezTo>
                  <a:pt x="7416857" y="1327099"/>
                  <a:pt x="7432158" y="1337252"/>
                  <a:pt x="7433856" y="1350792"/>
                </a:cubicBezTo>
                <a:cubicBezTo>
                  <a:pt x="7435553" y="1364345"/>
                  <a:pt x="7423651" y="1374497"/>
                  <a:pt x="7406652" y="1374497"/>
                </a:cubicBezTo>
                <a:cubicBezTo>
                  <a:pt x="7389655" y="1374497"/>
                  <a:pt x="7374355" y="1364345"/>
                  <a:pt x="7372653" y="1350792"/>
                </a:cubicBezTo>
                <a:cubicBezTo>
                  <a:pt x="7370946" y="1337252"/>
                  <a:pt x="7382847" y="1327099"/>
                  <a:pt x="7399847" y="1327099"/>
                </a:cubicBezTo>
                <a:close/>
                <a:moveTo>
                  <a:pt x="7316542" y="1327099"/>
                </a:moveTo>
                <a:cubicBezTo>
                  <a:pt x="7333540" y="1327099"/>
                  <a:pt x="7348840" y="1337252"/>
                  <a:pt x="7350537" y="1350792"/>
                </a:cubicBezTo>
                <a:cubicBezTo>
                  <a:pt x="7352237" y="1364345"/>
                  <a:pt x="7340333" y="1374497"/>
                  <a:pt x="7323335" y="1374497"/>
                </a:cubicBezTo>
                <a:cubicBezTo>
                  <a:pt x="7306339" y="1374497"/>
                  <a:pt x="7291037" y="1364345"/>
                  <a:pt x="7289339" y="1350792"/>
                </a:cubicBezTo>
                <a:cubicBezTo>
                  <a:pt x="7287642" y="1337252"/>
                  <a:pt x="7299546" y="1327099"/>
                  <a:pt x="7316542" y="1327099"/>
                </a:cubicBezTo>
                <a:close/>
                <a:moveTo>
                  <a:pt x="7228142" y="1327099"/>
                </a:moveTo>
                <a:cubicBezTo>
                  <a:pt x="7245137" y="1327099"/>
                  <a:pt x="7260450" y="1337252"/>
                  <a:pt x="7262149" y="1350792"/>
                </a:cubicBezTo>
                <a:cubicBezTo>
                  <a:pt x="7263848" y="1364345"/>
                  <a:pt x="7251946" y="1374497"/>
                  <a:pt x="7234938" y="1374497"/>
                </a:cubicBezTo>
                <a:cubicBezTo>
                  <a:pt x="7217936" y="1374497"/>
                  <a:pt x="7202637" y="1364345"/>
                  <a:pt x="7200938" y="1350792"/>
                </a:cubicBezTo>
                <a:cubicBezTo>
                  <a:pt x="7199239" y="1337252"/>
                  <a:pt x="7211142" y="1327099"/>
                  <a:pt x="7228142" y="1327099"/>
                </a:cubicBezTo>
                <a:close/>
                <a:moveTo>
                  <a:pt x="5987253" y="1327099"/>
                </a:moveTo>
                <a:cubicBezTo>
                  <a:pt x="6004248" y="1327099"/>
                  <a:pt x="6017851" y="1337252"/>
                  <a:pt x="6017851" y="1350792"/>
                </a:cubicBezTo>
                <a:cubicBezTo>
                  <a:pt x="6017851" y="1364345"/>
                  <a:pt x="6004248" y="1374497"/>
                  <a:pt x="5987253" y="1374497"/>
                </a:cubicBezTo>
                <a:cubicBezTo>
                  <a:pt x="5970272" y="1374497"/>
                  <a:pt x="5956671" y="1364345"/>
                  <a:pt x="5956671" y="1350792"/>
                </a:cubicBezTo>
                <a:cubicBezTo>
                  <a:pt x="5956671" y="1337252"/>
                  <a:pt x="5970272" y="1327099"/>
                  <a:pt x="5987253" y="1327099"/>
                </a:cubicBezTo>
                <a:close/>
                <a:moveTo>
                  <a:pt x="6877954" y="1325405"/>
                </a:moveTo>
                <a:cubicBezTo>
                  <a:pt x="6894948" y="1325405"/>
                  <a:pt x="6910244" y="1335558"/>
                  <a:pt x="6911955" y="1349098"/>
                </a:cubicBezTo>
                <a:cubicBezTo>
                  <a:pt x="6913653" y="1362639"/>
                  <a:pt x="6900053" y="1372803"/>
                  <a:pt x="6883060" y="1372803"/>
                </a:cubicBezTo>
                <a:cubicBezTo>
                  <a:pt x="6866058" y="1372803"/>
                  <a:pt x="6850747" y="1362639"/>
                  <a:pt x="6849049" y="1349098"/>
                </a:cubicBezTo>
                <a:cubicBezTo>
                  <a:pt x="6847354" y="1335558"/>
                  <a:pt x="6860949" y="1325405"/>
                  <a:pt x="6877954" y="1325405"/>
                </a:cubicBezTo>
                <a:close/>
                <a:moveTo>
                  <a:pt x="7139728" y="1323711"/>
                </a:moveTo>
                <a:cubicBezTo>
                  <a:pt x="7156727" y="1323711"/>
                  <a:pt x="7172025" y="1333864"/>
                  <a:pt x="7173724" y="1347404"/>
                </a:cubicBezTo>
                <a:cubicBezTo>
                  <a:pt x="7175424" y="1360945"/>
                  <a:pt x="7163521" y="1371109"/>
                  <a:pt x="7146524" y="1371109"/>
                </a:cubicBezTo>
                <a:cubicBezTo>
                  <a:pt x="7129525" y="1371109"/>
                  <a:pt x="7114216" y="1360945"/>
                  <a:pt x="7112520" y="1347404"/>
                </a:cubicBezTo>
                <a:cubicBezTo>
                  <a:pt x="7110819" y="1333864"/>
                  <a:pt x="7122709" y="1323711"/>
                  <a:pt x="7139728" y="1323711"/>
                </a:cubicBezTo>
                <a:close/>
                <a:moveTo>
                  <a:pt x="7053033" y="1323711"/>
                </a:moveTo>
                <a:cubicBezTo>
                  <a:pt x="7070027" y="1323711"/>
                  <a:pt x="7085325" y="1333864"/>
                  <a:pt x="7087023" y="1347404"/>
                </a:cubicBezTo>
                <a:cubicBezTo>
                  <a:pt x="7088721" y="1360945"/>
                  <a:pt x="7076832" y="1371109"/>
                  <a:pt x="7058127" y="1371109"/>
                </a:cubicBezTo>
                <a:cubicBezTo>
                  <a:pt x="7039433" y="1371109"/>
                  <a:pt x="7025838" y="1360945"/>
                  <a:pt x="7024138" y="1347404"/>
                </a:cubicBezTo>
                <a:cubicBezTo>
                  <a:pt x="7022437" y="1333864"/>
                  <a:pt x="7036034" y="1323711"/>
                  <a:pt x="7053033" y="1323711"/>
                </a:cubicBezTo>
                <a:close/>
                <a:moveTo>
                  <a:pt x="6964649" y="1323711"/>
                </a:moveTo>
                <a:cubicBezTo>
                  <a:pt x="6983343" y="1323711"/>
                  <a:pt x="6996943" y="1333864"/>
                  <a:pt x="6998638" y="1347404"/>
                </a:cubicBezTo>
                <a:cubicBezTo>
                  <a:pt x="7000336" y="1360945"/>
                  <a:pt x="6986742" y="1371109"/>
                  <a:pt x="6969746" y="1371109"/>
                </a:cubicBezTo>
                <a:cubicBezTo>
                  <a:pt x="6952750" y="1371109"/>
                  <a:pt x="6937454" y="1360945"/>
                  <a:pt x="6935756" y="1347404"/>
                </a:cubicBezTo>
                <a:cubicBezTo>
                  <a:pt x="6934056" y="1333864"/>
                  <a:pt x="6947656" y="1323711"/>
                  <a:pt x="6964649" y="1323711"/>
                </a:cubicBezTo>
                <a:close/>
                <a:moveTo>
                  <a:pt x="6789605" y="1323711"/>
                </a:moveTo>
                <a:cubicBezTo>
                  <a:pt x="6804871" y="1323711"/>
                  <a:pt x="6820165" y="1333864"/>
                  <a:pt x="6821862" y="1347404"/>
                </a:cubicBezTo>
                <a:cubicBezTo>
                  <a:pt x="6823560" y="1360945"/>
                  <a:pt x="6809977" y="1371109"/>
                  <a:pt x="6792971" y="1371109"/>
                </a:cubicBezTo>
                <a:cubicBezTo>
                  <a:pt x="6776005" y="1371109"/>
                  <a:pt x="6760696" y="1360945"/>
                  <a:pt x="6760696" y="1347404"/>
                </a:cubicBezTo>
                <a:cubicBezTo>
                  <a:pt x="6759005" y="1333864"/>
                  <a:pt x="6772611" y="1323711"/>
                  <a:pt x="6789605" y="1323711"/>
                </a:cubicBezTo>
                <a:close/>
                <a:moveTo>
                  <a:pt x="6699520" y="1323711"/>
                </a:moveTo>
                <a:cubicBezTo>
                  <a:pt x="6716506" y="1323711"/>
                  <a:pt x="6730111" y="1333864"/>
                  <a:pt x="6731810" y="1347404"/>
                </a:cubicBezTo>
                <a:cubicBezTo>
                  <a:pt x="6733510" y="1360945"/>
                  <a:pt x="6719907" y="1371109"/>
                  <a:pt x="6702908" y="1371109"/>
                </a:cubicBezTo>
                <a:cubicBezTo>
                  <a:pt x="6685918" y="1371109"/>
                  <a:pt x="6670624" y="1360945"/>
                  <a:pt x="6670624" y="1347404"/>
                </a:cubicBezTo>
                <a:cubicBezTo>
                  <a:pt x="6668910" y="1333864"/>
                  <a:pt x="6682511" y="1323711"/>
                  <a:pt x="6699520" y="1323711"/>
                </a:cubicBezTo>
                <a:close/>
                <a:moveTo>
                  <a:pt x="6611099" y="1323711"/>
                </a:moveTo>
                <a:cubicBezTo>
                  <a:pt x="6628096" y="1323711"/>
                  <a:pt x="6641691" y="1333864"/>
                  <a:pt x="6643402" y="1347404"/>
                </a:cubicBezTo>
                <a:cubicBezTo>
                  <a:pt x="6645095" y="1360945"/>
                  <a:pt x="6631501" y="1371109"/>
                  <a:pt x="6614503" y="1371109"/>
                </a:cubicBezTo>
                <a:cubicBezTo>
                  <a:pt x="6597499" y="1371109"/>
                  <a:pt x="6582206" y="1360945"/>
                  <a:pt x="6582206" y="1347404"/>
                </a:cubicBezTo>
                <a:cubicBezTo>
                  <a:pt x="6580500" y="1333864"/>
                  <a:pt x="6594097" y="1323711"/>
                  <a:pt x="6611099" y="1323711"/>
                </a:cubicBezTo>
                <a:close/>
                <a:moveTo>
                  <a:pt x="6522715" y="1323711"/>
                </a:moveTo>
                <a:cubicBezTo>
                  <a:pt x="6539718" y="1323711"/>
                  <a:pt x="6555018" y="1333864"/>
                  <a:pt x="6555018" y="1347404"/>
                </a:cubicBezTo>
                <a:cubicBezTo>
                  <a:pt x="6555018" y="1360945"/>
                  <a:pt x="6543116" y="1371109"/>
                  <a:pt x="6526113" y="1371109"/>
                </a:cubicBezTo>
                <a:cubicBezTo>
                  <a:pt x="6509113" y="1371109"/>
                  <a:pt x="6493818" y="1360945"/>
                  <a:pt x="6493818" y="1347404"/>
                </a:cubicBezTo>
                <a:cubicBezTo>
                  <a:pt x="6493818" y="1333864"/>
                  <a:pt x="6505715" y="1323711"/>
                  <a:pt x="6522715" y="1323711"/>
                </a:cubicBezTo>
                <a:close/>
                <a:moveTo>
                  <a:pt x="6347644" y="1323711"/>
                </a:moveTo>
                <a:cubicBezTo>
                  <a:pt x="6364636" y="1323711"/>
                  <a:pt x="6378236" y="1333864"/>
                  <a:pt x="6379934" y="1347404"/>
                </a:cubicBezTo>
                <a:cubicBezTo>
                  <a:pt x="6379934" y="1360945"/>
                  <a:pt x="6366334" y="1371109"/>
                  <a:pt x="6349347" y="1371109"/>
                </a:cubicBezTo>
                <a:cubicBezTo>
                  <a:pt x="6332349" y="1371109"/>
                  <a:pt x="6318747" y="1360945"/>
                  <a:pt x="6317053" y="1347404"/>
                </a:cubicBezTo>
                <a:cubicBezTo>
                  <a:pt x="6317053" y="1333864"/>
                  <a:pt x="6330652" y="1323711"/>
                  <a:pt x="6347644" y="1323711"/>
                </a:cubicBezTo>
                <a:close/>
                <a:moveTo>
                  <a:pt x="2467851" y="1322017"/>
                </a:moveTo>
                <a:cubicBezTo>
                  <a:pt x="2484848" y="1322017"/>
                  <a:pt x="2495051" y="1332170"/>
                  <a:pt x="2489956" y="1345710"/>
                </a:cubicBezTo>
                <a:cubicBezTo>
                  <a:pt x="2484848" y="1359251"/>
                  <a:pt x="2466141" y="1369415"/>
                  <a:pt x="2449143" y="1369415"/>
                </a:cubicBezTo>
                <a:cubicBezTo>
                  <a:pt x="2432145" y="1369415"/>
                  <a:pt x="2421941" y="1359251"/>
                  <a:pt x="2427037" y="1345710"/>
                </a:cubicBezTo>
                <a:cubicBezTo>
                  <a:pt x="2432145" y="1332170"/>
                  <a:pt x="2450841" y="1322017"/>
                  <a:pt x="2467851" y="1322017"/>
                </a:cubicBezTo>
                <a:close/>
                <a:moveTo>
                  <a:pt x="2382839" y="1322017"/>
                </a:moveTo>
                <a:cubicBezTo>
                  <a:pt x="2399837" y="1322017"/>
                  <a:pt x="2410040" y="1332170"/>
                  <a:pt x="2404945" y="1345710"/>
                </a:cubicBezTo>
                <a:cubicBezTo>
                  <a:pt x="2399837" y="1359251"/>
                  <a:pt x="2381140" y="1369415"/>
                  <a:pt x="2364131" y="1369415"/>
                </a:cubicBezTo>
                <a:cubicBezTo>
                  <a:pt x="2347133" y="1369415"/>
                  <a:pt x="2336929" y="1359251"/>
                  <a:pt x="2342025" y="1345710"/>
                </a:cubicBezTo>
                <a:cubicBezTo>
                  <a:pt x="2347133" y="1332170"/>
                  <a:pt x="2365829" y="1322017"/>
                  <a:pt x="2382839" y="1322017"/>
                </a:cubicBezTo>
                <a:close/>
                <a:moveTo>
                  <a:pt x="5375153" y="1320323"/>
                </a:moveTo>
                <a:cubicBezTo>
                  <a:pt x="5392162" y="1320323"/>
                  <a:pt x="5405767" y="1330476"/>
                  <a:pt x="5404071" y="1344016"/>
                </a:cubicBezTo>
                <a:cubicBezTo>
                  <a:pt x="5404071" y="1357557"/>
                  <a:pt x="5388767" y="1367721"/>
                  <a:pt x="5371759" y="1367721"/>
                </a:cubicBezTo>
                <a:cubicBezTo>
                  <a:pt x="5354761" y="1367721"/>
                  <a:pt x="5341153" y="1357557"/>
                  <a:pt x="5342857" y="1344016"/>
                </a:cubicBezTo>
                <a:cubicBezTo>
                  <a:pt x="5344552" y="1330476"/>
                  <a:pt x="5358159" y="1320323"/>
                  <a:pt x="5375153" y="1320323"/>
                </a:cubicBezTo>
                <a:close/>
                <a:moveTo>
                  <a:pt x="5286720" y="1320323"/>
                </a:moveTo>
                <a:cubicBezTo>
                  <a:pt x="5303714" y="1320323"/>
                  <a:pt x="5317322" y="1330476"/>
                  <a:pt x="5315625" y="1344016"/>
                </a:cubicBezTo>
                <a:cubicBezTo>
                  <a:pt x="5313921" y="1357557"/>
                  <a:pt x="5300318" y="1367721"/>
                  <a:pt x="5283315" y="1367721"/>
                </a:cubicBezTo>
                <a:cubicBezTo>
                  <a:pt x="5266318" y="1367721"/>
                  <a:pt x="5252714" y="1357557"/>
                  <a:pt x="5254422" y="1344016"/>
                </a:cubicBezTo>
                <a:cubicBezTo>
                  <a:pt x="5256117" y="1330476"/>
                  <a:pt x="5269716" y="1320323"/>
                  <a:pt x="5286720" y="1320323"/>
                </a:cubicBezTo>
                <a:close/>
                <a:moveTo>
                  <a:pt x="5200008" y="1320323"/>
                </a:moveTo>
                <a:cubicBezTo>
                  <a:pt x="5217026" y="1320323"/>
                  <a:pt x="5228922" y="1330476"/>
                  <a:pt x="5228922" y="1344016"/>
                </a:cubicBezTo>
                <a:cubicBezTo>
                  <a:pt x="5227218" y="1357557"/>
                  <a:pt x="5213605" y="1367721"/>
                  <a:pt x="5196599" y="1367721"/>
                </a:cubicBezTo>
                <a:cubicBezTo>
                  <a:pt x="5179590" y="1367721"/>
                  <a:pt x="5165981" y="1357557"/>
                  <a:pt x="5167683" y="1344016"/>
                </a:cubicBezTo>
                <a:cubicBezTo>
                  <a:pt x="5169393" y="1330476"/>
                  <a:pt x="5182991" y="1320323"/>
                  <a:pt x="5200008" y="1320323"/>
                </a:cubicBezTo>
                <a:close/>
                <a:moveTo>
                  <a:pt x="2296146" y="1320323"/>
                </a:moveTo>
                <a:cubicBezTo>
                  <a:pt x="2311445" y="1322017"/>
                  <a:pt x="2321647" y="1332170"/>
                  <a:pt x="2316552" y="1344016"/>
                </a:cubicBezTo>
                <a:cubicBezTo>
                  <a:pt x="2311445" y="1357557"/>
                  <a:pt x="2292748" y="1367721"/>
                  <a:pt x="2275751" y="1367721"/>
                </a:cubicBezTo>
                <a:cubicBezTo>
                  <a:pt x="2258753" y="1367721"/>
                  <a:pt x="2248538" y="1357557"/>
                  <a:pt x="2255355" y="1344016"/>
                </a:cubicBezTo>
                <a:cubicBezTo>
                  <a:pt x="2260451" y="1330476"/>
                  <a:pt x="2279148" y="1320323"/>
                  <a:pt x="2296146" y="1320323"/>
                </a:cubicBezTo>
                <a:close/>
                <a:moveTo>
                  <a:pt x="2207725" y="1320323"/>
                </a:moveTo>
                <a:cubicBezTo>
                  <a:pt x="2224734" y="1322017"/>
                  <a:pt x="2233238" y="1332170"/>
                  <a:pt x="2228131" y="1344016"/>
                </a:cubicBezTo>
                <a:cubicBezTo>
                  <a:pt x="2223023" y="1357557"/>
                  <a:pt x="2204328" y="1367721"/>
                  <a:pt x="2187330" y="1367721"/>
                </a:cubicBezTo>
                <a:cubicBezTo>
                  <a:pt x="2170320" y="1367721"/>
                  <a:pt x="2160129" y="1357557"/>
                  <a:pt x="2166923" y="1344016"/>
                </a:cubicBezTo>
                <a:cubicBezTo>
                  <a:pt x="2172031" y="1330476"/>
                  <a:pt x="2190727" y="1320323"/>
                  <a:pt x="2207725" y="1320323"/>
                </a:cubicBezTo>
                <a:close/>
                <a:moveTo>
                  <a:pt x="2119339" y="1320323"/>
                </a:moveTo>
                <a:cubicBezTo>
                  <a:pt x="2134638" y="1322017"/>
                  <a:pt x="2144842" y="1332170"/>
                  <a:pt x="2139734" y="1344016"/>
                </a:cubicBezTo>
                <a:cubicBezTo>
                  <a:pt x="2134638" y="1357557"/>
                  <a:pt x="2115930" y="1367721"/>
                  <a:pt x="2098920" y="1367721"/>
                </a:cubicBezTo>
                <a:cubicBezTo>
                  <a:pt x="2081922" y="1367721"/>
                  <a:pt x="2071731" y="1357557"/>
                  <a:pt x="2078525" y="1344016"/>
                </a:cubicBezTo>
                <a:cubicBezTo>
                  <a:pt x="2083621" y="1330476"/>
                  <a:pt x="2102329" y="1320323"/>
                  <a:pt x="2119339" y="1320323"/>
                </a:cubicBezTo>
                <a:close/>
                <a:moveTo>
                  <a:pt x="2030918" y="1320323"/>
                </a:moveTo>
                <a:cubicBezTo>
                  <a:pt x="2046217" y="1322017"/>
                  <a:pt x="2056421" y="1332170"/>
                  <a:pt x="2051325" y="1344016"/>
                </a:cubicBezTo>
                <a:cubicBezTo>
                  <a:pt x="2046217" y="1357557"/>
                  <a:pt x="2027521" y="1367721"/>
                  <a:pt x="2010523" y="1367721"/>
                </a:cubicBezTo>
                <a:cubicBezTo>
                  <a:pt x="1993513" y="1367721"/>
                  <a:pt x="1985008" y="1357557"/>
                  <a:pt x="1990116" y="1344016"/>
                </a:cubicBezTo>
                <a:cubicBezTo>
                  <a:pt x="1995212" y="1330476"/>
                  <a:pt x="2013920" y="1320323"/>
                  <a:pt x="2030918" y="1320323"/>
                </a:cubicBezTo>
                <a:close/>
                <a:moveTo>
                  <a:pt x="1942509" y="1320323"/>
                </a:moveTo>
                <a:cubicBezTo>
                  <a:pt x="1959507" y="1320323"/>
                  <a:pt x="1968012" y="1332170"/>
                  <a:pt x="1962916" y="1344016"/>
                </a:cubicBezTo>
                <a:cubicBezTo>
                  <a:pt x="1957809" y="1357557"/>
                  <a:pt x="1939112" y="1367721"/>
                  <a:pt x="1922114" y="1367721"/>
                </a:cubicBezTo>
                <a:cubicBezTo>
                  <a:pt x="1905116" y="1367721"/>
                  <a:pt x="1896612" y="1357557"/>
                  <a:pt x="1901720" y="1344016"/>
                </a:cubicBezTo>
                <a:cubicBezTo>
                  <a:pt x="1906816" y="1330476"/>
                  <a:pt x="1925512" y="1320323"/>
                  <a:pt x="1942509" y="1320323"/>
                </a:cubicBezTo>
                <a:close/>
                <a:moveTo>
                  <a:pt x="1854109" y="1320323"/>
                </a:moveTo>
                <a:cubicBezTo>
                  <a:pt x="1871106" y="1320323"/>
                  <a:pt x="1879611" y="1330476"/>
                  <a:pt x="1874504" y="1344016"/>
                </a:cubicBezTo>
                <a:cubicBezTo>
                  <a:pt x="1867709" y="1357557"/>
                  <a:pt x="1849001" y="1367721"/>
                  <a:pt x="1832003" y="1367721"/>
                </a:cubicBezTo>
                <a:cubicBezTo>
                  <a:pt x="1815005" y="1367721"/>
                  <a:pt x="1806500" y="1357557"/>
                  <a:pt x="1811608" y="1344016"/>
                </a:cubicBezTo>
                <a:cubicBezTo>
                  <a:pt x="1818402" y="1330476"/>
                  <a:pt x="1837111" y="1320323"/>
                  <a:pt x="1854109" y="1320323"/>
                </a:cubicBezTo>
                <a:close/>
                <a:moveTo>
                  <a:pt x="1765723" y="1320323"/>
                </a:moveTo>
                <a:cubicBezTo>
                  <a:pt x="1784420" y="1320323"/>
                  <a:pt x="1792913" y="1330476"/>
                  <a:pt x="1786118" y="1344016"/>
                </a:cubicBezTo>
                <a:cubicBezTo>
                  <a:pt x="1779312" y="1357557"/>
                  <a:pt x="1760604" y="1367721"/>
                  <a:pt x="1743606" y="1367721"/>
                </a:cubicBezTo>
                <a:cubicBezTo>
                  <a:pt x="1726608" y="1367721"/>
                  <a:pt x="1718104" y="1357557"/>
                  <a:pt x="1723211" y="1344016"/>
                </a:cubicBezTo>
                <a:cubicBezTo>
                  <a:pt x="1730006" y="1330476"/>
                  <a:pt x="1748702" y="1320323"/>
                  <a:pt x="1765723" y="1320323"/>
                </a:cubicBezTo>
                <a:close/>
                <a:moveTo>
                  <a:pt x="1677291" y="1320323"/>
                </a:moveTo>
                <a:cubicBezTo>
                  <a:pt x="1694300" y="1320323"/>
                  <a:pt x="1702793" y="1330476"/>
                  <a:pt x="1697698" y="1344016"/>
                </a:cubicBezTo>
                <a:cubicBezTo>
                  <a:pt x="1690891" y="1357557"/>
                  <a:pt x="1672195" y="1367721"/>
                  <a:pt x="1655185" y="1367721"/>
                </a:cubicBezTo>
                <a:cubicBezTo>
                  <a:pt x="1638188" y="1367721"/>
                  <a:pt x="1629683" y="1357557"/>
                  <a:pt x="1634791" y="1344016"/>
                </a:cubicBezTo>
                <a:cubicBezTo>
                  <a:pt x="1641585" y="1330476"/>
                  <a:pt x="1660293" y="1320323"/>
                  <a:pt x="1677291" y="1320323"/>
                </a:cubicBezTo>
                <a:close/>
                <a:moveTo>
                  <a:pt x="1590592" y="1320323"/>
                </a:moveTo>
                <a:cubicBezTo>
                  <a:pt x="1605891" y="1320323"/>
                  <a:pt x="1614396" y="1330476"/>
                  <a:pt x="1609288" y="1344016"/>
                </a:cubicBezTo>
                <a:cubicBezTo>
                  <a:pt x="1602494" y="1357557"/>
                  <a:pt x="1583798" y="1367721"/>
                  <a:pt x="1566789" y="1367721"/>
                </a:cubicBezTo>
                <a:cubicBezTo>
                  <a:pt x="1549791" y="1367721"/>
                  <a:pt x="1541298" y="1357557"/>
                  <a:pt x="1548092" y="1344016"/>
                </a:cubicBezTo>
                <a:cubicBezTo>
                  <a:pt x="1554898" y="1330476"/>
                  <a:pt x="1573594" y="1320323"/>
                  <a:pt x="1590592" y="1320323"/>
                </a:cubicBezTo>
                <a:close/>
                <a:moveTo>
                  <a:pt x="1502196" y="1320323"/>
                </a:moveTo>
                <a:cubicBezTo>
                  <a:pt x="1519193" y="1320323"/>
                  <a:pt x="1527709" y="1330476"/>
                  <a:pt x="1520891" y="1344016"/>
                </a:cubicBezTo>
                <a:cubicBezTo>
                  <a:pt x="1514097" y="1357557"/>
                  <a:pt x="1495390" y="1367721"/>
                  <a:pt x="1478392" y="1367721"/>
                </a:cubicBezTo>
                <a:cubicBezTo>
                  <a:pt x="1461394" y="1367721"/>
                  <a:pt x="1452901" y="1357557"/>
                  <a:pt x="1459695" y="1344016"/>
                </a:cubicBezTo>
                <a:cubicBezTo>
                  <a:pt x="1466490" y="1330476"/>
                  <a:pt x="1485197" y="1320323"/>
                  <a:pt x="1502196" y="1320323"/>
                </a:cubicBezTo>
                <a:close/>
                <a:moveTo>
                  <a:pt x="1410396" y="1318629"/>
                </a:moveTo>
                <a:cubicBezTo>
                  <a:pt x="1427393" y="1320323"/>
                  <a:pt x="1435886" y="1330476"/>
                  <a:pt x="1429092" y="1342322"/>
                </a:cubicBezTo>
                <a:cubicBezTo>
                  <a:pt x="1422286" y="1355863"/>
                  <a:pt x="1403578" y="1366015"/>
                  <a:pt x="1386581" y="1366015"/>
                </a:cubicBezTo>
                <a:cubicBezTo>
                  <a:pt x="1369583" y="1366015"/>
                  <a:pt x="1361078" y="1355863"/>
                  <a:pt x="1367884" y="1342322"/>
                </a:cubicBezTo>
                <a:cubicBezTo>
                  <a:pt x="1374679" y="1330476"/>
                  <a:pt x="1393386" y="1318629"/>
                  <a:pt x="1410396" y="1318629"/>
                </a:cubicBezTo>
                <a:close/>
                <a:moveTo>
                  <a:pt x="1321989" y="1318629"/>
                </a:moveTo>
                <a:cubicBezTo>
                  <a:pt x="1338987" y="1320323"/>
                  <a:pt x="1347480" y="1330476"/>
                  <a:pt x="1340685" y="1342322"/>
                </a:cubicBezTo>
                <a:cubicBezTo>
                  <a:pt x="1333879" y="1355863"/>
                  <a:pt x="1315183" y="1366015"/>
                  <a:pt x="1298185" y="1366015"/>
                </a:cubicBezTo>
                <a:cubicBezTo>
                  <a:pt x="1281187" y="1366015"/>
                  <a:pt x="1272682" y="1355863"/>
                  <a:pt x="1279488" y="1342322"/>
                </a:cubicBezTo>
                <a:cubicBezTo>
                  <a:pt x="1286283" y="1330476"/>
                  <a:pt x="1304979" y="1318629"/>
                  <a:pt x="1321989" y="1318629"/>
                </a:cubicBezTo>
                <a:close/>
                <a:moveTo>
                  <a:pt x="1233557" y="1318629"/>
                </a:moveTo>
                <a:cubicBezTo>
                  <a:pt x="1252253" y="1320323"/>
                  <a:pt x="1260758" y="1330476"/>
                  <a:pt x="1252253" y="1342322"/>
                </a:cubicBezTo>
                <a:cubicBezTo>
                  <a:pt x="1245459" y="1355863"/>
                  <a:pt x="1226762" y="1366015"/>
                  <a:pt x="1208054" y="1366015"/>
                </a:cubicBezTo>
                <a:cubicBezTo>
                  <a:pt x="1191057" y="1366015"/>
                  <a:pt x="1182563" y="1355863"/>
                  <a:pt x="1189357" y="1342322"/>
                </a:cubicBezTo>
                <a:cubicBezTo>
                  <a:pt x="1196165" y="1330476"/>
                  <a:pt x="1216559" y="1318629"/>
                  <a:pt x="1233557" y="1318629"/>
                </a:cubicBezTo>
                <a:close/>
                <a:moveTo>
                  <a:pt x="1145156" y="1318629"/>
                </a:moveTo>
                <a:cubicBezTo>
                  <a:pt x="1163866" y="1320323"/>
                  <a:pt x="1172365" y="1330476"/>
                  <a:pt x="1163866" y="1342322"/>
                </a:cubicBezTo>
                <a:cubicBezTo>
                  <a:pt x="1157055" y="1355863"/>
                  <a:pt x="1136656" y="1366015"/>
                  <a:pt x="1119655" y="1366015"/>
                </a:cubicBezTo>
                <a:cubicBezTo>
                  <a:pt x="1102656" y="1366015"/>
                  <a:pt x="1094155" y="1355863"/>
                  <a:pt x="1100955" y="1342322"/>
                </a:cubicBezTo>
                <a:cubicBezTo>
                  <a:pt x="1107756" y="1330476"/>
                  <a:pt x="1128155" y="1318629"/>
                  <a:pt x="1145156" y="1318629"/>
                </a:cubicBezTo>
                <a:close/>
                <a:moveTo>
                  <a:pt x="1058442" y="1318629"/>
                </a:moveTo>
                <a:cubicBezTo>
                  <a:pt x="1075443" y="1318629"/>
                  <a:pt x="1083943" y="1330476"/>
                  <a:pt x="1077144" y="1342322"/>
                </a:cubicBezTo>
                <a:cubicBezTo>
                  <a:pt x="1070343" y="1355863"/>
                  <a:pt x="1049942" y="1366015"/>
                  <a:pt x="1032940" y="1366015"/>
                </a:cubicBezTo>
                <a:cubicBezTo>
                  <a:pt x="1015940" y="1366015"/>
                  <a:pt x="1007439" y="1355863"/>
                  <a:pt x="1014239" y="1342322"/>
                </a:cubicBezTo>
                <a:cubicBezTo>
                  <a:pt x="1021038" y="1330476"/>
                  <a:pt x="1041440" y="1318629"/>
                  <a:pt x="1058442" y="1318629"/>
                </a:cubicBezTo>
                <a:close/>
                <a:moveTo>
                  <a:pt x="968263" y="1318629"/>
                </a:moveTo>
                <a:cubicBezTo>
                  <a:pt x="983565" y="1318629"/>
                  <a:pt x="992065" y="1328782"/>
                  <a:pt x="985264" y="1342322"/>
                </a:cubicBezTo>
                <a:cubicBezTo>
                  <a:pt x="978463" y="1355863"/>
                  <a:pt x="958062" y="1366015"/>
                  <a:pt x="941061" y="1366015"/>
                </a:cubicBezTo>
                <a:cubicBezTo>
                  <a:pt x="924059" y="1366015"/>
                  <a:pt x="915558" y="1355863"/>
                  <a:pt x="924059" y="1342322"/>
                </a:cubicBezTo>
                <a:cubicBezTo>
                  <a:pt x="930859" y="1330476"/>
                  <a:pt x="951262" y="1318629"/>
                  <a:pt x="968263" y="1318629"/>
                </a:cubicBezTo>
                <a:close/>
                <a:moveTo>
                  <a:pt x="879863" y="1318629"/>
                </a:moveTo>
                <a:cubicBezTo>
                  <a:pt x="896864" y="1318629"/>
                  <a:pt x="903665" y="1328782"/>
                  <a:pt x="896864" y="1342322"/>
                </a:cubicBezTo>
                <a:cubicBezTo>
                  <a:pt x="890065" y="1355863"/>
                  <a:pt x="869663" y="1366015"/>
                  <a:pt x="852661" y="1366015"/>
                </a:cubicBezTo>
                <a:cubicBezTo>
                  <a:pt x="835660" y="1366015"/>
                  <a:pt x="827160" y="1355863"/>
                  <a:pt x="835660" y="1342322"/>
                </a:cubicBezTo>
                <a:cubicBezTo>
                  <a:pt x="842459" y="1330476"/>
                  <a:pt x="862862" y="1318629"/>
                  <a:pt x="879863" y="1318629"/>
                </a:cubicBezTo>
                <a:close/>
                <a:moveTo>
                  <a:pt x="12224034" y="1313452"/>
                </a:moveTo>
                <a:cubicBezTo>
                  <a:pt x="12244440" y="1313452"/>
                  <a:pt x="12266617" y="1323605"/>
                  <a:pt x="12273340" y="1337145"/>
                </a:cubicBezTo>
                <a:cubicBezTo>
                  <a:pt x="12280182" y="1350686"/>
                  <a:pt x="12269918" y="1360850"/>
                  <a:pt x="12251163" y="1360850"/>
                </a:cubicBezTo>
                <a:cubicBezTo>
                  <a:pt x="12230757" y="1360850"/>
                  <a:pt x="12208816" y="1350686"/>
                  <a:pt x="12201975" y="1337145"/>
                </a:cubicBezTo>
                <a:cubicBezTo>
                  <a:pt x="12195015" y="1323605"/>
                  <a:pt x="12205395" y="1313452"/>
                  <a:pt x="12224034" y="1313452"/>
                </a:cubicBezTo>
                <a:close/>
                <a:moveTo>
                  <a:pt x="11744295" y="1313452"/>
                </a:moveTo>
                <a:cubicBezTo>
                  <a:pt x="11764690" y="1313452"/>
                  <a:pt x="11786843" y="1323605"/>
                  <a:pt x="11793649" y="1337145"/>
                </a:cubicBezTo>
                <a:cubicBezTo>
                  <a:pt x="11800443" y="1350686"/>
                  <a:pt x="11790252" y="1360850"/>
                  <a:pt x="11771496" y="1360850"/>
                </a:cubicBezTo>
                <a:cubicBezTo>
                  <a:pt x="11751101" y="1360850"/>
                  <a:pt x="11730694" y="1350686"/>
                  <a:pt x="11722248" y="1337145"/>
                </a:cubicBezTo>
                <a:cubicBezTo>
                  <a:pt x="11715454" y="1323605"/>
                  <a:pt x="11725646" y="1313452"/>
                  <a:pt x="11744295" y="1313452"/>
                </a:cubicBezTo>
                <a:close/>
                <a:moveTo>
                  <a:pt x="12333027" y="1302594"/>
                </a:moveTo>
                <a:cubicBezTo>
                  <a:pt x="12353434" y="1302594"/>
                  <a:pt x="12375610" y="1312747"/>
                  <a:pt x="12382333" y="1326287"/>
                </a:cubicBezTo>
                <a:cubicBezTo>
                  <a:pt x="12389176" y="1339828"/>
                  <a:pt x="12380681" y="1349992"/>
                  <a:pt x="12360275" y="1349992"/>
                </a:cubicBezTo>
                <a:cubicBezTo>
                  <a:pt x="12339868" y="1349992"/>
                  <a:pt x="12317810" y="1339828"/>
                  <a:pt x="12310969" y="1326287"/>
                </a:cubicBezTo>
                <a:cubicBezTo>
                  <a:pt x="12304126" y="1312747"/>
                  <a:pt x="12314389" y="1302594"/>
                  <a:pt x="12333027" y="1302594"/>
                </a:cubicBezTo>
                <a:close/>
                <a:moveTo>
                  <a:pt x="12071630" y="1291018"/>
                </a:moveTo>
                <a:cubicBezTo>
                  <a:pt x="12092037" y="1291018"/>
                  <a:pt x="12115865" y="1301171"/>
                  <a:pt x="12122706" y="1314711"/>
                </a:cubicBezTo>
                <a:cubicBezTo>
                  <a:pt x="12131200" y="1328252"/>
                  <a:pt x="12121054" y="1338404"/>
                  <a:pt x="12100648" y="1338404"/>
                </a:cubicBezTo>
                <a:cubicBezTo>
                  <a:pt x="12080241" y="1338404"/>
                  <a:pt x="12058065" y="1328252"/>
                  <a:pt x="12049690" y="1314711"/>
                </a:cubicBezTo>
                <a:cubicBezTo>
                  <a:pt x="12041079" y="1301171"/>
                  <a:pt x="12051224" y="1291018"/>
                  <a:pt x="12071630" y="1291018"/>
                </a:cubicBezTo>
                <a:close/>
                <a:moveTo>
                  <a:pt x="11968062" y="1291018"/>
                </a:moveTo>
                <a:cubicBezTo>
                  <a:pt x="11988470" y="1291018"/>
                  <a:pt x="12010528" y="1301171"/>
                  <a:pt x="12019021" y="1314711"/>
                </a:cubicBezTo>
                <a:cubicBezTo>
                  <a:pt x="12027514" y="1328252"/>
                  <a:pt x="12017252" y="1338404"/>
                  <a:pt x="11996844" y="1338404"/>
                </a:cubicBezTo>
                <a:cubicBezTo>
                  <a:pt x="11976438" y="1338404"/>
                  <a:pt x="11954379" y="1328252"/>
                  <a:pt x="11945886" y="1314711"/>
                </a:cubicBezTo>
                <a:cubicBezTo>
                  <a:pt x="11937393" y="1301171"/>
                  <a:pt x="11947656" y="1291018"/>
                  <a:pt x="11968062" y="1291018"/>
                </a:cubicBezTo>
                <a:close/>
                <a:moveTo>
                  <a:pt x="11864259" y="1291018"/>
                </a:moveTo>
                <a:cubicBezTo>
                  <a:pt x="11884666" y="1291018"/>
                  <a:pt x="11906842" y="1301171"/>
                  <a:pt x="11913684" y="1314711"/>
                </a:cubicBezTo>
                <a:cubicBezTo>
                  <a:pt x="11920407" y="1328252"/>
                  <a:pt x="11911915" y="1338404"/>
                  <a:pt x="11891507" y="1338404"/>
                </a:cubicBezTo>
                <a:cubicBezTo>
                  <a:pt x="11871101" y="1338404"/>
                  <a:pt x="11849042" y="1328252"/>
                  <a:pt x="11842201" y="1314711"/>
                </a:cubicBezTo>
                <a:cubicBezTo>
                  <a:pt x="11835477" y="1301171"/>
                  <a:pt x="11843852" y="1291018"/>
                  <a:pt x="11864259" y="1291018"/>
                </a:cubicBezTo>
                <a:close/>
                <a:moveTo>
                  <a:pt x="10194870" y="1267854"/>
                </a:moveTo>
                <a:cubicBezTo>
                  <a:pt x="10211868" y="1267854"/>
                  <a:pt x="10230564" y="1278007"/>
                  <a:pt x="10237382" y="1291547"/>
                </a:cubicBezTo>
                <a:cubicBezTo>
                  <a:pt x="10244177" y="1305088"/>
                  <a:pt x="10235684" y="1315240"/>
                  <a:pt x="10218674" y="1315240"/>
                </a:cubicBezTo>
                <a:cubicBezTo>
                  <a:pt x="10201665" y="1315240"/>
                  <a:pt x="10182968" y="1305088"/>
                  <a:pt x="10176174" y="1291547"/>
                </a:cubicBezTo>
                <a:cubicBezTo>
                  <a:pt x="10169367" y="1278007"/>
                  <a:pt x="10179571" y="1267854"/>
                  <a:pt x="10194870" y="1267854"/>
                </a:cubicBezTo>
                <a:close/>
                <a:moveTo>
                  <a:pt x="10021447" y="1267854"/>
                </a:moveTo>
                <a:cubicBezTo>
                  <a:pt x="10038444" y="1267854"/>
                  <a:pt x="10057141" y="1278007"/>
                  <a:pt x="10062248" y="1291547"/>
                </a:cubicBezTo>
                <a:cubicBezTo>
                  <a:pt x="10069043" y="1305088"/>
                  <a:pt x="10058839" y="1315240"/>
                  <a:pt x="10041842" y="1315240"/>
                </a:cubicBezTo>
                <a:cubicBezTo>
                  <a:pt x="10024843" y="1315240"/>
                  <a:pt x="10006147" y="1305088"/>
                  <a:pt x="10001039" y="1291547"/>
                </a:cubicBezTo>
                <a:cubicBezTo>
                  <a:pt x="9995944" y="1278007"/>
                  <a:pt x="10004448" y="1267854"/>
                  <a:pt x="10021447" y="1267854"/>
                </a:cubicBezTo>
                <a:close/>
                <a:moveTo>
                  <a:pt x="9934747" y="1267854"/>
                </a:moveTo>
                <a:cubicBezTo>
                  <a:pt x="9951745" y="1267854"/>
                  <a:pt x="9968743" y="1278007"/>
                  <a:pt x="9975550" y="1291547"/>
                </a:cubicBezTo>
                <a:cubicBezTo>
                  <a:pt x="9980657" y="1305088"/>
                  <a:pt x="9972152" y="1315240"/>
                  <a:pt x="9955154" y="1315240"/>
                </a:cubicBezTo>
                <a:cubicBezTo>
                  <a:pt x="9938145" y="1315240"/>
                  <a:pt x="9919448" y="1305088"/>
                  <a:pt x="9914352" y="1291547"/>
                </a:cubicBezTo>
                <a:cubicBezTo>
                  <a:pt x="9909245" y="1278007"/>
                  <a:pt x="9917749" y="1267854"/>
                  <a:pt x="9934747" y="1267854"/>
                </a:cubicBezTo>
                <a:close/>
                <a:moveTo>
                  <a:pt x="9846325" y="1267854"/>
                </a:moveTo>
                <a:cubicBezTo>
                  <a:pt x="9863335" y="1267854"/>
                  <a:pt x="9880333" y="1278007"/>
                  <a:pt x="9887139" y="1291547"/>
                </a:cubicBezTo>
                <a:cubicBezTo>
                  <a:pt x="9892234" y="1305088"/>
                  <a:pt x="9883742" y="1315240"/>
                  <a:pt x="9866732" y="1315240"/>
                </a:cubicBezTo>
                <a:cubicBezTo>
                  <a:pt x="9849723" y="1315240"/>
                  <a:pt x="9831026" y="1305088"/>
                  <a:pt x="9825930" y="1291547"/>
                </a:cubicBezTo>
                <a:cubicBezTo>
                  <a:pt x="9820823" y="1278007"/>
                  <a:pt x="9829327" y="1267854"/>
                  <a:pt x="9846325" y="1267854"/>
                </a:cubicBezTo>
                <a:close/>
                <a:moveTo>
                  <a:pt x="9757927" y="1266160"/>
                </a:moveTo>
                <a:cubicBezTo>
                  <a:pt x="9774925" y="1267854"/>
                  <a:pt x="9793634" y="1278007"/>
                  <a:pt x="9798729" y="1289853"/>
                </a:cubicBezTo>
                <a:cubicBezTo>
                  <a:pt x="9803825" y="1303394"/>
                  <a:pt x="9795332" y="1313546"/>
                  <a:pt x="9778335" y="1313546"/>
                </a:cubicBezTo>
                <a:cubicBezTo>
                  <a:pt x="9761325" y="1313546"/>
                  <a:pt x="9742628" y="1303394"/>
                  <a:pt x="9737532" y="1289853"/>
                </a:cubicBezTo>
                <a:cubicBezTo>
                  <a:pt x="9732425" y="1276313"/>
                  <a:pt x="9740918" y="1266160"/>
                  <a:pt x="9757927" y="1266160"/>
                </a:cubicBezTo>
                <a:close/>
                <a:moveTo>
                  <a:pt x="9671227" y="1266160"/>
                </a:moveTo>
                <a:cubicBezTo>
                  <a:pt x="9688224" y="1267854"/>
                  <a:pt x="9706933" y="1278007"/>
                  <a:pt x="9712029" y="1289853"/>
                </a:cubicBezTo>
                <a:cubicBezTo>
                  <a:pt x="9717136" y="1303394"/>
                  <a:pt x="9708632" y="1313546"/>
                  <a:pt x="9691633" y="1313546"/>
                </a:cubicBezTo>
                <a:cubicBezTo>
                  <a:pt x="9674636" y="1313546"/>
                  <a:pt x="9655928" y="1303394"/>
                  <a:pt x="9650832" y="1289853"/>
                </a:cubicBezTo>
                <a:cubicBezTo>
                  <a:pt x="9645736" y="1276313"/>
                  <a:pt x="9654228" y="1266160"/>
                  <a:pt x="9671227" y="1266160"/>
                </a:cubicBezTo>
                <a:close/>
                <a:moveTo>
                  <a:pt x="9584515" y="1266160"/>
                </a:moveTo>
                <a:cubicBezTo>
                  <a:pt x="9601513" y="1266160"/>
                  <a:pt x="9620209" y="1278007"/>
                  <a:pt x="9625317" y="1289853"/>
                </a:cubicBezTo>
                <a:cubicBezTo>
                  <a:pt x="9630413" y="1303394"/>
                  <a:pt x="9621908" y="1313546"/>
                  <a:pt x="9604910" y="1313546"/>
                </a:cubicBezTo>
                <a:cubicBezTo>
                  <a:pt x="9587913" y="1313546"/>
                  <a:pt x="9569216" y="1303394"/>
                  <a:pt x="9564108" y="1289853"/>
                </a:cubicBezTo>
                <a:cubicBezTo>
                  <a:pt x="9559013" y="1276313"/>
                  <a:pt x="9567518" y="1266160"/>
                  <a:pt x="9584515" y="1266160"/>
                </a:cubicBezTo>
                <a:close/>
                <a:moveTo>
                  <a:pt x="9490998" y="1266160"/>
                </a:moveTo>
                <a:cubicBezTo>
                  <a:pt x="9507995" y="1266160"/>
                  <a:pt x="9526715" y="1278007"/>
                  <a:pt x="9531811" y="1289853"/>
                </a:cubicBezTo>
                <a:cubicBezTo>
                  <a:pt x="9536907" y="1303394"/>
                  <a:pt x="9526715" y="1313546"/>
                  <a:pt x="9509706" y="1313546"/>
                </a:cubicBezTo>
                <a:cubicBezTo>
                  <a:pt x="9492696" y="1313546"/>
                  <a:pt x="9473999" y="1303394"/>
                  <a:pt x="9468903" y="1289853"/>
                </a:cubicBezTo>
                <a:cubicBezTo>
                  <a:pt x="9463796" y="1276313"/>
                  <a:pt x="9473999" y="1266160"/>
                  <a:pt x="9490998" y="1266160"/>
                </a:cubicBezTo>
                <a:close/>
                <a:moveTo>
                  <a:pt x="9404297" y="1266160"/>
                </a:moveTo>
                <a:cubicBezTo>
                  <a:pt x="9421296" y="1266160"/>
                  <a:pt x="9438293" y="1276313"/>
                  <a:pt x="9443389" y="1289853"/>
                </a:cubicBezTo>
                <a:cubicBezTo>
                  <a:pt x="9448497" y="1303394"/>
                  <a:pt x="9438293" y="1313546"/>
                  <a:pt x="9421296" y="1313546"/>
                </a:cubicBezTo>
                <a:cubicBezTo>
                  <a:pt x="9404297" y="1313546"/>
                  <a:pt x="9387288" y="1303394"/>
                  <a:pt x="9382180" y="1289853"/>
                </a:cubicBezTo>
                <a:cubicBezTo>
                  <a:pt x="9377084" y="1276313"/>
                  <a:pt x="9387288" y="1266160"/>
                  <a:pt x="9404297" y="1266160"/>
                </a:cubicBezTo>
                <a:close/>
                <a:moveTo>
                  <a:pt x="9317587" y="1266160"/>
                </a:moveTo>
                <a:cubicBezTo>
                  <a:pt x="9334584" y="1266160"/>
                  <a:pt x="9351582" y="1276313"/>
                  <a:pt x="9356689" y="1289853"/>
                </a:cubicBezTo>
                <a:cubicBezTo>
                  <a:pt x="9361785" y="1303394"/>
                  <a:pt x="9351582" y="1313546"/>
                  <a:pt x="9334584" y="1313546"/>
                </a:cubicBezTo>
                <a:cubicBezTo>
                  <a:pt x="9317587" y="1313546"/>
                  <a:pt x="9300588" y="1303394"/>
                  <a:pt x="9295492" y="1289853"/>
                </a:cubicBezTo>
                <a:cubicBezTo>
                  <a:pt x="9290385" y="1276313"/>
                  <a:pt x="9300588" y="1266160"/>
                  <a:pt x="9317587" y="1266160"/>
                </a:cubicBezTo>
                <a:close/>
                <a:moveTo>
                  <a:pt x="9229188" y="1262772"/>
                </a:moveTo>
                <a:cubicBezTo>
                  <a:pt x="9246186" y="1264466"/>
                  <a:pt x="9263184" y="1274619"/>
                  <a:pt x="9268291" y="1286477"/>
                </a:cubicBezTo>
                <a:cubicBezTo>
                  <a:pt x="9273387" y="1300018"/>
                  <a:pt x="9263184" y="1310170"/>
                  <a:pt x="9246186" y="1310170"/>
                </a:cubicBezTo>
                <a:cubicBezTo>
                  <a:pt x="9229188" y="1310170"/>
                  <a:pt x="9212190" y="1300018"/>
                  <a:pt x="9207082" y="1286477"/>
                </a:cubicBezTo>
                <a:cubicBezTo>
                  <a:pt x="9201986" y="1272936"/>
                  <a:pt x="9212190" y="1262772"/>
                  <a:pt x="9229188" y="1262772"/>
                </a:cubicBezTo>
                <a:close/>
                <a:moveTo>
                  <a:pt x="9140766" y="1262772"/>
                </a:moveTo>
                <a:cubicBezTo>
                  <a:pt x="9157765" y="1262772"/>
                  <a:pt x="9174774" y="1274619"/>
                  <a:pt x="9179882" y="1286477"/>
                </a:cubicBezTo>
                <a:cubicBezTo>
                  <a:pt x="9184978" y="1300018"/>
                  <a:pt x="9174774" y="1310170"/>
                  <a:pt x="9157765" y="1310170"/>
                </a:cubicBezTo>
                <a:cubicBezTo>
                  <a:pt x="9140766" y="1310170"/>
                  <a:pt x="9123769" y="1300018"/>
                  <a:pt x="9118661" y="1286477"/>
                </a:cubicBezTo>
                <a:cubicBezTo>
                  <a:pt x="9113565" y="1272936"/>
                  <a:pt x="9123769" y="1262772"/>
                  <a:pt x="9140766" y="1262772"/>
                </a:cubicBezTo>
                <a:close/>
                <a:moveTo>
                  <a:pt x="9052368" y="1262772"/>
                </a:moveTo>
                <a:cubicBezTo>
                  <a:pt x="9069366" y="1262772"/>
                  <a:pt x="9086363" y="1274619"/>
                  <a:pt x="9091459" y="1286477"/>
                </a:cubicBezTo>
                <a:cubicBezTo>
                  <a:pt x="9096567" y="1300018"/>
                  <a:pt x="9086363" y="1310170"/>
                  <a:pt x="9069366" y="1310170"/>
                </a:cubicBezTo>
                <a:cubicBezTo>
                  <a:pt x="9052368" y="1310170"/>
                  <a:pt x="9035370" y="1300018"/>
                  <a:pt x="9030262" y="1286477"/>
                </a:cubicBezTo>
                <a:cubicBezTo>
                  <a:pt x="9025166" y="1272936"/>
                  <a:pt x="9035370" y="1262772"/>
                  <a:pt x="9052368" y="1262772"/>
                </a:cubicBezTo>
                <a:close/>
                <a:moveTo>
                  <a:pt x="8965668" y="1262772"/>
                </a:moveTo>
                <a:cubicBezTo>
                  <a:pt x="8982666" y="1262772"/>
                  <a:pt x="8999664" y="1272936"/>
                  <a:pt x="9004771" y="1286477"/>
                </a:cubicBezTo>
                <a:cubicBezTo>
                  <a:pt x="9009867" y="1300018"/>
                  <a:pt x="8999664" y="1310170"/>
                  <a:pt x="8982666" y="1310170"/>
                </a:cubicBezTo>
                <a:cubicBezTo>
                  <a:pt x="8965668" y="1310170"/>
                  <a:pt x="8948670" y="1300018"/>
                  <a:pt x="8943574" y="1286477"/>
                </a:cubicBezTo>
                <a:cubicBezTo>
                  <a:pt x="8938467" y="1272936"/>
                  <a:pt x="8948670" y="1262772"/>
                  <a:pt x="8965668" y="1262772"/>
                </a:cubicBezTo>
                <a:close/>
                <a:moveTo>
                  <a:pt x="8877271" y="1262772"/>
                </a:moveTo>
                <a:cubicBezTo>
                  <a:pt x="8895967" y="1262772"/>
                  <a:pt x="8912976" y="1272936"/>
                  <a:pt x="8916374" y="1286477"/>
                </a:cubicBezTo>
                <a:cubicBezTo>
                  <a:pt x="8921481" y="1300018"/>
                  <a:pt x="8909579" y="1310170"/>
                  <a:pt x="8892570" y="1310170"/>
                </a:cubicBezTo>
                <a:cubicBezTo>
                  <a:pt x="8875571" y="1310170"/>
                  <a:pt x="8858562" y="1300018"/>
                  <a:pt x="8853466" y="1286477"/>
                </a:cubicBezTo>
                <a:cubicBezTo>
                  <a:pt x="8850069" y="1272936"/>
                  <a:pt x="8860272" y="1262772"/>
                  <a:pt x="8877271" y="1262772"/>
                </a:cubicBezTo>
                <a:close/>
                <a:moveTo>
                  <a:pt x="8792269" y="1262772"/>
                </a:moveTo>
                <a:cubicBezTo>
                  <a:pt x="8807569" y="1262772"/>
                  <a:pt x="8826265" y="1272936"/>
                  <a:pt x="8829662" y="1286477"/>
                </a:cubicBezTo>
                <a:cubicBezTo>
                  <a:pt x="8833059" y="1300018"/>
                  <a:pt x="8822868" y="1310170"/>
                  <a:pt x="8805870" y="1310170"/>
                </a:cubicBezTo>
                <a:cubicBezTo>
                  <a:pt x="8788860" y="1310170"/>
                  <a:pt x="8771851" y="1300018"/>
                  <a:pt x="8768453" y="1286477"/>
                </a:cubicBezTo>
                <a:cubicBezTo>
                  <a:pt x="8765056" y="1272936"/>
                  <a:pt x="8775260" y="1262772"/>
                  <a:pt x="8792269" y="1262772"/>
                </a:cubicBezTo>
                <a:close/>
                <a:moveTo>
                  <a:pt x="8703847" y="1262772"/>
                </a:moveTo>
                <a:cubicBezTo>
                  <a:pt x="8719146" y="1262772"/>
                  <a:pt x="8736144" y="1272936"/>
                  <a:pt x="8741240" y="1286477"/>
                </a:cubicBezTo>
                <a:cubicBezTo>
                  <a:pt x="8744637" y="1300018"/>
                  <a:pt x="8734446" y="1310170"/>
                  <a:pt x="8717436" y="1310170"/>
                </a:cubicBezTo>
                <a:cubicBezTo>
                  <a:pt x="8700438" y="1310170"/>
                  <a:pt x="8683428" y="1300018"/>
                  <a:pt x="8680031" y="1286477"/>
                </a:cubicBezTo>
                <a:cubicBezTo>
                  <a:pt x="8676634" y="1272936"/>
                  <a:pt x="8686837" y="1262772"/>
                  <a:pt x="8703847" y="1262772"/>
                </a:cubicBezTo>
                <a:close/>
                <a:moveTo>
                  <a:pt x="8615426" y="1262772"/>
                </a:moveTo>
                <a:cubicBezTo>
                  <a:pt x="8632435" y="1262772"/>
                  <a:pt x="8649433" y="1272936"/>
                  <a:pt x="8652830" y="1286477"/>
                </a:cubicBezTo>
                <a:cubicBezTo>
                  <a:pt x="8656227" y="1300018"/>
                  <a:pt x="8646036" y="1310170"/>
                  <a:pt x="8629026" y="1310170"/>
                </a:cubicBezTo>
                <a:cubicBezTo>
                  <a:pt x="8612028" y="1310170"/>
                  <a:pt x="8595030" y="1300018"/>
                  <a:pt x="8591633" y="1286477"/>
                </a:cubicBezTo>
                <a:cubicBezTo>
                  <a:pt x="8588235" y="1272936"/>
                  <a:pt x="8598427" y="1262772"/>
                  <a:pt x="8615426" y="1262772"/>
                </a:cubicBezTo>
                <a:close/>
                <a:moveTo>
                  <a:pt x="8528738" y="1262772"/>
                </a:moveTo>
                <a:cubicBezTo>
                  <a:pt x="8545735" y="1262772"/>
                  <a:pt x="8562745" y="1272936"/>
                  <a:pt x="8566142" y="1286477"/>
                </a:cubicBezTo>
                <a:cubicBezTo>
                  <a:pt x="8569551" y="1300018"/>
                  <a:pt x="8559348" y="1310170"/>
                  <a:pt x="8542338" y="1310170"/>
                </a:cubicBezTo>
                <a:cubicBezTo>
                  <a:pt x="8525340" y="1310170"/>
                  <a:pt x="8508330" y="1300018"/>
                  <a:pt x="8504933" y="1286477"/>
                </a:cubicBezTo>
                <a:cubicBezTo>
                  <a:pt x="8501536" y="1272936"/>
                  <a:pt x="8511739" y="1262772"/>
                  <a:pt x="8528738" y="1262772"/>
                </a:cubicBezTo>
                <a:close/>
                <a:moveTo>
                  <a:pt x="7219635" y="1262772"/>
                </a:moveTo>
                <a:cubicBezTo>
                  <a:pt x="7236647" y="1262772"/>
                  <a:pt x="7251946" y="1272936"/>
                  <a:pt x="7253643" y="1286477"/>
                </a:cubicBezTo>
                <a:cubicBezTo>
                  <a:pt x="7255353" y="1300018"/>
                  <a:pt x="7243451" y="1310170"/>
                  <a:pt x="7226443" y="1310170"/>
                </a:cubicBezTo>
                <a:cubicBezTo>
                  <a:pt x="7209431" y="1310170"/>
                  <a:pt x="7194132" y="1300018"/>
                  <a:pt x="7192434" y="1286477"/>
                </a:cubicBezTo>
                <a:cubicBezTo>
                  <a:pt x="7190734" y="1272936"/>
                  <a:pt x="7202637" y="1262772"/>
                  <a:pt x="7219635" y="1262772"/>
                </a:cubicBezTo>
                <a:close/>
                <a:moveTo>
                  <a:pt x="10718513" y="1261078"/>
                </a:moveTo>
                <a:cubicBezTo>
                  <a:pt x="10733812" y="1261078"/>
                  <a:pt x="10754219" y="1271242"/>
                  <a:pt x="10761013" y="1284783"/>
                </a:cubicBezTo>
                <a:cubicBezTo>
                  <a:pt x="10767808" y="1298324"/>
                  <a:pt x="10759314" y="1308476"/>
                  <a:pt x="10742317" y="1308476"/>
                </a:cubicBezTo>
                <a:cubicBezTo>
                  <a:pt x="10725319" y="1308476"/>
                  <a:pt x="10706610" y="1298324"/>
                  <a:pt x="10699816" y="1284783"/>
                </a:cubicBezTo>
                <a:cubicBezTo>
                  <a:pt x="10693010" y="1271242"/>
                  <a:pt x="10701515" y="1261078"/>
                  <a:pt x="10718513" y="1261078"/>
                </a:cubicBezTo>
                <a:close/>
                <a:moveTo>
                  <a:pt x="8440315" y="1261078"/>
                </a:moveTo>
                <a:cubicBezTo>
                  <a:pt x="8457325" y="1262772"/>
                  <a:pt x="8474323" y="1272925"/>
                  <a:pt x="8477720" y="1284783"/>
                </a:cubicBezTo>
                <a:cubicBezTo>
                  <a:pt x="8481129" y="1298324"/>
                  <a:pt x="8470926" y="1308476"/>
                  <a:pt x="8453928" y="1308476"/>
                </a:cubicBezTo>
                <a:cubicBezTo>
                  <a:pt x="8436918" y="1308476"/>
                  <a:pt x="8419909" y="1298324"/>
                  <a:pt x="8416511" y="1284783"/>
                </a:cubicBezTo>
                <a:cubicBezTo>
                  <a:pt x="8413114" y="1271242"/>
                  <a:pt x="8423318" y="1261078"/>
                  <a:pt x="8440315" y="1261078"/>
                </a:cubicBezTo>
                <a:close/>
                <a:moveTo>
                  <a:pt x="8353616" y="1261078"/>
                </a:moveTo>
                <a:cubicBezTo>
                  <a:pt x="8370614" y="1261078"/>
                  <a:pt x="8387623" y="1272925"/>
                  <a:pt x="8391020" y="1284783"/>
                </a:cubicBezTo>
                <a:cubicBezTo>
                  <a:pt x="8394418" y="1298324"/>
                  <a:pt x="8384214" y="1308476"/>
                  <a:pt x="8367216" y="1308476"/>
                </a:cubicBezTo>
                <a:cubicBezTo>
                  <a:pt x="8350218" y="1308476"/>
                  <a:pt x="8333221" y="1298324"/>
                  <a:pt x="8329823" y="1284783"/>
                </a:cubicBezTo>
                <a:cubicBezTo>
                  <a:pt x="8326414" y="1271242"/>
                  <a:pt x="8336618" y="1261078"/>
                  <a:pt x="8353616" y="1261078"/>
                </a:cubicBezTo>
                <a:close/>
                <a:moveTo>
                  <a:pt x="8265193" y="1261078"/>
                </a:moveTo>
                <a:cubicBezTo>
                  <a:pt x="8282203" y="1262772"/>
                  <a:pt x="8299213" y="1272925"/>
                  <a:pt x="8302609" y="1284783"/>
                </a:cubicBezTo>
                <a:cubicBezTo>
                  <a:pt x="8306007" y="1298324"/>
                  <a:pt x="8295803" y="1308476"/>
                  <a:pt x="8278794" y="1308476"/>
                </a:cubicBezTo>
                <a:cubicBezTo>
                  <a:pt x="8261796" y="1308476"/>
                  <a:pt x="8244798" y="1298324"/>
                  <a:pt x="8241401" y="1284783"/>
                </a:cubicBezTo>
                <a:cubicBezTo>
                  <a:pt x="8237992" y="1271242"/>
                  <a:pt x="8249894" y="1261078"/>
                  <a:pt x="8265193" y="1261078"/>
                </a:cubicBezTo>
                <a:close/>
                <a:moveTo>
                  <a:pt x="8178494" y="1261078"/>
                </a:moveTo>
                <a:cubicBezTo>
                  <a:pt x="8195492" y="1261078"/>
                  <a:pt x="8210791" y="1272925"/>
                  <a:pt x="8214200" y="1284783"/>
                </a:cubicBezTo>
                <a:cubicBezTo>
                  <a:pt x="8217609" y="1298324"/>
                  <a:pt x="8205695" y="1308476"/>
                  <a:pt x="8188698" y="1308476"/>
                </a:cubicBezTo>
                <a:cubicBezTo>
                  <a:pt x="8171700" y="1308476"/>
                  <a:pt x="8154690" y="1298324"/>
                  <a:pt x="8152992" y="1284783"/>
                </a:cubicBezTo>
                <a:cubicBezTo>
                  <a:pt x="8149594" y="1271242"/>
                  <a:pt x="8161496" y="1261078"/>
                  <a:pt x="8178494" y="1261078"/>
                </a:cubicBezTo>
                <a:close/>
                <a:moveTo>
                  <a:pt x="8091806" y="1261078"/>
                </a:moveTo>
                <a:cubicBezTo>
                  <a:pt x="8108816" y="1261078"/>
                  <a:pt x="8124115" y="1272925"/>
                  <a:pt x="8127512" y="1284783"/>
                </a:cubicBezTo>
                <a:cubicBezTo>
                  <a:pt x="8130909" y="1298324"/>
                  <a:pt x="8119007" y="1308476"/>
                  <a:pt x="8102009" y="1308476"/>
                </a:cubicBezTo>
                <a:cubicBezTo>
                  <a:pt x="8085011" y="1308476"/>
                  <a:pt x="8068002" y="1298324"/>
                  <a:pt x="8066303" y="1284783"/>
                </a:cubicBezTo>
                <a:cubicBezTo>
                  <a:pt x="8062894" y="1271242"/>
                  <a:pt x="8074796" y="1261078"/>
                  <a:pt x="8091806" y="1261078"/>
                </a:cubicBezTo>
                <a:close/>
                <a:moveTo>
                  <a:pt x="8001685" y="1261078"/>
                </a:moveTo>
                <a:cubicBezTo>
                  <a:pt x="8016984" y="1261078"/>
                  <a:pt x="8033982" y="1271242"/>
                  <a:pt x="8037380" y="1284783"/>
                </a:cubicBezTo>
                <a:cubicBezTo>
                  <a:pt x="8040777" y="1298324"/>
                  <a:pt x="8028875" y="1308476"/>
                  <a:pt x="8011877" y="1308476"/>
                </a:cubicBezTo>
                <a:cubicBezTo>
                  <a:pt x="7994879" y="1308476"/>
                  <a:pt x="7979568" y="1298324"/>
                  <a:pt x="7976170" y="1284783"/>
                </a:cubicBezTo>
                <a:cubicBezTo>
                  <a:pt x="7972774" y="1271242"/>
                  <a:pt x="7984675" y="1261078"/>
                  <a:pt x="8001685" y="1261078"/>
                </a:cubicBezTo>
                <a:close/>
                <a:moveTo>
                  <a:pt x="7913299" y="1261078"/>
                </a:moveTo>
                <a:cubicBezTo>
                  <a:pt x="7930297" y="1261078"/>
                  <a:pt x="7945596" y="1271242"/>
                  <a:pt x="7948993" y="1284783"/>
                </a:cubicBezTo>
                <a:cubicBezTo>
                  <a:pt x="7952390" y="1298324"/>
                  <a:pt x="7940489" y="1308476"/>
                  <a:pt x="7923490" y="1308476"/>
                </a:cubicBezTo>
                <a:cubicBezTo>
                  <a:pt x="7906493" y="1308476"/>
                  <a:pt x="7891193" y="1298324"/>
                  <a:pt x="7887796" y="1284783"/>
                </a:cubicBezTo>
                <a:cubicBezTo>
                  <a:pt x="7884399" y="1271242"/>
                  <a:pt x="7896289" y="1261078"/>
                  <a:pt x="7913299" y="1261078"/>
                </a:cubicBezTo>
                <a:close/>
                <a:moveTo>
                  <a:pt x="7826577" y="1261078"/>
                </a:moveTo>
                <a:cubicBezTo>
                  <a:pt x="7843585" y="1261078"/>
                  <a:pt x="7858884" y="1271242"/>
                  <a:pt x="7862282" y="1284783"/>
                </a:cubicBezTo>
                <a:cubicBezTo>
                  <a:pt x="7865691" y="1298324"/>
                  <a:pt x="7853788" y="1308476"/>
                  <a:pt x="7836779" y="1308476"/>
                </a:cubicBezTo>
                <a:cubicBezTo>
                  <a:pt x="7819781" y="1308476"/>
                  <a:pt x="7804481" y="1298324"/>
                  <a:pt x="7801072" y="1284783"/>
                </a:cubicBezTo>
                <a:cubicBezTo>
                  <a:pt x="7797676" y="1271242"/>
                  <a:pt x="7809577" y="1261078"/>
                  <a:pt x="7826577" y="1261078"/>
                </a:cubicBezTo>
                <a:close/>
                <a:moveTo>
                  <a:pt x="7738179" y="1261078"/>
                </a:moveTo>
                <a:cubicBezTo>
                  <a:pt x="7755176" y="1261078"/>
                  <a:pt x="7772174" y="1271242"/>
                  <a:pt x="7773884" y="1284783"/>
                </a:cubicBezTo>
                <a:cubicBezTo>
                  <a:pt x="7777282" y="1298324"/>
                  <a:pt x="7765379" y="1308476"/>
                  <a:pt x="7748382" y="1308476"/>
                </a:cubicBezTo>
                <a:cubicBezTo>
                  <a:pt x="7731383" y="1308476"/>
                  <a:pt x="7716073" y="1298324"/>
                  <a:pt x="7712677" y="1284783"/>
                </a:cubicBezTo>
                <a:cubicBezTo>
                  <a:pt x="7710977" y="1271242"/>
                  <a:pt x="7721170" y="1261078"/>
                  <a:pt x="7738179" y="1261078"/>
                </a:cubicBezTo>
                <a:close/>
                <a:moveTo>
                  <a:pt x="7651456" y="1261078"/>
                </a:moveTo>
                <a:cubicBezTo>
                  <a:pt x="7668454" y="1261078"/>
                  <a:pt x="7683752" y="1271242"/>
                  <a:pt x="7687149" y="1284783"/>
                </a:cubicBezTo>
                <a:cubicBezTo>
                  <a:pt x="7688849" y="1298324"/>
                  <a:pt x="7678656" y="1308476"/>
                  <a:pt x="7661658" y="1308476"/>
                </a:cubicBezTo>
                <a:cubicBezTo>
                  <a:pt x="7644649" y="1308476"/>
                  <a:pt x="7629350" y="1298324"/>
                  <a:pt x="7625952" y="1284783"/>
                </a:cubicBezTo>
                <a:cubicBezTo>
                  <a:pt x="7624253" y="1271242"/>
                  <a:pt x="7636156" y="1261078"/>
                  <a:pt x="7651456" y="1261078"/>
                </a:cubicBezTo>
                <a:close/>
                <a:moveTo>
                  <a:pt x="7563045" y="1261078"/>
                </a:moveTo>
                <a:cubicBezTo>
                  <a:pt x="7580053" y="1261078"/>
                  <a:pt x="7595367" y="1271242"/>
                  <a:pt x="7598762" y="1284783"/>
                </a:cubicBezTo>
                <a:cubicBezTo>
                  <a:pt x="7600462" y="1298324"/>
                  <a:pt x="7588548" y="1308476"/>
                  <a:pt x="7571553" y="1308476"/>
                </a:cubicBezTo>
                <a:cubicBezTo>
                  <a:pt x="7554559" y="1308476"/>
                  <a:pt x="7539262" y="1298324"/>
                  <a:pt x="7535851" y="1284783"/>
                </a:cubicBezTo>
                <a:cubicBezTo>
                  <a:pt x="7534153" y="1271242"/>
                  <a:pt x="7546055" y="1261078"/>
                  <a:pt x="7563045" y="1261078"/>
                </a:cubicBezTo>
                <a:close/>
                <a:moveTo>
                  <a:pt x="7476379" y="1259396"/>
                </a:moveTo>
                <a:cubicBezTo>
                  <a:pt x="7493371" y="1261090"/>
                  <a:pt x="7508674" y="1271243"/>
                  <a:pt x="7510374" y="1283089"/>
                </a:cubicBezTo>
                <a:cubicBezTo>
                  <a:pt x="7512073" y="1296630"/>
                  <a:pt x="7500170" y="1306782"/>
                  <a:pt x="7483171" y="1306782"/>
                </a:cubicBezTo>
                <a:cubicBezTo>
                  <a:pt x="7466172" y="1306782"/>
                  <a:pt x="7450864" y="1296630"/>
                  <a:pt x="7449168" y="1283089"/>
                </a:cubicBezTo>
                <a:cubicBezTo>
                  <a:pt x="7447466" y="1269549"/>
                  <a:pt x="7459367" y="1259396"/>
                  <a:pt x="7476379" y="1259396"/>
                </a:cubicBezTo>
                <a:close/>
                <a:moveTo>
                  <a:pt x="7389655" y="1259396"/>
                </a:moveTo>
                <a:cubicBezTo>
                  <a:pt x="7406652" y="1261090"/>
                  <a:pt x="7421955" y="1271243"/>
                  <a:pt x="7423651" y="1283089"/>
                </a:cubicBezTo>
                <a:cubicBezTo>
                  <a:pt x="7425350" y="1296630"/>
                  <a:pt x="7413459" y="1306782"/>
                  <a:pt x="7396451" y="1306782"/>
                </a:cubicBezTo>
                <a:cubicBezTo>
                  <a:pt x="7379450" y="1306782"/>
                  <a:pt x="7364141" y="1296630"/>
                  <a:pt x="7362440" y="1283089"/>
                </a:cubicBezTo>
                <a:cubicBezTo>
                  <a:pt x="7360741" y="1269549"/>
                  <a:pt x="7372653" y="1259396"/>
                  <a:pt x="7389655" y="1259396"/>
                </a:cubicBezTo>
                <a:close/>
                <a:moveTo>
                  <a:pt x="7306336" y="1259396"/>
                </a:moveTo>
                <a:cubicBezTo>
                  <a:pt x="7323335" y="1261090"/>
                  <a:pt x="7338634" y="1271243"/>
                  <a:pt x="7340333" y="1283089"/>
                </a:cubicBezTo>
                <a:cubicBezTo>
                  <a:pt x="7342031" y="1296630"/>
                  <a:pt x="7330131" y="1306782"/>
                  <a:pt x="7313133" y="1306782"/>
                </a:cubicBezTo>
                <a:cubicBezTo>
                  <a:pt x="7296134" y="1306782"/>
                  <a:pt x="7280834" y="1296630"/>
                  <a:pt x="7279135" y="1283089"/>
                </a:cubicBezTo>
                <a:cubicBezTo>
                  <a:pt x="7277436" y="1269549"/>
                  <a:pt x="7289326" y="1259396"/>
                  <a:pt x="7306336" y="1259396"/>
                </a:cubicBezTo>
                <a:close/>
                <a:moveTo>
                  <a:pt x="7131215" y="1259396"/>
                </a:moveTo>
                <a:cubicBezTo>
                  <a:pt x="7148220" y="1259396"/>
                  <a:pt x="7163521" y="1269549"/>
                  <a:pt x="7165218" y="1283089"/>
                </a:cubicBezTo>
                <a:cubicBezTo>
                  <a:pt x="7166916" y="1296630"/>
                  <a:pt x="7155017" y="1306782"/>
                  <a:pt x="7138018" y="1306782"/>
                </a:cubicBezTo>
                <a:cubicBezTo>
                  <a:pt x="7121010" y="1306782"/>
                  <a:pt x="7105715" y="1296630"/>
                  <a:pt x="7104016" y="1283089"/>
                </a:cubicBezTo>
                <a:cubicBezTo>
                  <a:pt x="7102318" y="1269549"/>
                  <a:pt x="7114216" y="1259396"/>
                  <a:pt x="7131215" y="1259396"/>
                </a:cubicBezTo>
                <a:close/>
                <a:moveTo>
                  <a:pt x="7044527" y="1259396"/>
                </a:moveTo>
                <a:cubicBezTo>
                  <a:pt x="7061531" y="1259396"/>
                  <a:pt x="7076829" y="1269549"/>
                  <a:pt x="7078530" y="1283089"/>
                </a:cubicBezTo>
                <a:cubicBezTo>
                  <a:pt x="7080228" y="1296630"/>
                  <a:pt x="7068326" y="1306782"/>
                  <a:pt x="7051335" y="1306782"/>
                </a:cubicBezTo>
                <a:cubicBezTo>
                  <a:pt x="7034339" y="1306782"/>
                  <a:pt x="7019044" y="1296630"/>
                  <a:pt x="7017332" y="1283089"/>
                </a:cubicBezTo>
                <a:cubicBezTo>
                  <a:pt x="7015634" y="1269549"/>
                  <a:pt x="7027536" y="1259396"/>
                  <a:pt x="7044527" y="1259396"/>
                </a:cubicBezTo>
                <a:close/>
                <a:moveTo>
                  <a:pt x="6957833" y="1259396"/>
                </a:moveTo>
                <a:cubicBezTo>
                  <a:pt x="6974826" y="1259396"/>
                  <a:pt x="6990124" y="1269549"/>
                  <a:pt x="6991822" y="1283089"/>
                </a:cubicBezTo>
                <a:cubicBezTo>
                  <a:pt x="6993520" y="1296630"/>
                  <a:pt x="6979923" y="1306782"/>
                  <a:pt x="6962927" y="1306782"/>
                </a:cubicBezTo>
                <a:cubicBezTo>
                  <a:pt x="6945931" y="1306782"/>
                  <a:pt x="6930638" y="1296630"/>
                  <a:pt x="6928938" y="1283089"/>
                </a:cubicBezTo>
                <a:cubicBezTo>
                  <a:pt x="6927240" y="1269549"/>
                  <a:pt x="6940837" y="1259396"/>
                  <a:pt x="6957833" y="1259396"/>
                </a:cubicBezTo>
                <a:close/>
                <a:moveTo>
                  <a:pt x="5380257" y="1259396"/>
                </a:moveTo>
                <a:cubicBezTo>
                  <a:pt x="5397262" y="1259396"/>
                  <a:pt x="5409171" y="1269549"/>
                  <a:pt x="5409171" y="1283089"/>
                </a:cubicBezTo>
                <a:cubicBezTo>
                  <a:pt x="5409171" y="1296630"/>
                  <a:pt x="5393867" y="1306782"/>
                  <a:pt x="5376858" y="1306782"/>
                </a:cubicBezTo>
                <a:cubicBezTo>
                  <a:pt x="5359857" y="1306782"/>
                  <a:pt x="5346256" y="1296630"/>
                  <a:pt x="5347961" y="1283089"/>
                </a:cubicBezTo>
                <a:cubicBezTo>
                  <a:pt x="5349657" y="1269549"/>
                  <a:pt x="5363255" y="1259396"/>
                  <a:pt x="5380257" y="1259396"/>
                </a:cubicBezTo>
                <a:close/>
                <a:moveTo>
                  <a:pt x="5291813" y="1259396"/>
                </a:moveTo>
                <a:cubicBezTo>
                  <a:pt x="5308808" y="1259396"/>
                  <a:pt x="5322418" y="1269549"/>
                  <a:pt x="5320718" y="1283089"/>
                </a:cubicBezTo>
                <a:cubicBezTo>
                  <a:pt x="5319014" y="1296630"/>
                  <a:pt x="5305412" y="1306782"/>
                  <a:pt x="5288414" y="1306782"/>
                </a:cubicBezTo>
                <a:cubicBezTo>
                  <a:pt x="5271405" y="1306782"/>
                  <a:pt x="5257818" y="1296630"/>
                  <a:pt x="5259515" y="1283089"/>
                </a:cubicBezTo>
                <a:cubicBezTo>
                  <a:pt x="5261216" y="1269549"/>
                  <a:pt x="5274816" y="1259396"/>
                  <a:pt x="5291813" y="1259396"/>
                </a:cubicBezTo>
                <a:close/>
                <a:moveTo>
                  <a:pt x="5205090" y="1259396"/>
                </a:moveTo>
                <a:cubicBezTo>
                  <a:pt x="5222110" y="1259396"/>
                  <a:pt x="5235722" y="1269549"/>
                  <a:pt x="5234015" y="1283089"/>
                </a:cubicBezTo>
                <a:cubicBezTo>
                  <a:pt x="5232322" y="1296630"/>
                  <a:pt x="5218715" y="1306782"/>
                  <a:pt x="5201690" y="1306782"/>
                </a:cubicBezTo>
                <a:cubicBezTo>
                  <a:pt x="5184686" y="1306782"/>
                  <a:pt x="5171077" y="1296630"/>
                  <a:pt x="5172782" y="1283089"/>
                </a:cubicBezTo>
                <a:cubicBezTo>
                  <a:pt x="5174481" y="1269549"/>
                  <a:pt x="5188084" y="1259396"/>
                  <a:pt x="5205090" y="1259396"/>
                </a:cubicBezTo>
                <a:close/>
                <a:moveTo>
                  <a:pt x="5125154" y="1259396"/>
                </a:moveTo>
                <a:cubicBezTo>
                  <a:pt x="5142163" y="1259396"/>
                  <a:pt x="5154073" y="1269549"/>
                  <a:pt x="5154073" y="1283089"/>
                </a:cubicBezTo>
                <a:cubicBezTo>
                  <a:pt x="5152372" y="1296630"/>
                  <a:pt x="5138767" y="1306782"/>
                  <a:pt x="5121757" y="1306782"/>
                </a:cubicBezTo>
                <a:cubicBezTo>
                  <a:pt x="5104736" y="1306782"/>
                  <a:pt x="5092827" y="1296630"/>
                  <a:pt x="5092827" y="1283089"/>
                </a:cubicBezTo>
                <a:cubicBezTo>
                  <a:pt x="5094519" y="1269549"/>
                  <a:pt x="5108149" y="1259396"/>
                  <a:pt x="5125154" y="1259396"/>
                </a:cubicBezTo>
                <a:close/>
                <a:moveTo>
                  <a:pt x="6872863" y="1257701"/>
                </a:moveTo>
                <a:cubicBezTo>
                  <a:pt x="6888156" y="1257701"/>
                  <a:pt x="6903462" y="1269548"/>
                  <a:pt x="6905163" y="1281394"/>
                </a:cubicBezTo>
                <a:cubicBezTo>
                  <a:pt x="6906858" y="1294935"/>
                  <a:pt x="6893261" y="1305087"/>
                  <a:pt x="6876261" y="1305087"/>
                </a:cubicBezTo>
                <a:cubicBezTo>
                  <a:pt x="6859261" y="1305087"/>
                  <a:pt x="6843965" y="1294935"/>
                  <a:pt x="6843965" y="1281394"/>
                </a:cubicBezTo>
                <a:cubicBezTo>
                  <a:pt x="6842266" y="1267854"/>
                  <a:pt x="6855865" y="1257701"/>
                  <a:pt x="6872863" y="1257701"/>
                </a:cubicBezTo>
                <a:close/>
                <a:moveTo>
                  <a:pt x="5815451" y="1257701"/>
                </a:moveTo>
                <a:cubicBezTo>
                  <a:pt x="5832504" y="1257701"/>
                  <a:pt x="5846121" y="1267854"/>
                  <a:pt x="5846121" y="1281394"/>
                </a:cubicBezTo>
                <a:cubicBezTo>
                  <a:pt x="5846121" y="1294935"/>
                  <a:pt x="5832504" y="1305087"/>
                  <a:pt x="5815451" y="1305087"/>
                </a:cubicBezTo>
                <a:cubicBezTo>
                  <a:pt x="5798467" y="1305087"/>
                  <a:pt x="5784889" y="1294935"/>
                  <a:pt x="5784889" y="1281394"/>
                </a:cubicBezTo>
                <a:cubicBezTo>
                  <a:pt x="5784889" y="1267854"/>
                  <a:pt x="5798467" y="1257701"/>
                  <a:pt x="5815451" y="1257701"/>
                </a:cubicBezTo>
                <a:close/>
                <a:moveTo>
                  <a:pt x="6782801" y="1256007"/>
                </a:moveTo>
                <a:cubicBezTo>
                  <a:pt x="6799764" y="1256007"/>
                  <a:pt x="6813362" y="1267854"/>
                  <a:pt x="6815061" y="1279700"/>
                </a:cubicBezTo>
                <a:cubicBezTo>
                  <a:pt x="6816770" y="1293241"/>
                  <a:pt x="6803173" y="1303393"/>
                  <a:pt x="6786192" y="1303393"/>
                </a:cubicBezTo>
                <a:cubicBezTo>
                  <a:pt x="6769204" y="1303393"/>
                  <a:pt x="6753909" y="1293241"/>
                  <a:pt x="6753909" y="1279700"/>
                </a:cubicBezTo>
                <a:cubicBezTo>
                  <a:pt x="6752197" y="1266160"/>
                  <a:pt x="6765805" y="1256007"/>
                  <a:pt x="6782801" y="1256007"/>
                </a:cubicBezTo>
                <a:close/>
                <a:moveTo>
                  <a:pt x="6694396" y="1256007"/>
                </a:moveTo>
                <a:cubicBezTo>
                  <a:pt x="6709689" y="1257701"/>
                  <a:pt x="6724990" y="1267854"/>
                  <a:pt x="6726689" y="1279700"/>
                </a:cubicBezTo>
                <a:cubicBezTo>
                  <a:pt x="6728384" y="1293241"/>
                  <a:pt x="6714789" y="1303393"/>
                  <a:pt x="6697791" y="1303393"/>
                </a:cubicBezTo>
                <a:cubicBezTo>
                  <a:pt x="6680800" y="1303393"/>
                  <a:pt x="6665504" y="1293241"/>
                  <a:pt x="6665504" y="1279700"/>
                </a:cubicBezTo>
                <a:cubicBezTo>
                  <a:pt x="6663807" y="1266160"/>
                  <a:pt x="6677406" y="1256007"/>
                  <a:pt x="6694396" y="1256007"/>
                </a:cubicBezTo>
                <a:close/>
                <a:moveTo>
                  <a:pt x="6606010" y="1256007"/>
                </a:moveTo>
                <a:cubicBezTo>
                  <a:pt x="6623008" y="1257701"/>
                  <a:pt x="6636600" y="1267854"/>
                  <a:pt x="6638321" y="1279700"/>
                </a:cubicBezTo>
                <a:cubicBezTo>
                  <a:pt x="6640017" y="1293241"/>
                  <a:pt x="6626403" y="1303393"/>
                  <a:pt x="6609407" y="1303393"/>
                </a:cubicBezTo>
                <a:cubicBezTo>
                  <a:pt x="6592419" y="1303393"/>
                  <a:pt x="6578814" y="1293241"/>
                  <a:pt x="6577117" y="1279700"/>
                </a:cubicBezTo>
                <a:cubicBezTo>
                  <a:pt x="6575419" y="1266160"/>
                  <a:pt x="6589018" y="1256007"/>
                  <a:pt x="6606010" y="1256007"/>
                </a:cubicBezTo>
                <a:close/>
                <a:moveTo>
                  <a:pt x="6519340" y="1256007"/>
                </a:moveTo>
                <a:cubicBezTo>
                  <a:pt x="6536333" y="1256007"/>
                  <a:pt x="6549937" y="1267854"/>
                  <a:pt x="6551631" y="1279700"/>
                </a:cubicBezTo>
                <a:cubicBezTo>
                  <a:pt x="6551631" y="1293241"/>
                  <a:pt x="6539733" y="1303393"/>
                  <a:pt x="6522736" y="1303393"/>
                </a:cubicBezTo>
                <a:cubicBezTo>
                  <a:pt x="6505727" y="1303393"/>
                  <a:pt x="6492127" y="1293241"/>
                  <a:pt x="6490433" y="1279700"/>
                </a:cubicBezTo>
                <a:cubicBezTo>
                  <a:pt x="6490433" y="1266160"/>
                  <a:pt x="6502337" y="1256007"/>
                  <a:pt x="6519340" y="1256007"/>
                </a:cubicBezTo>
                <a:close/>
                <a:moveTo>
                  <a:pt x="6257555" y="1256007"/>
                </a:moveTo>
                <a:cubicBezTo>
                  <a:pt x="6272847" y="1256007"/>
                  <a:pt x="6288155" y="1266160"/>
                  <a:pt x="6288155" y="1279700"/>
                </a:cubicBezTo>
                <a:cubicBezTo>
                  <a:pt x="6288155" y="1293241"/>
                  <a:pt x="6274548" y="1303393"/>
                  <a:pt x="6257555" y="1303393"/>
                </a:cubicBezTo>
                <a:cubicBezTo>
                  <a:pt x="6240555" y="1303393"/>
                  <a:pt x="6226963" y="1293241"/>
                  <a:pt x="6226963" y="1279700"/>
                </a:cubicBezTo>
                <a:cubicBezTo>
                  <a:pt x="6226963" y="1266160"/>
                  <a:pt x="6240555" y="1256007"/>
                  <a:pt x="6257555" y="1256007"/>
                </a:cubicBezTo>
                <a:close/>
                <a:moveTo>
                  <a:pt x="6082468" y="1256007"/>
                </a:moveTo>
                <a:cubicBezTo>
                  <a:pt x="6099463" y="1256007"/>
                  <a:pt x="6113057" y="1266160"/>
                  <a:pt x="6113057" y="1279700"/>
                </a:cubicBezTo>
                <a:cubicBezTo>
                  <a:pt x="6113057" y="1293241"/>
                  <a:pt x="6099463" y="1303393"/>
                  <a:pt x="6082468" y="1303393"/>
                </a:cubicBezTo>
                <a:cubicBezTo>
                  <a:pt x="6065471" y="1303393"/>
                  <a:pt x="6051862" y="1293241"/>
                  <a:pt x="6051862" y="1279700"/>
                </a:cubicBezTo>
                <a:cubicBezTo>
                  <a:pt x="6051862" y="1266160"/>
                  <a:pt x="6065471" y="1256007"/>
                  <a:pt x="6082468" y="1256007"/>
                </a:cubicBezTo>
                <a:close/>
                <a:moveTo>
                  <a:pt x="5466991" y="1256007"/>
                </a:moveTo>
                <a:cubicBezTo>
                  <a:pt x="5483996" y="1257701"/>
                  <a:pt x="5497597" y="1267854"/>
                  <a:pt x="5495900" y="1279700"/>
                </a:cubicBezTo>
                <a:cubicBezTo>
                  <a:pt x="5495900" y="1293241"/>
                  <a:pt x="5480586" y="1303393"/>
                  <a:pt x="5463583" y="1303393"/>
                </a:cubicBezTo>
                <a:cubicBezTo>
                  <a:pt x="5446572" y="1303393"/>
                  <a:pt x="5432967" y="1293241"/>
                  <a:pt x="5434671" y="1279700"/>
                </a:cubicBezTo>
                <a:cubicBezTo>
                  <a:pt x="5434671" y="1266160"/>
                  <a:pt x="5449965" y="1256007"/>
                  <a:pt x="5466991" y="1256007"/>
                </a:cubicBezTo>
                <a:close/>
                <a:moveTo>
                  <a:pt x="2670138" y="1252619"/>
                </a:moveTo>
                <a:cubicBezTo>
                  <a:pt x="2687135" y="1252619"/>
                  <a:pt x="2697339" y="1264466"/>
                  <a:pt x="2692231" y="1276312"/>
                </a:cubicBezTo>
                <a:cubicBezTo>
                  <a:pt x="2687135" y="1289853"/>
                  <a:pt x="2670138" y="1300017"/>
                  <a:pt x="2653140" y="1300017"/>
                </a:cubicBezTo>
                <a:cubicBezTo>
                  <a:pt x="2636142" y="1300017"/>
                  <a:pt x="2625939" y="1289853"/>
                  <a:pt x="2631034" y="1276312"/>
                </a:cubicBezTo>
                <a:cubicBezTo>
                  <a:pt x="2636142" y="1262772"/>
                  <a:pt x="2653140" y="1252619"/>
                  <a:pt x="2670138" y="1252619"/>
                </a:cubicBezTo>
                <a:close/>
                <a:moveTo>
                  <a:pt x="2581727" y="1252619"/>
                </a:moveTo>
                <a:cubicBezTo>
                  <a:pt x="2598725" y="1252619"/>
                  <a:pt x="2608929" y="1262772"/>
                  <a:pt x="2603821" y="1276312"/>
                </a:cubicBezTo>
                <a:cubicBezTo>
                  <a:pt x="2598725" y="1289853"/>
                  <a:pt x="2581727" y="1300017"/>
                  <a:pt x="2564718" y="1300017"/>
                </a:cubicBezTo>
                <a:cubicBezTo>
                  <a:pt x="2547720" y="1300017"/>
                  <a:pt x="2537517" y="1289853"/>
                  <a:pt x="2542612" y="1276312"/>
                </a:cubicBezTo>
                <a:cubicBezTo>
                  <a:pt x="2547720" y="1262772"/>
                  <a:pt x="2564718" y="1252619"/>
                  <a:pt x="2581727" y="1252619"/>
                </a:cubicBezTo>
                <a:close/>
                <a:moveTo>
                  <a:pt x="2495029" y="1252619"/>
                </a:moveTo>
                <a:cubicBezTo>
                  <a:pt x="2512027" y="1252619"/>
                  <a:pt x="2522230" y="1262772"/>
                  <a:pt x="2517123" y="1276312"/>
                </a:cubicBezTo>
                <a:cubicBezTo>
                  <a:pt x="2512027" y="1289853"/>
                  <a:pt x="2493330" y="1300017"/>
                  <a:pt x="2476321" y="1300017"/>
                </a:cubicBezTo>
                <a:cubicBezTo>
                  <a:pt x="2459311" y="1300017"/>
                  <a:pt x="2449119" y="1289853"/>
                  <a:pt x="2454215" y="1276312"/>
                </a:cubicBezTo>
                <a:cubicBezTo>
                  <a:pt x="2459311" y="1262772"/>
                  <a:pt x="2478019" y="1252619"/>
                  <a:pt x="2495029" y="1252619"/>
                </a:cubicBezTo>
                <a:close/>
                <a:moveTo>
                  <a:pt x="2411672" y="1252619"/>
                </a:moveTo>
                <a:cubicBezTo>
                  <a:pt x="2428670" y="1252619"/>
                  <a:pt x="2438874" y="1262772"/>
                  <a:pt x="2433778" y="1276312"/>
                </a:cubicBezTo>
                <a:cubicBezTo>
                  <a:pt x="2428670" y="1289853"/>
                  <a:pt x="2409974" y="1300017"/>
                  <a:pt x="2392976" y="1300017"/>
                </a:cubicBezTo>
                <a:cubicBezTo>
                  <a:pt x="2375978" y="1300017"/>
                  <a:pt x="2365775" y="1289853"/>
                  <a:pt x="2372581" y="1276312"/>
                </a:cubicBezTo>
                <a:cubicBezTo>
                  <a:pt x="2377677" y="1262772"/>
                  <a:pt x="2394674" y="1252619"/>
                  <a:pt x="2411672" y="1252619"/>
                </a:cubicBezTo>
                <a:close/>
                <a:moveTo>
                  <a:pt x="2325026" y="1250925"/>
                </a:moveTo>
                <a:cubicBezTo>
                  <a:pt x="2342024" y="1252619"/>
                  <a:pt x="2350529" y="1262772"/>
                  <a:pt x="2345433" y="1274618"/>
                </a:cubicBezTo>
                <a:cubicBezTo>
                  <a:pt x="2340325" y="1288159"/>
                  <a:pt x="2321629" y="1298323"/>
                  <a:pt x="2304631" y="1298323"/>
                </a:cubicBezTo>
                <a:cubicBezTo>
                  <a:pt x="2287633" y="1298323"/>
                  <a:pt x="2277430" y="1288159"/>
                  <a:pt x="2284236" y="1274618"/>
                </a:cubicBezTo>
                <a:cubicBezTo>
                  <a:pt x="2289333" y="1261078"/>
                  <a:pt x="2308028" y="1250925"/>
                  <a:pt x="2325026" y="1250925"/>
                </a:cubicBezTo>
                <a:close/>
                <a:moveTo>
                  <a:pt x="2238315" y="1250925"/>
                </a:moveTo>
                <a:cubicBezTo>
                  <a:pt x="2253626" y="1252619"/>
                  <a:pt x="2263830" y="1262772"/>
                  <a:pt x="2258734" y="1274618"/>
                </a:cubicBezTo>
                <a:cubicBezTo>
                  <a:pt x="2253626" y="1288159"/>
                  <a:pt x="2234918" y="1298323"/>
                  <a:pt x="2217920" y="1298323"/>
                </a:cubicBezTo>
                <a:cubicBezTo>
                  <a:pt x="2200922" y="1298323"/>
                  <a:pt x="2192418" y="1288159"/>
                  <a:pt x="2197525" y="1274618"/>
                </a:cubicBezTo>
                <a:cubicBezTo>
                  <a:pt x="2202621" y="1261078"/>
                  <a:pt x="2221317" y="1250925"/>
                  <a:pt x="2238315" y="1250925"/>
                </a:cubicBezTo>
                <a:close/>
                <a:moveTo>
                  <a:pt x="2149930" y="1250925"/>
                </a:moveTo>
                <a:cubicBezTo>
                  <a:pt x="2165229" y="1252619"/>
                  <a:pt x="2175433" y="1262772"/>
                  <a:pt x="2170337" y="1274618"/>
                </a:cubicBezTo>
                <a:cubicBezTo>
                  <a:pt x="2165229" y="1288159"/>
                  <a:pt x="2146533" y="1298323"/>
                  <a:pt x="2129523" y="1298323"/>
                </a:cubicBezTo>
                <a:cubicBezTo>
                  <a:pt x="2112526" y="1298323"/>
                  <a:pt x="2104021" y="1288159"/>
                  <a:pt x="2109116" y="1274618"/>
                </a:cubicBezTo>
                <a:cubicBezTo>
                  <a:pt x="2114224" y="1261078"/>
                  <a:pt x="2132920" y="1250925"/>
                  <a:pt x="2149930" y="1250925"/>
                </a:cubicBezTo>
                <a:close/>
                <a:moveTo>
                  <a:pt x="2061520" y="1250925"/>
                </a:moveTo>
                <a:cubicBezTo>
                  <a:pt x="2078518" y="1252619"/>
                  <a:pt x="2087023" y="1262772"/>
                  <a:pt x="2081927" y="1274618"/>
                </a:cubicBezTo>
                <a:cubicBezTo>
                  <a:pt x="2076820" y="1288159"/>
                  <a:pt x="2058123" y="1298323"/>
                  <a:pt x="2041125" y="1298323"/>
                </a:cubicBezTo>
                <a:cubicBezTo>
                  <a:pt x="2024129" y="1298323"/>
                  <a:pt x="2015623" y="1288159"/>
                  <a:pt x="2020718" y="1274618"/>
                </a:cubicBezTo>
                <a:cubicBezTo>
                  <a:pt x="2025827" y="1261078"/>
                  <a:pt x="2044524" y="1250925"/>
                  <a:pt x="2061520" y="1250925"/>
                </a:cubicBezTo>
                <a:close/>
                <a:moveTo>
                  <a:pt x="1974810" y="1250925"/>
                </a:moveTo>
                <a:cubicBezTo>
                  <a:pt x="1991808" y="1250925"/>
                  <a:pt x="2000301" y="1262772"/>
                  <a:pt x="1995205" y="1274618"/>
                </a:cubicBezTo>
                <a:cubicBezTo>
                  <a:pt x="1990109" y="1288159"/>
                  <a:pt x="1971402" y="1298323"/>
                  <a:pt x="1954403" y="1298323"/>
                </a:cubicBezTo>
                <a:cubicBezTo>
                  <a:pt x="1937406" y="1298323"/>
                  <a:pt x="1928901" y="1288159"/>
                  <a:pt x="1934009" y="1274618"/>
                </a:cubicBezTo>
                <a:cubicBezTo>
                  <a:pt x="1939105" y="1261078"/>
                  <a:pt x="1957801" y="1250925"/>
                  <a:pt x="1974810" y="1250925"/>
                </a:cubicBezTo>
                <a:close/>
                <a:moveTo>
                  <a:pt x="1886410" y="1250925"/>
                </a:moveTo>
                <a:cubicBezTo>
                  <a:pt x="1903420" y="1250925"/>
                  <a:pt x="1913611" y="1261078"/>
                  <a:pt x="1906817" y="1274618"/>
                </a:cubicBezTo>
                <a:cubicBezTo>
                  <a:pt x="1900011" y="1288159"/>
                  <a:pt x="1883013" y="1298323"/>
                  <a:pt x="1866003" y="1298323"/>
                </a:cubicBezTo>
                <a:cubicBezTo>
                  <a:pt x="1849005" y="1298323"/>
                  <a:pt x="1840500" y="1288159"/>
                  <a:pt x="1845609" y="1274618"/>
                </a:cubicBezTo>
                <a:cubicBezTo>
                  <a:pt x="1852403" y="1261078"/>
                  <a:pt x="1871099" y="1250925"/>
                  <a:pt x="1886410" y="1250925"/>
                </a:cubicBezTo>
                <a:close/>
                <a:moveTo>
                  <a:pt x="1799699" y="1250925"/>
                </a:moveTo>
                <a:cubicBezTo>
                  <a:pt x="1816709" y="1250925"/>
                  <a:pt x="1825202" y="1261078"/>
                  <a:pt x="1820106" y="1274618"/>
                </a:cubicBezTo>
                <a:cubicBezTo>
                  <a:pt x="1813300" y="1288159"/>
                  <a:pt x="1794603" y="1298323"/>
                  <a:pt x="1777605" y="1298323"/>
                </a:cubicBezTo>
                <a:cubicBezTo>
                  <a:pt x="1760608" y="1298323"/>
                  <a:pt x="1752103" y="1288159"/>
                  <a:pt x="1757211" y="1274618"/>
                </a:cubicBezTo>
                <a:cubicBezTo>
                  <a:pt x="1764005" y="1261078"/>
                  <a:pt x="1782701" y="1250925"/>
                  <a:pt x="1799699" y="1250925"/>
                </a:cubicBezTo>
                <a:close/>
                <a:moveTo>
                  <a:pt x="1712989" y="1250925"/>
                </a:moveTo>
                <a:cubicBezTo>
                  <a:pt x="1728288" y="1250925"/>
                  <a:pt x="1736793" y="1261078"/>
                  <a:pt x="1731685" y="1274618"/>
                </a:cubicBezTo>
                <a:cubicBezTo>
                  <a:pt x="1724891" y="1288159"/>
                  <a:pt x="1706195" y="1298323"/>
                  <a:pt x="1689186" y="1298323"/>
                </a:cubicBezTo>
                <a:cubicBezTo>
                  <a:pt x="1672188" y="1298323"/>
                  <a:pt x="1663694" y="1288159"/>
                  <a:pt x="1670489" y="1274618"/>
                </a:cubicBezTo>
                <a:cubicBezTo>
                  <a:pt x="1677296" y="1261078"/>
                  <a:pt x="1695991" y="1250925"/>
                  <a:pt x="1712989" y="1250925"/>
                </a:cubicBezTo>
                <a:close/>
                <a:moveTo>
                  <a:pt x="1624591" y="1250925"/>
                </a:moveTo>
                <a:cubicBezTo>
                  <a:pt x="1641601" y="1250925"/>
                  <a:pt x="1650105" y="1261078"/>
                  <a:pt x="1643299" y="1274618"/>
                </a:cubicBezTo>
                <a:cubicBezTo>
                  <a:pt x="1636505" y="1288159"/>
                  <a:pt x="1617785" y="1298323"/>
                  <a:pt x="1600787" y="1298323"/>
                </a:cubicBezTo>
                <a:cubicBezTo>
                  <a:pt x="1583790" y="1298323"/>
                  <a:pt x="1575297" y="1288159"/>
                  <a:pt x="1582091" y="1274618"/>
                </a:cubicBezTo>
                <a:cubicBezTo>
                  <a:pt x="1588886" y="1261078"/>
                  <a:pt x="1607594" y="1250925"/>
                  <a:pt x="1624591" y="1250925"/>
                </a:cubicBezTo>
                <a:close/>
                <a:moveTo>
                  <a:pt x="1537881" y="1250925"/>
                </a:moveTo>
                <a:cubicBezTo>
                  <a:pt x="1553180" y="1250925"/>
                  <a:pt x="1561685" y="1261078"/>
                  <a:pt x="1556577" y="1274618"/>
                </a:cubicBezTo>
                <a:cubicBezTo>
                  <a:pt x="1549783" y="1288159"/>
                  <a:pt x="1531087" y="1298323"/>
                  <a:pt x="1514078" y="1298323"/>
                </a:cubicBezTo>
                <a:cubicBezTo>
                  <a:pt x="1497080" y="1298323"/>
                  <a:pt x="1488575" y="1288159"/>
                  <a:pt x="1495370" y="1274618"/>
                </a:cubicBezTo>
                <a:cubicBezTo>
                  <a:pt x="1502176" y="1261078"/>
                  <a:pt x="1520872" y="1250925"/>
                  <a:pt x="1537881" y="1250925"/>
                </a:cubicBezTo>
                <a:close/>
                <a:moveTo>
                  <a:pt x="1446073" y="1250925"/>
                </a:moveTo>
                <a:cubicBezTo>
                  <a:pt x="1463070" y="1250925"/>
                  <a:pt x="1471574" y="1261078"/>
                  <a:pt x="1464769" y="1274618"/>
                </a:cubicBezTo>
                <a:cubicBezTo>
                  <a:pt x="1457974" y="1288159"/>
                  <a:pt x="1439278" y="1298323"/>
                  <a:pt x="1422268" y="1298323"/>
                </a:cubicBezTo>
                <a:cubicBezTo>
                  <a:pt x="1405259" y="1298323"/>
                  <a:pt x="1396766" y="1288159"/>
                  <a:pt x="1403560" y="1274618"/>
                </a:cubicBezTo>
                <a:cubicBezTo>
                  <a:pt x="1410378" y="1261078"/>
                  <a:pt x="1429075" y="1250925"/>
                  <a:pt x="1446073" y="1250925"/>
                </a:cubicBezTo>
                <a:close/>
                <a:moveTo>
                  <a:pt x="1359362" y="1249243"/>
                </a:moveTo>
                <a:cubicBezTo>
                  <a:pt x="1376372" y="1250925"/>
                  <a:pt x="1384864" y="1261090"/>
                  <a:pt x="1378070" y="1272936"/>
                </a:cubicBezTo>
                <a:cubicBezTo>
                  <a:pt x="1371264" y="1284783"/>
                  <a:pt x="1352568" y="1296629"/>
                  <a:pt x="1335570" y="1296629"/>
                </a:cubicBezTo>
                <a:cubicBezTo>
                  <a:pt x="1318572" y="1296629"/>
                  <a:pt x="1310067" y="1286477"/>
                  <a:pt x="1316873" y="1272936"/>
                </a:cubicBezTo>
                <a:cubicBezTo>
                  <a:pt x="1323668" y="1259396"/>
                  <a:pt x="1342364" y="1249243"/>
                  <a:pt x="1359362" y="1249243"/>
                </a:cubicBezTo>
                <a:close/>
                <a:moveTo>
                  <a:pt x="1270941" y="1249243"/>
                </a:moveTo>
                <a:cubicBezTo>
                  <a:pt x="1289660" y="1250925"/>
                  <a:pt x="1298154" y="1261090"/>
                  <a:pt x="1289660" y="1272936"/>
                </a:cubicBezTo>
                <a:cubicBezTo>
                  <a:pt x="1282855" y="1284783"/>
                  <a:pt x="1264147" y="1296629"/>
                  <a:pt x="1247149" y="1296629"/>
                </a:cubicBezTo>
                <a:cubicBezTo>
                  <a:pt x="1230151" y="1296629"/>
                  <a:pt x="1221646" y="1286477"/>
                  <a:pt x="1228452" y="1272936"/>
                </a:cubicBezTo>
                <a:cubicBezTo>
                  <a:pt x="1235247" y="1259396"/>
                  <a:pt x="1253943" y="1249243"/>
                  <a:pt x="1270941" y="1249243"/>
                </a:cubicBezTo>
                <a:close/>
                <a:moveTo>
                  <a:pt x="1184252" y="1249243"/>
                </a:moveTo>
                <a:cubicBezTo>
                  <a:pt x="1201250" y="1250925"/>
                  <a:pt x="1209755" y="1261090"/>
                  <a:pt x="1202960" y="1272936"/>
                </a:cubicBezTo>
                <a:cubicBezTo>
                  <a:pt x="1196154" y="1284783"/>
                  <a:pt x="1175755" y="1296629"/>
                  <a:pt x="1158744" y="1296629"/>
                </a:cubicBezTo>
                <a:cubicBezTo>
                  <a:pt x="1141745" y="1296629"/>
                  <a:pt x="1133245" y="1286477"/>
                  <a:pt x="1140047" y="1272936"/>
                </a:cubicBezTo>
                <a:cubicBezTo>
                  <a:pt x="1146846" y="1259396"/>
                  <a:pt x="1167256" y="1249243"/>
                  <a:pt x="1184252" y="1249243"/>
                </a:cubicBezTo>
                <a:close/>
                <a:moveTo>
                  <a:pt x="1099258" y="1249243"/>
                </a:moveTo>
                <a:cubicBezTo>
                  <a:pt x="1114559" y="1250925"/>
                  <a:pt x="1123058" y="1261090"/>
                  <a:pt x="1116258" y="1272936"/>
                </a:cubicBezTo>
                <a:cubicBezTo>
                  <a:pt x="1109458" y="1284783"/>
                  <a:pt x="1089056" y="1296629"/>
                  <a:pt x="1072055" y="1296629"/>
                </a:cubicBezTo>
                <a:cubicBezTo>
                  <a:pt x="1055054" y="1296629"/>
                  <a:pt x="1046552" y="1286477"/>
                  <a:pt x="1055054" y="1272936"/>
                </a:cubicBezTo>
                <a:cubicBezTo>
                  <a:pt x="1061854" y="1259396"/>
                  <a:pt x="1082256" y="1249243"/>
                  <a:pt x="1099258" y="1249243"/>
                </a:cubicBezTo>
                <a:close/>
                <a:moveTo>
                  <a:pt x="1007382" y="1249243"/>
                </a:moveTo>
                <a:cubicBezTo>
                  <a:pt x="1024383" y="1249243"/>
                  <a:pt x="1031183" y="1261090"/>
                  <a:pt x="1024383" y="1272936"/>
                </a:cubicBezTo>
                <a:cubicBezTo>
                  <a:pt x="1017583" y="1284783"/>
                  <a:pt x="997181" y="1296629"/>
                  <a:pt x="980180" y="1296629"/>
                </a:cubicBezTo>
                <a:cubicBezTo>
                  <a:pt x="963178" y="1296629"/>
                  <a:pt x="954677" y="1286477"/>
                  <a:pt x="963178" y="1272936"/>
                </a:cubicBezTo>
                <a:cubicBezTo>
                  <a:pt x="969980" y="1259396"/>
                  <a:pt x="990381" y="1249243"/>
                  <a:pt x="1007382" y="1249243"/>
                </a:cubicBezTo>
                <a:close/>
                <a:moveTo>
                  <a:pt x="920664" y="1249243"/>
                </a:moveTo>
                <a:cubicBezTo>
                  <a:pt x="935966" y="1249243"/>
                  <a:pt x="944466" y="1259396"/>
                  <a:pt x="937665" y="1272936"/>
                </a:cubicBezTo>
                <a:cubicBezTo>
                  <a:pt x="930865" y="1284783"/>
                  <a:pt x="910464" y="1296629"/>
                  <a:pt x="893463" y="1296629"/>
                </a:cubicBezTo>
                <a:cubicBezTo>
                  <a:pt x="876461" y="1296629"/>
                  <a:pt x="867961" y="1286477"/>
                  <a:pt x="876461" y="1272936"/>
                </a:cubicBezTo>
                <a:cubicBezTo>
                  <a:pt x="883262" y="1259396"/>
                  <a:pt x="903662" y="1249243"/>
                  <a:pt x="920664" y="1249243"/>
                </a:cubicBezTo>
                <a:close/>
                <a:moveTo>
                  <a:pt x="837363" y="1249243"/>
                </a:moveTo>
                <a:cubicBezTo>
                  <a:pt x="854366" y="1249243"/>
                  <a:pt x="861166" y="1259396"/>
                  <a:pt x="854366" y="1272936"/>
                </a:cubicBezTo>
                <a:cubicBezTo>
                  <a:pt x="847564" y="1284783"/>
                  <a:pt x="827164" y="1296629"/>
                  <a:pt x="810161" y="1296629"/>
                </a:cubicBezTo>
                <a:cubicBezTo>
                  <a:pt x="793161" y="1296629"/>
                  <a:pt x="786360" y="1286477"/>
                  <a:pt x="793161" y="1272936"/>
                </a:cubicBezTo>
                <a:cubicBezTo>
                  <a:pt x="799961" y="1259396"/>
                  <a:pt x="820363" y="1249243"/>
                  <a:pt x="837363" y="1249243"/>
                </a:cubicBezTo>
                <a:close/>
                <a:moveTo>
                  <a:pt x="12036006" y="1231761"/>
                </a:moveTo>
                <a:cubicBezTo>
                  <a:pt x="12056414" y="1231761"/>
                  <a:pt x="12078472" y="1243608"/>
                  <a:pt x="12086965" y="1255454"/>
                </a:cubicBezTo>
                <a:cubicBezTo>
                  <a:pt x="12095458" y="1268995"/>
                  <a:pt x="12085314" y="1279159"/>
                  <a:pt x="12064906" y="1279159"/>
                </a:cubicBezTo>
                <a:cubicBezTo>
                  <a:pt x="12044500" y="1279159"/>
                  <a:pt x="12022441" y="1268995"/>
                  <a:pt x="12013830" y="1255454"/>
                </a:cubicBezTo>
                <a:cubicBezTo>
                  <a:pt x="12005455" y="1241914"/>
                  <a:pt x="12015600" y="1231761"/>
                  <a:pt x="12036006" y="1231761"/>
                </a:cubicBezTo>
                <a:close/>
                <a:moveTo>
                  <a:pt x="11933972" y="1231761"/>
                </a:moveTo>
                <a:cubicBezTo>
                  <a:pt x="11952727" y="1231761"/>
                  <a:pt x="11974785" y="1241914"/>
                  <a:pt x="11983279" y="1255454"/>
                </a:cubicBezTo>
                <a:cubicBezTo>
                  <a:pt x="11991772" y="1268995"/>
                  <a:pt x="11981627" y="1279159"/>
                  <a:pt x="11961221" y="1279159"/>
                </a:cubicBezTo>
                <a:cubicBezTo>
                  <a:pt x="11940813" y="1279159"/>
                  <a:pt x="11918637" y="1268995"/>
                  <a:pt x="11911914" y="1255454"/>
                </a:cubicBezTo>
                <a:cubicBezTo>
                  <a:pt x="11903421" y="1241914"/>
                  <a:pt x="11913683" y="1231761"/>
                  <a:pt x="11933972" y="1231761"/>
                </a:cubicBezTo>
                <a:close/>
                <a:moveTo>
                  <a:pt x="11830286" y="1231761"/>
                </a:moveTo>
                <a:cubicBezTo>
                  <a:pt x="11849042" y="1231761"/>
                  <a:pt x="11871100" y="1241914"/>
                  <a:pt x="11879593" y="1255454"/>
                </a:cubicBezTo>
                <a:cubicBezTo>
                  <a:pt x="11886435" y="1268995"/>
                  <a:pt x="11877824" y="1279159"/>
                  <a:pt x="11857416" y="1279159"/>
                </a:cubicBezTo>
                <a:cubicBezTo>
                  <a:pt x="11837010" y="1279159"/>
                  <a:pt x="11815070" y="1268995"/>
                  <a:pt x="11808228" y="1255454"/>
                </a:cubicBezTo>
                <a:cubicBezTo>
                  <a:pt x="11801386" y="1241914"/>
                  <a:pt x="11809879" y="1231761"/>
                  <a:pt x="11830286" y="1231761"/>
                </a:cubicBezTo>
                <a:close/>
                <a:moveTo>
                  <a:pt x="11729916" y="1231761"/>
                </a:moveTo>
                <a:cubicBezTo>
                  <a:pt x="11750429" y="1231761"/>
                  <a:pt x="11772475" y="1241914"/>
                  <a:pt x="11779269" y="1255454"/>
                </a:cubicBezTo>
                <a:cubicBezTo>
                  <a:pt x="11786076" y="1268995"/>
                  <a:pt x="11775872" y="1279159"/>
                  <a:pt x="11757235" y="1279159"/>
                </a:cubicBezTo>
                <a:cubicBezTo>
                  <a:pt x="11736722" y="1279159"/>
                  <a:pt x="11714676" y="1268995"/>
                  <a:pt x="11707881" y="1255454"/>
                </a:cubicBezTo>
                <a:cubicBezTo>
                  <a:pt x="11701075" y="1241914"/>
                  <a:pt x="11711278" y="1231761"/>
                  <a:pt x="11729916" y="1231761"/>
                </a:cubicBezTo>
                <a:close/>
                <a:moveTo>
                  <a:pt x="12333381" y="1215021"/>
                </a:moveTo>
                <a:cubicBezTo>
                  <a:pt x="12353789" y="1215021"/>
                  <a:pt x="12377498" y="1225185"/>
                  <a:pt x="12384340" y="1238726"/>
                </a:cubicBezTo>
                <a:cubicBezTo>
                  <a:pt x="12392950" y="1252267"/>
                  <a:pt x="12382688" y="1262431"/>
                  <a:pt x="12362281" y="1262431"/>
                </a:cubicBezTo>
                <a:cubicBezTo>
                  <a:pt x="12341875" y="1262431"/>
                  <a:pt x="12319698" y="1252267"/>
                  <a:pt x="12311322" y="1238726"/>
                </a:cubicBezTo>
                <a:cubicBezTo>
                  <a:pt x="12302712" y="1225185"/>
                  <a:pt x="12312974" y="1215021"/>
                  <a:pt x="12333381" y="1215021"/>
                </a:cubicBezTo>
                <a:close/>
                <a:moveTo>
                  <a:pt x="12229577" y="1215021"/>
                </a:moveTo>
                <a:cubicBezTo>
                  <a:pt x="12249984" y="1215021"/>
                  <a:pt x="12272160" y="1225185"/>
                  <a:pt x="12280535" y="1238726"/>
                </a:cubicBezTo>
                <a:cubicBezTo>
                  <a:pt x="12289146" y="1252267"/>
                  <a:pt x="12278883" y="1262431"/>
                  <a:pt x="12258595" y="1262431"/>
                </a:cubicBezTo>
                <a:cubicBezTo>
                  <a:pt x="12238188" y="1262431"/>
                  <a:pt x="12216012" y="1252267"/>
                  <a:pt x="12207519" y="1238726"/>
                </a:cubicBezTo>
                <a:cubicBezTo>
                  <a:pt x="12199026" y="1225185"/>
                  <a:pt x="12209171" y="1215021"/>
                  <a:pt x="12229577" y="1215021"/>
                </a:cubicBezTo>
                <a:close/>
                <a:moveTo>
                  <a:pt x="12126009" y="1215021"/>
                </a:moveTo>
                <a:cubicBezTo>
                  <a:pt x="12146298" y="1215021"/>
                  <a:pt x="12168356" y="1225185"/>
                  <a:pt x="12175199" y="1238726"/>
                </a:cubicBezTo>
                <a:cubicBezTo>
                  <a:pt x="12182040" y="1252267"/>
                  <a:pt x="12173547" y="1262431"/>
                  <a:pt x="12153140" y="1262431"/>
                </a:cubicBezTo>
                <a:cubicBezTo>
                  <a:pt x="12132734" y="1262431"/>
                  <a:pt x="12110557" y="1252267"/>
                  <a:pt x="12103833" y="1238726"/>
                </a:cubicBezTo>
                <a:cubicBezTo>
                  <a:pt x="12096992" y="1225185"/>
                  <a:pt x="12105603" y="1215021"/>
                  <a:pt x="12126009" y="1215021"/>
                </a:cubicBezTo>
                <a:close/>
                <a:moveTo>
                  <a:pt x="10249272" y="1200139"/>
                </a:moveTo>
                <a:cubicBezTo>
                  <a:pt x="10266270" y="1201833"/>
                  <a:pt x="10284966" y="1211986"/>
                  <a:pt x="10291773" y="1223832"/>
                </a:cubicBezTo>
                <a:cubicBezTo>
                  <a:pt x="10298567" y="1237373"/>
                  <a:pt x="10290062" y="1247549"/>
                  <a:pt x="10273065" y="1247549"/>
                </a:cubicBezTo>
                <a:cubicBezTo>
                  <a:pt x="10256067" y="1247549"/>
                  <a:pt x="10237359" y="1237373"/>
                  <a:pt x="10230564" y="1223832"/>
                </a:cubicBezTo>
                <a:cubicBezTo>
                  <a:pt x="10223758" y="1210292"/>
                  <a:pt x="10232263" y="1200139"/>
                  <a:pt x="10249272" y="1200139"/>
                </a:cubicBezTo>
                <a:close/>
                <a:moveTo>
                  <a:pt x="10164271" y="1200139"/>
                </a:moveTo>
                <a:cubicBezTo>
                  <a:pt x="10179570" y="1200139"/>
                  <a:pt x="10198267" y="1211986"/>
                  <a:pt x="10205073" y="1223832"/>
                </a:cubicBezTo>
                <a:cubicBezTo>
                  <a:pt x="10211868" y="1237373"/>
                  <a:pt x="10203363" y="1247549"/>
                  <a:pt x="10186365" y="1247549"/>
                </a:cubicBezTo>
                <a:cubicBezTo>
                  <a:pt x="10169367" y="1247549"/>
                  <a:pt x="10150671" y="1237373"/>
                  <a:pt x="10145563" y="1223832"/>
                </a:cubicBezTo>
                <a:cubicBezTo>
                  <a:pt x="10138768" y="1210292"/>
                  <a:pt x="10147273" y="1200139"/>
                  <a:pt x="10164271" y="1200139"/>
                </a:cubicBezTo>
                <a:close/>
                <a:moveTo>
                  <a:pt x="10077560" y="1200139"/>
                </a:moveTo>
                <a:cubicBezTo>
                  <a:pt x="10092860" y="1200139"/>
                  <a:pt x="10111556" y="1211986"/>
                  <a:pt x="10118374" y="1223832"/>
                </a:cubicBezTo>
                <a:cubicBezTo>
                  <a:pt x="10125168" y="1237373"/>
                  <a:pt x="10114965" y="1247549"/>
                  <a:pt x="10099654" y="1247549"/>
                </a:cubicBezTo>
                <a:cubicBezTo>
                  <a:pt x="10082656" y="1247549"/>
                  <a:pt x="10063960" y="1237373"/>
                  <a:pt x="10058852" y="1223832"/>
                </a:cubicBezTo>
                <a:cubicBezTo>
                  <a:pt x="10052057" y="1210292"/>
                  <a:pt x="10062261" y="1200139"/>
                  <a:pt x="10077560" y="1200139"/>
                </a:cubicBezTo>
                <a:close/>
                <a:moveTo>
                  <a:pt x="9990848" y="1200139"/>
                </a:moveTo>
                <a:cubicBezTo>
                  <a:pt x="10006159" y="1200139"/>
                  <a:pt x="10024856" y="1210292"/>
                  <a:pt x="10031662" y="1223832"/>
                </a:cubicBezTo>
                <a:cubicBezTo>
                  <a:pt x="10038457" y="1237373"/>
                  <a:pt x="10028253" y="1247549"/>
                  <a:pt x="10011255" y="1247549"/>
                </a:cubicBezTo>
                <a:cubicBezTo>
                  <a:pt x="9994257" y="1247549"/>
                  <a:pt x="9975549" y="1237373"/>
                  <a:pt x="9970453" y="1223832"/>
                </a:cubicBezTo>
                <a:cubicBezTo>
                  <a:pt x="9965345" y="1210292"/>
                  <a:pt x="9973850" y="1200139"/>
                  <a:pt x="9990848" y="1200139"/>
                </a:cubicBezTo>
                <a:close/>
                <a:moveTo>
                  <a:pt x="9904149" y="1200139"/>
                </a:moveTo>
                <a:cubicBezTo>
                  <a:pt x="9921159" y="1200139"/>
                  <a:pt x="9939855" y="1210292"/>
                  <a:pt x="9944951" y="1223832"/>
                </a:cubicBezTo>
                <a:cubicBezTo>
                  <a:pt x="9950059" y="1237373"/>
                  <a:pt x="9941554" y="1247549"/>
                  <a:pt x="9924556" y="1247549"/>
                </a:cubicBezTo>
                <a:cubicBezTo>
                  <a:pt x="9907558" y="1247549"/>
                  <a:pt x="9888850" y="1237373"/>
                  <a:pt x="9883754" y="1223832"/>
                </a:cubicBezTo>
                <a:cubicBezTo>
                  <a:pt x="9878658" y="1210292"/>
                  <a:pt x="9887151" y="1200139"/>
                  <a:pt x="9904149" y="1200139"/>
                </a:cubicBezTo>
                <a:close/>
                <a:moveTo>
                  <a:pt x="9815727" y="1200139"/>
                </a:moveTo>
                <a:cubicBezTo>
                  <a:pt x="9832724" y="1200139"/>
                  <a:pt x="9851433" y="1210292"/>
                  <a:pt x="9856529" y="1223832"/>
                </a:cubicBezTo>
                <a:cubicBezTo>
                  <a:pt x="9861636" y="1237373"/>
                  <a:pt x="9853132" y="1247549"/>
                  <a:pt x="9836133" y="1247549"/>
                </a:cubicBezTo>
                <a:cubicBezTo>
                  <a:pt x="9819124" y="1247549"/>
                  <a:pt x="9800428" y="1237373"/>
                  <a:pt x="9795332" y="1223832"/>
                </a:cubicBezTo>
                <a:cubicBezTo>
                  <a:pt x="9790236" y="1210292"/>
                  <a:pt x="9798728" y="1200139"/>
                  <a:pt x="9815727" y="1200139"/>
                </a:cubicBezTo>
                <a:close/>
                <a:moveTo>
                  <a:pt x="9729027" y="1200139"/>
                </a:moveTo>
                <a:cubicBezTo>
                  <a:pt x="9746025" y="1200139"/>
                  <a:pt x="9764721" y="1210292"/>
                  <a:pt x="9769817" y="1223832"/>
                </a:cubicBezTo>
                <a:cubicBezTo>
                  <a:pt x="9774925" y="1237373"/>
                  <a:pt x="9766420" y="1247549"/>
                  <a:pt x="9749422" y="1247549"/>
                </a:cubicBezTo>
                <a:cubicBezTo>
                  <a:pt x="9732413" y="1247549"/>
                  <a:pt x="9713716" y="1237373"/>
                  <a:pt x="9708609" y="1223832"/>
                </a:cubicBezTo>
                <a:cubicBezTo>
                  <a:pt x="9703513" y="1210292"/>
                  <a:pt x="9712005" y="1200139"/>
                  <a:pt x="9729027" y="1200139"/>
                </a:cubicBezTo>
                <a:close/>
                <a:moveTo>
                  <a:pt x="9642327" y="1200139"/>
                </a:moveTo>
                <a:cubicBezTo>
                  <a:pt x="9659324" y="1200139"/>
                  <a:pt x="9678021" y="1210292"/>
                  <a:pt x="9683129" y="1223832"/>
                </a:cubicBezTo>
                <a:cubicBezTo>
                  <a:pt x="9688224" y="1237373"/>
                  <a:pt x="9679732" y="1247549"/>
                  <a:pt x="9662722" y="1247549"/>
                </a:cubicBezTo>
                <a:cubicBezTo>
                  <a:pt x="9645724" y="1247549"/>
                  <a:pt x="9627028" y="1237373"/>
                  <a:pt x="9621920" y="1223832"/>
                </a:cubicBezTo>
                <a:cubicBezTo>
                  <a:pt x="9616812" y="1210292"/>
                  <a:pt x="9625329" y="1200139"/>
                  <a:pt x="9642327" y="1200139"/>
                </a:cubicBezTo>
                <a:close/>
                <a:moveTo>
                  <a:pt x="9555628" y="1200139"/>
                </a:moveTo>
                <a:cubicBezTo>
                  <a:pt x="9574324" y="1200139"/>
                  <a:pt x="9591322" y="1210292"/>
                  <a:pt x="9596418" y="1223832"/>
                </a:cubicBezTo>
                <a:cubicBezTo>
                  <a:pt x="9601526" y="1237373"/>
                  <a:pt x="9593021" y="1247549"/>
                  <a:pt x="9576023" y="1247549"/>
                </a:cubicBezTo>
                <a:cubicBezTo>
                  <a:pt x="9559025" y="1247549"/>
                  <a:pt x="9542027" y="1237373"/>
                  <a:pt x="9535221" y="1223832"/>
                </a:cubicBezTo>
                <a:cubicBezTo>
                  <a:pt x="9530125" y="1210292"/>
                  <a:pt x="9538618" y="1200139"/>
                  <a:pt x="9555628" y="1200139"/>
                </a:cubicBezTo>
                <a:close/>
                <a:moveTo>
                  <a:pt x="9465507" y="1200139"/>
                </a:moveTo>
                <a:cubicBezTo>
                  <a:pt x="9482517" y="1200139"/>
                  <a:pt x="9499514" y="1210292"/>
                  <a:pt x="9504610" y="1223832"/>
                </a:cubicBezTo>
                <a:cubicBezTo>
                  <a:pt x="9509717" y="1237373"/>
                  <a:pt x="9499514" y="1247549"/>
                  <a:pt x="9484215" y="1247549"/>
                </a:cubicBezTo>
                <a:cubicBezTo>
                  <a:pt x="9467217" y="1247549"/>
                  <a:pt x="9450207" y="1237373"/>
                  <a:pt x="9445112" y="1223832"/>
                </a:cubicBezTo>
                <a:cubicBezTo>
                  <a:pt x="9440016" y="1210292"/>
                  <a:pt x="9450207" y="1200139"/>
                  <a:pt x="9465507" y="1200139"/>
                </a:cubicBezTo>
                <a:close/>
                <a:moveTo>
                  <a:pt x="9205384" y="1200139"/>
                </a:moveTo>
                <a:cubicBezTo>
                  <a:pt x="9222381" y="1200139"/>
                  <a:pt x="9239391" y="1210292"/>
                  <a:pt x="9244487" y="1223832"/>
                </a:cubicBezTo>
                <a:cubicBezTo>
                  <a:pt x="9249583" y="1237373"/>
                  <a:pt x="9239391" y="1247549"/>
                  <a:pt x="9222394" y="1247549"/>
                </a:cubicBezTo>
                <a:cubicBezTo>
                  <a:pt x="9205384" y="1247549"/>
                  <a:pt x="9188386" y="1237373"/>
                  <a:pt x="9183290" y="1223832"/>
                </a:cubicBezTo>
                <a:cubicBezTo>
                  <a:pt x="9178194" y="1210292"/>
                  <a:pt x="9188386" y="1200139"/>
                  <a:pt x="9205384" y="1200139"/>
                </a:cubicBezTo>
                <a:close/>
                <a:moveTo>
                  <a:pt x="9378807" y="1198446"/>
                </a:moveTo>
                <a:cubicBezTo>
                  <a:pt x="9394107" y="1200139"/>
                  <a:pt x="9412815" y="1210291"/>
                  <a:pt x="9417911" y="1222138"/>
                </a:cubicBezTo>
                <a:cubicBezTo>
                  <a:pt x="9423019" y="1235679"/>
                  <a:pt x="9412815" y="1245843"/>
                  <a:pt x="9395806" y="1245843"/>
                </a:cubicBezTo>
                <a:cubicBezTo>
                  <a:pt x="9378807" y="1245843"/>
                  <a:pt x="9361798" y="1235679"/>
                  <a:pt x="9356702" y="1222138"/>
                </a:cubicBezTo>
                <a:cubicBezTo>
                  <a:pt x="9351606" y="1208597"/>
                  <a:pt x="9361798" y="1198446"/>
                  <a:pt x="9378807" y="1198446"/>
                </a:cubicBezTo>
                <a:close/>
                <a:moveTo>
                  <a:pt x="9292096" y="1198446"/>
                </a:moveTo>
                <a:cubicBezTo>
                  <a:pt x="9309093" y="1200139"/>
                  <a:pt x="9326091" y="1210291"/>
                  <a:pt x="9331187" y="1222138"/>
                </a:cubicBezTo>
                <a:cubicBezTo>
                  <a:pt x="9336295" y="1235679"/>
                  <a:pt x="9326091" y="1245843"/>
                  <a:pt x="9309093" y="1245843"/>
                </a:cubicBezTo>
                <a:cubicBezTo>
                  <a:pt x="9292096" y="1245843"/>
                  <a:pt x="9275097" y="1235679"/>
                  <a:pt x="9269978" y="1222138"/>
                </a:cubicBezTo>
                <a:cubicBezTo>
                  <a:pt x="9264882" y="1208597"/>
                  <a:pt x="9275097" y="1198446"/>
                  <a:pt x="9292096" y="1198446"/>
                </a:cubicBezTo>
                <a:close/>
                <a:moveTo>
                  <a:pt x="9116962" y="1198446"/>
                </a:moveTo>
                <a:cubicBezTo>
                  <a:pt x="9133960" y="1200139"/>
                  <a:pt x="9150970" y="1210291"/>
                  <a:pt x="9156065" y="1222138"/>
                </a:cubicBezTo>
                <a:cubicBezTo>
                  <a:pt x="9161161" y="1235679"/>
                  <a:pt x="9150970" y="1245843"/>
                  <a:pt x="9133960" y="1245843"/>
                </a:cubicBezTo>
                <a:cubicBezTo>
                  <a:pt x="9116962" y="1245843"/>
                  <a:pt x="9099964" y="1235679"/>
                  <a:pt x="9094868" y="1222138"/>
                </a:cubicBezTo>
                <a:cubicBezTo>
                  <a:pt x="9089761" y="1208597"/>
                  <a:pt x="9099964" y="1198446"/>
                  <a:pt x="9116962" y="1198446"/>
                </a:cubicBezTo>
                <a:close/>
                <a:moveTo>
                  <a:pt x="9030274" y="1198446"/>
                </a:moveTo>
                <a:cubicBezTo>
                  <a:pt x="9047273" y="1200139"/>
                  <a:pt x="9064283" y="1210291"/>
                  <a:pt x="9069378" y="1222138"/>
                </a:cubicBezTo>
                <a:cubicBezTo>
                  <a:pt x="9074486" y="1235679"/>
                  <a:pt x="9064283" y="1245843"/>
                  <a:pt x="9047273" y="1245843"/>
                </a:cubicBezTo>
                <a:cubicBezTo>
                  <a:pt x="9030274" y="1245843"/>
                  <a:pt x="9013277" y="1235679"/>
                  <a:pt x="9008169" y="1222138"/>
                </a:cubicBezTo>
                <a:cubicBezTo>
                  <a:pt x="9003073" y="1208597"/>
                  <a:pt x="9013277" y="1198446"/>
                  <a:pt x="9030274" y="1198446"/>
                </a:cubicBezTo>
                <a:close/>
                <a:moveTo>
                  <a:pt x="8943551" y="1198446"/>
                </a:moveTo>
                <a:cubicBezTo>
                  <a:pt x="8960561" y="1198446"/>
                  <a:pt x="8977558" y="1210291"/>
                  <a:pt x="8982654" y="1222138"/>
                </a:cubicBezTo>
                <a:cubicBezTo>
                  <a:pt x="8987762" y="1235679"/>
                  <a:pt x="8977558" y="1245843"/>
                  <a:pt x="8960561" y="1245843"/>
                </a:cubicBezTo>
                <a:cubicBezTo>
                  <a:pt x="8943551" y="1245843"/>
                  <a:pt x="8926553" y="1235679"/>
                  <a:pt x="8921457" y="1222138"/>
                </a:cubicBezTo>
                <a:cubicBezTo>
                  <a:pt x="8916350" y="1208597"/>
                  <a:pt x="8926553" y="1198446"/>
                  <a:pt x="8943551" y="1198446"/>
                </a:cubicBezTo>
                <a:close/>
                <a:moveTo>
                  <a:pt x="8858562" y="1198446"/>
                </a:moveTo>
                <a:cubicBezTo>
                  <a:pt x="8873862" y="1198446"/>
                  <a:pt x="8890859" y="1210291"/>
                  <a:pt x="8895955" y="1222138"/>
                </a:cubicBezTo>
                <a:cubicBezTo>
                  <a:pt x="8901063" y="1235679"/>
                  <a:pt x="8890859" y="1245843"/>
                  <a:pt x="8873862" y="1245843"/>
                </a:cubicBezTo>
                <a:cubicBezTo>
                  <a:pt x="8856863" y="1245843"/>
                  <a:pt x="8839866" y="1235679"/>
                  <a:pt x="8836457" y="1222138"/>
                </a:cubicBezTo>
                <a:cubicBezTo>
                  <a:pt x="8833059" y="1208597"/>
                  <a:pt x="8841564" y="1198446"/>
                  <a:pt x="8858562" y="1198446"/>
                </a:cubicBezTo>
                <a:close/>
                <a:moveTo>
                  <a:pt x="8771838" y="1198446"/>
                </a:moveTo>
                <a:cubicBezTo>
                  <a:pt x="8787138" y="1198446"/>
                  <a:pt x="8804147" y="1208597"/>
                  <a:pt x="8809255" y="1222138"/>
                </a:cubicBezTo>
                <a:cubicBezTo>
                  <a:pt x="8812652" y="1235679"/>
                  <a:pt x="8802449" y="1245843"/>
                  <a:pt x="8785439" y="1245843"/>
                </a:cubicBezTo>
                <a:cubicBezTo>
                  <a:pt x="8768441" y="1245843"/>
                  <a:pt x="8751443" y="1235679"/>
                  <a:pt x="8748046" y="1222138"/>
                </a:cubicBezTo>
                <a:cubicBezTo>
                  <a:pt x="8744637" y="1208597"/>
                  <a:pt x="8754841" y="1198446"/>
                  <a:pt x="8771838" y="1198446"/>
                </a:cubicBezTo>
                <a:close/>
                <a:moveTo>
                  <a:pt x="8683452" y="1198446"/>
                </a:moveTo>
                <a:cubicBezTo>
                  <a:pt x="8700450" y="1198446"/>
                  <a:pt x="8717448" y="1208597"/>
                  <a:pt x="8720857" y="1222138"/>
                </a:cubicBezTo>
                <a:cubicBezTo>
                  <a:pt x="8724254" y="1235679"/>
                  <a:pt x="8714051" y="1245843"/>
                  <a:pt x="8697053" y="1245843"/>
                </a:cubicBezTo>
                <a:cubicBezTo>
                  <a:pt x="8680055" y="1245843"/>
                  <a:pt x="8663045" y="1235679"/>
                  <a:pt x="8659636" y="1222138"/>
                </a:cubicBezTo>
                <a:cubicBezTo>
                  <a:pt x="8656239" y="1208597"/>
                  <a:pt x="8666442" y="1198446"/>
                  <a:pt x="8683452" y="1198446"/>
                </a:cubicBezTo>
                <a:close/>
                <a:moveTo>
                  <a:pt x="8596752" y="1198446"/>
                </a:moveTo>
                <a:cubicBezTo>
                  <a:pt x="8613750" y="1198446"/>
                  <a:pt x="8629049" y="1208597"/>
                  <a:pt x="8634145" y="1222138"/>
                </a:cubicBezTo>
                <a:cubicBezTo>
                  <a:pt x="8637542" y="1235679"/>
                  <a:pt x="8627351" y="1245843"/>
                  <a:pt x="8610341" y="1245843"/>
                </a:cubicBezTo>
                <a:cubicBezTo>
                  <a:pt x="8593343" y="1245843"/>
                  <a:pt x="8576345" y="1235679"/>
                  <a:pt x="8572948" y="1222138"/>
                </a:cubicBezTo>
                <a:cubicBezTo>
                  <a:pt x="8569550" y="1208597"/>
                  <a:pt x="8579742" y="1198446"/>
                  <a:pt x="8596752" y="1198446"/>
                </a:cubicBezTo>
                <a:close/>
                <a:moveTo>
                  <a:pt x="8510029" y="1198446"/>
                </a:moveTo>
                <a:cubicBezTo>
                  <a:pt x="8527027" y="1198446"/>
                  <a:pt x="8544037" y="1208597"/>
                  <a:pt x="8547434" y="1222138"/>
                </a:cubicBezTo>
                <a:cubicBezTo>
                  <a:pt x="8550843" y="1235679"/>
                  <a:pt x="8540628" y="1245843"/>
                  <a:pt x="8523630" y="1245843"/>
                </a:cubicBezTo>
                <a:cubicBezTo>
                  <a:pt x="8506632" y="1245843"/>
                  <a:pt x="8489634" y="1235679"/>
                  <a:pt x="8486225" y="1222138"/>
                </a:cubicBezTo>
                <a:cubicBezTo>
                  <a:pt x="8482828" y="1208597"/>
                  <a:pt x="8493031" y="1198446"/>
                  <a:pt x="8510029" y="1198446"/>
                </a:cubicBezTo>
                <a:close/>
                <a:moveTo>
                  <a:pt x="8423305" y="1198446"/>
                </a:moveTo>
                <a:cubicBezTo>
                  <a:pt x="8440315" y="1198446"/>
                  <a:pt x="8455614" y="1208597"/>
                  <a:pt x="8460721" y="1222138"/>
                </a:cubicBezTo>
                <a:cubicBezTo>
                  <a:pt x="8464119" y="1235679"/>
                  <a:pt x="8453916" y="1245843"/>
                  <a:pt x="8436917" y="1245843"/>
                </a:cubicBezTo>
                <a:cubicBezTo>
                  <a:pt x="8419908" y="1245843"/>
                  <a:pt x="8402910" y="1235679"/>
                  <a:pt x="8399513" y="1222138"/>
                </a:cubicBezTo>
                <a:cubicBezTo>
                  <a:pt x="8396115" y="1208597"/>
                  <a:pt x="8406307" y="1198446"/>
                  <a:pt x="8423305" y="1198446"/>
                </a:cubicBezTo>
                <a:close/>
                <a:moveTo>
                  <a:pt x="8336617" y="1198446"/>
                </a:moveTo>
                <a:cubicBezTo>
                  <a:pt x="8353627" y="1198446"/>
                  <a:pt x="8370625" y="1208597"/>
                  <a:pt x="8374022" y="1222138"/>
                </a:cubicBezTo>
                <a:cubicBezTo>
                  <a:pt x="8377420" y="1235679"/>
                  <a:pt x="8367228" y="1245843"/>
                  <a:pt x="8350230" y="1245843"/>
                </a:cubicBezTo>
                <a:cubicBezTo>
                  <a:pt x="8333221" y="1245843"/>
                  <a:pt x="8316211" y="1235679"/>
                  <a:pt x="8312813" y="1222138"/>
                </a:cubicBezTo>
                <a:cubicBezTo>
                  <a:pt x="8309416" y="1208597"/>
                  <a:pt x="8319620" y="1198446"/>
                  <a:pt x="8336617" y="1198446"/>
                </a:cubicBezTo>
                <a:close/>
                <a:moveTo>
                  <a:pt x="8249918" y="1198446"/>
                </a:moveTo>
                <a:cubicBezTo>
                  <a:pt x="8265217" y="1198446"/>
                  <a:pt x="8282227" y="1208597"/>
                  <a:pt x="8285624" y="1222138"/>
                </a:cubicBezTo>
                <a:cubicBezTo>
                  <a:pt x="8289021" y="1235679"/>
                  <a:pt x="8278818" y="1245843"/>
                  <a:pt x="8261820" y="1245843"/>
                </a:cubicBezTo>
                <a:cubicBezTo>
                  <a:pt x="8244822" y="1245843"/>
                  <a:pt x="8227824" y="1235679"/>
                  <a:pt x="8226125" y="1222138"/>
                </a:cubicBezTo>
                <a:cubicBezTo>
                  <a:pt x="8222716" y="1208597"/>
                  <a:pt x="8232920" y="1198446"/>
                  <a:pt x="8249918" y="1198446"/>
                </a:cubicBezTo>
                <a:close/>
                <a:moveTo>
                  <a:pt x="8163206" y="1196758"/>
                </a:moveTo>
                <a:cubicBezTo>
                  <a:pt x="8178505" y="1198450"/>
                  <a:pt x="8195515" y="1208609"/>
                  <a:pt x="8198912" y="1220456"/>
                </a:cubicBezTo>
                <a:cubicBezTo>
                  <a:pt x="8202310" y="1233997"/>
                  <a:pt x="8190408" y="1244161"/>
                  <a:pt x="8175109" y="1244161"/>
                </a:cubicBezTo>
                <a:cubicBezTo>
                  <a:pt x="8158099" y="1244161"/>
                  <a:pt x="8142800" y="1233997"/>
                  <a:pt x="8139402" y="1220456"/>
                </a:cubicBezTo>
                <a:cubicBezTo>
                  <a:pt x="8136005" y="1206915"/>
                  <a:pt x="8147907" y="1196758"/>
                  <a:pt x="8163206" y="1196758"/>
                </a:cubicBezTo>
                <a:close/>
                <a:moveTo>
                  <a:pt x="8076494" y="1196758"/>
                </a:moveTo>
                <a:cubicBezTo>
                  <a:pt x="8093492" y="1196758"/>
                  <a:pt x="8108792" y="1208609"/>
                  <a:pt x="8112188" y="1220456"/>
                </a:cubicBezTo>
                <a:cubicBezTo>
                  <a:pt x="8115586" y="1233997"/>
                  <a:pt x="8103684" y="1244161"/>
                  <a:pt x="8086686" y="1244161"/>
                </a:cubicBezTo>
                <a:cubicBezTo>
                  <a:pt x="8069676" y="1244161"/>
                  <a:pt x="8054377" y="1233997"/>
                  <a:pt x="8050980" y="1220456"/>
                </a:cubicBezTo>
                <a:cubicBezTo>
                  <a:pt x="8047583" y="1206915"/>
                  <a:pt x="8059473" y="1196758"/>
                  <a:pt x="8076494" y="1196758"/>
                </a:cubicBezTo>
                <a:close/>
                <a:moveTo>
                  <a:pt x="7986386" y="1196758"/>
                </a:moveTo>
                <a:cubicBezTo>
                  <a:pt x="8003384" y="1198450"/>
                  <a:pt x="8018683" y="1208609"/>
                  <a:pt x="8022081" y="1220456"/>
                </a:cubicBezTo>
                <a:cubicBezTo>
                  <a:pt x="8025478" y="1233997"/>
                  <a:pt x="8013587" y="1244161"/>
                  <a:pt x="7996578" y="1244161"/>
                </a:cubicBezTo>
                <a:cubicBezTo>
                  <a:pt x="7979580" y="1244161"/>
                  <a:pt x="7964269" y="1233997"/>
                  <a:pt x="7960871" y="1220456"/>
                </a:cubicBezTo>
                <a:cubicBezTo>
                  <a:pt x="7957475" y="1206915"/>
                  <a:pt x="7969376" y="1196758"/>
                  <a:pt x="7986386" y="1196758"/>
                </a:cubicBezTo>
                <a:close/>
                <a:moveTo>
                  <a:pt x="7899674" y="1196758"/>
                </a:moveTo>
                <a:cubicBezTo>
                  <a:pt x="7916673" y="1196758"/>
                  <a:pt x="7931972" y="1208609"/>
                  <a:pt x="7935381" y="1220456"/>
                </a:cubicBezTo>
                <a:cubicBezTo>
                  <a:pt x="7938778" y="1233997"/>
                  <a:pt x="7926876" y="1244161"/>
                  <a:pt x="7909878" y="1244161"/>
                </a:cubicBezTo>
                <a:cubicBezTo>
                  <a:pt x="7892880" y="1244161"/>
                  <a:pt x="7877581" y="1233997"/>
                  <a:pt x="7874183" y="1220456"/>
                </a:cubicBezTo>
                <a:cubicBezTo>
                  <a:pt x="7870774" y="1206915"/>
                  <a:pt x="7882677" y="1196758"/>
                  <a:pt x="7899674" y="1196758"/>
                </a:cubicBezTo>
                <a:close/>
                <a:moveTo>
                  <a:pt x="7812986" y="1196758"/>
                </a:moveTo>
                <a:cubicBezTo>
                  <a:pt x="7829985" y="1196758"/>
                  <a:pt x="7845284" y="1208609"/>
                  <a:pt x="7848681" y="1220456"/>
                </a:cubicBezTo>
                <a:cubicBezTo>
                  <a:pt x="7852078" y="1233997"/>
                  <a:pt x="7840188" y="1244161"/>
                  <a:pt x="7823178" y="1244161"/>
                </a:cubicBezTo>
                <a:cubicBezTo>
                  <a:pt x="7806180" y="1244161"/>
                  <a:pt x="7790882" y="1233997"/>
                  <a:pt x="7787484" y="1220456"/>
                </a:cubicBezTo>
                <a:cubicBezTo>
                  <a:pt x="7784086" y="1206915"/>
                  <a:pt x="7795990" y="1196758"/>
                  <a:pt x="7812986" y="1196758"/>
                </a:cubicBezTo>
                <a:close/>
                <a:moveTo>
                  <a:pt x="7726265" y="1196758"/>
                </a:moveTo>
                <a:cubicBezTo>
                  <a:pt x="7743274" y="1196758"/>
                  <a:pt x="7758574" y="1206915"/>
                  <a:pt x="7761970" y="1220456"/>
                </a:cubicBezTo>
                <a:cubicBezTo>
                  <a:pt x="7765368" y="1233997"/>
                  <a:pt x="7753465" y="1244161"/>
                  <a:pt x="7736468" y="1244161"/>
                </a:cubicBezTo>
                <a:cubicBezTo>
                  <a:pt x="7719458" y="1244161"/>
                  <a:pt x="7704159" y="1233997"/>
                  <a:pt x="7700762" y="1220456"/>
                </a:cubicBezTo>
                <a:cubicBezTo>
                  <a:pt x="7699063" y="1206915"/>
                  <a:pt x="7709255" y="1196758"/>
                  <a:pt x="7726265" y="1196758"/>
                </a:cubicBezTo>
                <a:close/>
                <a:moveTo>
                  <a:pt x="7639566" y="1196758"/>
                </a:moveTo>
                <a:cubicBezTo>
                  <a:pt x="7656562" y="1196758"/>
                  <a:pt x="7671862" y="1206915"/>
                  <a:pt x="7675271" y="1220456"/>
                </a:cubicBezTo>
                <a:cubicBezTo>
                  <a:pt x="7676969" y="1233997"/>
                  <a:pt x="7666765" y="1244161"/>
                  <a:pt x="7649768" y="1244161"/>
                </a:cubicBezTo>
                <a:cubicBezTo>
                  <a:pt x="7632770" y="1244161"/>
                  <a:pt x="7617471" y="1233997"/>
                  <a:pt x="7614063" y="1220456"/>
                </a:cubicBezTo>
                <a:cubicBezTo>
                  <a:pt x="7612363" y="1206915"/>
                  <a:pt x="7622567" y="1196758"/>
                  <a:pt x="7639566" y="1196758"/>
                </a:cubicBezTo>
                <a:close/>
                <a:moveTo>
                  <a:pt x="7552862" y="1196758"/>
                </a:moveTo>
                <a:cubicBezTo>
                  <a:pt x="7568163" y="1196758"/>
                  <a:pt x="7585153" y="1206915"/>
                  <a:pt x="7586850" y="1220456"/>
                </a:cubicBezTo>
                <a:cubicBezTo>
                  <a:pt x="7588548" y="1233997"/>
                  <a:pt x="7576653" y="1244161"/>
                  <a:pt x="7561351" y="1244161"/>
                </a:cubicBezTo>
                <a:cubicBezTo>
                  <a:pt x="7544358" y="1244161"/>
                  <a:pt x="7529055" y="1233997"/>
                  <a:pt x="7527359" y="1220456"/>
                </a:cubicBezTo>
                <a:cubicBezTo>
                  <a:pt x="7525662" y="1206915"/>
                  <a:pt x="7537551" y="1196758"/>
                  <a:pt x="7552862" y="1196758"/>
                </a:cubicBezTo>
                <a:close/>
                <a:moveTo>
                  <a:pt x="7466164" y="1196758"/>
                </a:moveTo>
                <a:cubicBezTo>
                  <a:pt x="7481476" y="1196758"/>
                  <a:pt x="7496773" y="1206915"/>
                  <a:pt x="7500170" y="1220456"/>
                </a:cubicBezTo>
                <a:cubicBezTo>
                  <a:pt x="7501868" y="1233997"/>
                  <a:pt x="7489963" y="1244161"/>
                  <a:pt x="7472957" y="1244161"/>
                </a:cubicBezTo>
                <a:cubicBezTo>
                  <a:pt x="7455957" y="1244161"/>
                  <a:pt x="7440659" y="1233997"/>
                  <a:pt x="7438961" y="1220456"/>
                </a:cubicBezTo>
                <a:cubicBezTo>
                  <a:pt x="7437251" y="1206915"/>
                  <a:pt x="7449155" y="1196758"/>
                  <a:pt x="7466164" y="1196758"/>
                </a:cubicBezTo>
                <a:close/>
                <a:moveTo>
                  <a:pt x="7379450" y="1196758"/>
                </a:moveTo>
                <a:cubicBezTo>
                  <a:pt x="7394751" y="1196758"/>
                  <a:pt x="7410050" y="1206915"/>
                  <a:pt x="7413448" y="1220456"/>
                </a:cubicBezTo>
                <a:cubicBezTo>
                  <a:pt x="7415146" y="1233997"/>
                  <a:pt x="7403243" y="1244161"/>
                  <a:pt x="7386245" y="1244161"/>
                </a:cubicBezTo>
                <a:cubicBezTo>
                  <a:pt x="7369245" y="1244161"/>
                  <a:pt x="7353936" y="1233997"/>
                  <a:pt x="7352237" y="1220456"/>
                </a:cubicBezTo>
                <a:cubicBezTo>
                  <a:pt x="7350537" y="1206915"/>
                  <a:pt x="7362451" y="1196758"/>
                  <a:pt x="7379450" y="1196758"/>
                </a:cubicBezTo>
                <a:close/>
                <a:moveTo>
                  <a:pt x="7297833" y="1196758"/>
                </a:moveTo>
                <a:cubicBezTo>
                  <a:pt x="7313133" y="1196758"/>
                  <a:pt x="7328434" y="1206915"/>
                  <a:pt x="7331827" y="1220456"/>
                </a:cubicBezTo>
                <a:cubicBezTo>
                  <a:pt x="7333540" y="1233997"/>
                  <a:pt x="7321637" y="1244161"/>
                  <a:pt x="7304640" y="1244161"/>
                </a:cubicBezTo>
                <a:cubicBezTo>
                  <a:pt x="7287628" y="1244161"/>
                  <a:pt x="7272328" y="1233997"/>
                  <a:pt x="7270630" y="1220456"/>
                </a:cubicBezTo>
                <a:cubicBezTo>
                  <a:pt x="7268931" y="1206915"/>
                  <a:pt x="7280834" y="1196758"/>
                  <a:pt x="7297833" y="1196758"/>
                </a:cubicBezTo>
                <a:close/>
                <a:moveTo>
                  <a:pt x="7209431" y="1193369"/>
                </a:moveTo>
                <a:cubicBezTo>
                  <a:pt x="7226443" y="1193369"/>
                  <a:pt x="7241739" y="1205221"/>
                  <a:pt x="7243440" y="1217068"/>
                </a:cubicBezTo>
                <a:cubicBezTo>
                  <a:pt x="7245137" y="1230609"/>
                  <a:pt x="7233236" y="1240761"/>
                  <a:pt x="7216226" y="1240761"/>
                </a:cubicBezTo>
                <a:cubicBezTo>
                  <a:pt x="7199227" y="1240761"/>
                  <a:pt x="7183926" y="1230609"/>
                  <a:pt x="7182229" y="1217068"/>
                </a:cubicBezTo>
                <a:cubicBezTo>
                  <a:pt x="7180530" y="1203527"/>
                  <a:pt x="7192434" y="1193369"/>
                  <a:pt x="7209431" y="1193369"/>
                </a:cubicBezTo>
                <a:close/>
                <a:moveTo>
                  <a:pt x="7122722" y="1193369"/>
                </a:moveTo>
                <a:cubicBezTo>
                  <a:pt x="7139717" y="1193369"/>
                  <a:pt x="7155017" y="1205221"/>
                  <a:pt x="7156727" y="1217068"/>
                </a:cubicBezTo>
                <a:cubicBezTo>
                  <a:pt x="7158426" y="1230609"/>
                  <a:pt x="7146524" y="1240761"/>
                  <a:pt x="7129528" y="1240761"/>
                </a:cubicBezTo>
                <a:cubicBezTo>
                  <a:pt x="7112520" y="1240761"/>
                  <a:pt x="7097213" y="1230609"/>
                  <a:pt x="7095515" y="1217068"/>
                </a:cubicBezTo>
                <a:cubicBezTo>
                  <a:pt x="7093812" y="1203527"/>
                  <a:pt x="7105715" y="1193369"/>
                  <a:pt x="7122722" y="1193369"/>
                </a:cubicBezTo>
                <a:close/>
                <a:moveTo>
                  <a:pt x="7036034" y="1193369"/>
                </a:moveTo>
                <a:cubicBezTo>
                  <a:pt x="7053030" y="1193369"/>
                  <a:pt x="7068326" y="1203527"/>
                  <a:pt x="7070027" y="1217068"/>
                </a:cubicBezTo>
                <a:cubicBezTo>
                  <a:pt x="7071722" y="1230609"/>
                  <a:pt x="7059825" y="1240761"/>
                  <a:pt x="7042832" y="1240761"/>
                </a:cubicBezTo>
                <a:cubicBezTo>
                  <a:pt x="7025836" y="1240761"/>
                  <a:pt x="7010538" y="1230609"/>
                  <a:pt x="7008842" y="1217068"/>
                </a:cubicBezTo>
                <a:cubicBezTo>
                  <a:pt x="7007142" y="1203527"/>
                  <a:pt x="7019030" y="1193369"/>
                  <a:pt x="7036034" y="1193369"/>
                </a:cubicBezTo>
                <a:close/>
                <a:moveTo>
                  <a:pt x="5995761" y="1193369"/>
                </a:moveTo>
                <a:cubicBezTo>
                  <a:pt x="6012758" y="1193369"/>
                  <a:pt x="6026350" y="1205221"/>
                  <a:pt x="6026350" y="1217068"/>
                </a:cubicBezTo>
                <a:cubicBezTo>
                  <a:pt x="6026350" y="1230609"/>
                  <a:pt x="6012758" y="1240761"/>
                  <a:pt x="5995761" y="1240761"/>
                </a:cubicBezTo>
                <a:cubicBezTo>
                  <a:pt x="5978762" y="1240761"/>
                  <a:pt x="5965169" y="1230609"/>
                  <a:pt x="5965169" y="1217068"/>
                </a:cubicBezTo>
                <a:cubicBezTo>
                  <a:pt x="5965169" y="1203527"/>
                  <a:pt x="5978762" y="1193369"/>
                  <a:pt x="5995761" y="1193369"/>
                </a:cubicBezTo>
                <a:close/>
                <a:moveTo>
                  <a:pt x="6775991" y="1189985"/>
                </a:moveTo>
                <a:cubicBezTo>
                  <a:pt x="6792961" y="1189985"/>
                  <a:pt x="6806558" y="1200139"/>
                  <a:pt x="6808257" y="1213679"/>
                </a:cubicBezTo>
                <a:cubicBezTo>
                  <a:pt x="6809953" y="1227220"/>
                  <a:pt x="6796357" y="1237373"/>
                  <a:pt x="6779392" y="1237373"/>
                </a:cubicBezTo>
                <a:cubicBezTo>
                  <a:pt x="6762385" y="1237373"/>
                  <a:pt x="6747093" y="1227220"/>
                  <a:pt x="6747093" y="1213679"/>
                </a:cubicBezTo>
                <a:cubicBezTo>
                  <a:pt x="6745393" y="1200139"/>
                  <a:pt x="6758992" y="1189985"/>
                  <a:pt x="6775991" y="1189985"/>
                </a:cubicBezTo>
                <a:close/>
                <a:moveTo>
                  <a:pt x="6687601" y="1189985"/>
                </a:moveTo>
                <a:cubicBezTo>
                  <a:pt x="6704594" y="1189985"/>
                  <a:pt x="6719894" y="1200139"/>
                  <a:pt x="6719894" y="1213679"/>
                </a:cubicBezTo>
                <a:cubicBezTo>
                  <a:pt x="6721590" y="1227220"/>
                  <a:pt x="6707998" y="1237373"/>
                  <a:pt x="6690998" y="1237373"/>
                </a:cubicBezTo>
                <a:cubicBezTo>
                  <a:pt x="6674006" y="1237373"/>
                  <a:pt x="6660407" y="1227220"/>
                  <a:pt x="6658711" y="1213679"/>
                </a:cubicBezTo>
                <a:cubicBezTo>
                  <a:pt x="6657008" y="1200139"/>
                  <a:pt x="6670608" y="1189985"/>
                  <a:pt x="6687601" y="1189985"/>
                </a:cubicBezTo>
                <a:close/>
                <a:moveTo>
                  <a:pt x="6514211" y="1189985"/>
                </a:moveTo>
                <a:cubicBezTo>
                  <a:pt x="6531203" y="1189985"/>
                  <a:pt x="6546510" y="1200139"/>
                  <a:pt x="6546510" y="1213679"/>
                </a:cubicBezTo>
                <a:cubicBezTo>
                  <a:pt x="6546510" y="1227220"/>
                  <a:pt x="6534601" y="1237373"/>
                  <a:pt x="6517606" y="1237373"/>
                </a:cubicBezTo>
                <a:cubicBezTo>
                  <a:pt x="6500610" y="1237373"/>
                  <a:pt x="6487016" y="1227220"/>
                  <a:pt x="6485312" y="1213679"/>
                </a:cubicBezTo>
                <a:cubicBezTo>
                  <a:pt x="6485312" y="1200139"/>
                  <a:pt x="6497212" y="1189985"/>
                  <a:pt x="6514211" y="1189985"/>
                </a:cubicBezTo>
                <a:close/>
                <a:moveTo>
                  <a:pt x="6427529" y="1189985"/>
                </a:moveTo>
                <a:cubicBezTo>
                  <a:pt x="6444527" y="1189985"/>
                  <a:pt x="6459830" y="1200139"/>
                  <a:pt x="6459830" y="1213679"/>
                </a:cubicBezTo>
                <a:cubicBezTo>
                  <a:pt x="6459830" y="1227220"/>
                  <a:pt x="6447925" y="1237373"/>
                  <a:pt x="6430927" y="1237373"/>
                </a:cubicBezTo>
                <a:cubicBezTo>
                  <a:pt x="6413937" y="1237373"/>
                  <a:pt x="6400335" y="1227220"/>
                  <a:pt x="6398636" y="1213679"/>
                </a:cubicBezTo>
                <a:cubicBezTo>
                  <a:pt x="6398636" y="1200139"/>
                  <a:pt x="6410526" y="1189985"/>
                  <a:pt x="6427529" y="1189985"/>
                </a:cubicBezTo>
                <a:close/>
                <a:moveTo>
                  <a:pt x="5383646" y="1189985"/>
                </a:moveTo>
                <a:cubicBezTo>
                  <a:pt x="5400650" y="1189985"/>
                  <a:pt x="5414254" y="1200139"/>
                  <a:pt x="5412554" y="1213679"/>
                </a:cubicBezTo>
                <a:cubicBezTo>
                  <a:pt x="5412554" y="1227220"/>
                  <a:pt x="5397249" y="1237373"/>
                  <a:pt x="5380245" y="1237373"/>
                </a:cubicBezTo>
                <a:cubicBezTo>
                  <a:pt x="5363247" y="1237373"/>
                  <a:pt x="5349637" y="1227220"/>
                  <a:pt x="5351343" y="1213679"/>
                </a:cubicBezTo>
                <a:cubicBezTo>
                  <a:pt x="5353040" y="1200139"/>
                  <a:pt x="5366640" y="1189985"/>
                  <a:pt x="5383646" y="1189985"/>
                </a:cubicBezTo>
                <a:close/>
                <a:moveTo>
                  <a:pt x="5296917" y="1189985"/>
                </a:moveTo>
                <a:cubicBezTo>
                  <a:pt x="5313921" y="1189985"/>
                  <a:pt x="5327535" y="1200139"/>
                  <a:pt x="5325831" y="1213679"/>
                </a:cubicBezTo>
                <a:cubicBezTo>
                  <a:pt x="5324139" y="1227220"/>
                  <a:pt x="5310521" y="1237373"/>
                  <a:pt x="5293522" y="1237373"/>
                </a:cubicBezTo>
                <a:cubicBezTo>
                  <a:pt x="5276522" y="1237373"/>
                  <a:pt x="5264617" y="1227220"/>
                  <a:pt x="5264617" y="1213679"/>
                </a:cubicBezTo>
                <a:cubicBezTo>
                  <a:pt x="5266318" y="1200139"/>
                  <a:pt x="5279920" y="1189985"/>
                  <a:pt x="5296917" y="1189985"/>
                </a:cubicBezTo>
                <a:close/>
                <a:moveTo>
                  <a:pt x="6342530" y="1188290"/>
                </a:moveTo>
                <a:cubicBezTo>
                  <a:pt x="6359531" y="1189983"/>
                  <a:pt x="6373115" y="1200139"/>
                  <a:pt x="6373115" y="1211986"/>
                </a:cubicBezTo>
                <a:cubicBezTo>
                  <a:pt x="6373115" y="1225526"/>
                  <a:pt x="6361227" y="1235679"/>
                  <a:pt x="6344235" y="1235679"/>
                </a:cubicBezTo>
                <a:cubicBezTo>
                  <a:pt x="6327234" y="1235679"/>
                  <a:pt x="6313638" y="1225526"/>
                  <a:pt x="6313638" y="1211986"/>
                </a:cubicBezTo>
                <a:cubicBezTo>
                  <a:pt x="6313638" y="1198446"/>
                  <a:pt x="6325527" y="1188290"/>
                  <a:pt x="6342530" y="1188290"/>
                </a:cubicBezTo>
                <a:close/>
                <a:moveTo>
                  <a:pt x="6254146" y="1188290"/>
                </a:moveTo>
                <a:cubicBezTo>
                  <a:pt x="6271139" y="1189983"/>
                  <a:pt x="6284731" y="1200139"/>
                  <a:pt x="6284731" y="1211986"/>
                </a:cubicBezTo>
                <a:cubicBezTo>
                  <a:pt x="6284731" y="1225526"/>
                  <a:pt x="6271147" y="1235679"/>
                  <a:pt x="6255845" y="1235679"/>
                </a:cubicBezTo>
                <a:cubicBezTo>
                  <a:pt x="6238845" y="1235679"/>
                  <a:pt x="6225250" y="1225526"/>
                  <a:pt x="6225250" y="1211986"/>
                </a:cubicBezTo>
                <a:cubicBezTo>
                  <a:pt x="6225250" y="1198446"/>
                  <a:pt x="6238845" y="1188290"/>
                  <a:pt x="6254146" y="1188290"/>
                </a:cubicBezTo>
                <a:close/>
                <a:moveTo>
                  <a:pt x="5210179" y="1188290"/>
                </a:moveTo>
                <a:cubicBezTo>
                  <a:pt x="5228905" y="1189983"/>
                  <a:pt x="5240801" y="1200139"/>
                  <a:pt x="5239108" y="1211986"/>
                </a:cubicBezTo>
                <a:cubicBezTo>
                  <a:pt x="5237404" y="1225526"/>
                  <a:pt x="5223789" y="1235679"/>
                  <a:pt x="5206778" y="1235679"/>
                </a:cubicBezTo>
                <a:cubicBezTo>
                  <a:pt x="5189774" y="1235679"/>
                  <a:pt x="5177864" y="1225526"/>
                  <a:pt x="5177864" y="1211986"/>
                </a:cubicBezTo>
                <a:cubicBezTo>
                  <a:pt x="5179565" y="1198446"/>
                  <a:pt x="5193170" y="1188290"/>
                  <a:pt x="5210179" y="1188290"/>
                </a:cubicBezTo>
                <a:close/>
                <a:moveTo>
                  <a:pt x="5558814" y="1186602"/>
                </a:moveTo>
                <a:cubicBezTo>
                  <a:pt x="5575816" y="1186602"/>
                  <a:pt x="5587736" y="1198450"/>
                  <a:pt x="5587736" y="1210303"/>
                </a:cubicBezTo>
                <a:cubicBezTo>
                  <a:pt x="5587736" y="1223844"/>
                  <a:pt x="5572420" y="1233997"/>
                  <a:pt x="5555415" y="1233997"/>
                </a:cubicBezTo>
                <a:cubicBezTo>
                  <a:pt x="5538396" y="1233997"/>
                  <a:pt x="5524797" y="1223844"/>
                  <a:pt x="5526504" y="1210303"/>
                </a:cubicBezTo>
                <a:cubicBezTo>
                  <a:pt x="5526504" y="1196757"/>
                  <a:pt x="5541806" y="1186602"/>
                  <a:pt x="5558814" y="1186602"/>
                </a:cubicBezTo>
                <a:close/>
                <a:moveTo>
                  <a:pt x="5470408" y="1186602"/>
                </a:moveTo>
                <a:cubicBezTo>
                  <a:pt x="5487400" y="1186602"/>
                  <a:pt x="5501014" y="1196757"/>
                  <a:pt x="5499310" y="1210303"/>
                </a:cubicBezTo>
                <a:cubicBezTo>
                  <a:pt x="5499310" y="1223844"/>
                  <a:pt x="5483996" y="1233997"/>
                  <a:pt x="5466991" y="1233997"/>
                </a:cubicBezTo>
                <a:cubicBezTo>
                  <a:pt x="5449984" y="1233997"/>
                  <a:pt x="5436376" y="1223844"/>
                  <a:pt x="5438076" y="1210303"/>
                </a:cubicBezTo>
                <a:cubicBezTo>
                  <a:pt x="5438076" y="1196757"/>
                  <a:pt x="5453382" y="1186602"/>
                  <a:pt x="5470408" y="1186602"/>
                </a:cubicBezTo>
                <a:close/>
                <a:moveTo>
                  <a:pt x="2780630" y="1186602"/>
                </a:moveTo>
                <a:cubicBezTo>
                  <a:pt x="2797646" y="1186602"/>
                  <a:pt x="2807852" y="1196757"/>
                  <a:pt x="2802756" y="1210303"/>
                </a:cubicBezTo>
                <a:cubicBezTo>
                  <a:pt x="2797646" y="1223844"/>
                  <a:pt x="2780630" y="1233997"/>
                  <a:pt x="2763632" y="1233997"/>
                </a:cubicBezTo>
                <a:cubicBezTo>
                  <a:pt x="2746634" y="1233997"/>
                  <a:pt x="2736430" y="1223844"/>
                  <a:pt x="2741526" y="1210303"/>
                </a:cubicBezTo>
                <a:cubicBezTo>
                  <a:pt x="2746634" y="1196757"/>
                  <a:pt x="2763632" y="1186602"/>
                  <a:pt x="2780630" y="1186602"/>
                </a:cubicBezTo>
                <a:close/>
                <a:moveTo>
                  <a:pt x="2695618" y="1184907"/>
                </a:moveTo>
                <a:cubicBezTo>
                  <a:pt x="2712627" y="1186600"/>
                  <a:pt x="2721131" y="1196756"/>
                  <a:pt x="2717723" y="1208598"/>
                </a:cubicBezTo>
                <a:cubicBezTo>
                  <a:pt x="2712627" y="1222139"/>
                  <a:pt x="2695618" y="1232303"/>
                  <a:pt x="2678620" y="1232303"/>
                </a:cubicBezTo>
                <a:cubicBezTo>
                  <a:pt x="2661622" y="1232303"/>
                  <a:pt x="2651418" y="1222139"/>
                  <a:pt x="2656514" y="1208598"/>
                </a:cubicBezTo>
                <a:cubicBezTo>
                  <a:pt x="2661622" y="1195063"/>
                  <a:pt x="2678620" y="1184907"/>
                  <a:pt x="2695618" y="1184907"/>
                </a:cubicBezTo>
                <a:close/>
                <a:moveTo>
                  <a:pt x="2607231" y="1184907"/>
                </a:moveTo>
                <a:cubicBezTo>
                  <a:pt x="2625927" y="1186600"/>
                  <a:pt x="2634433" y="1196756"/>
                  <a:pt x="2629324" y="1208598"/>
                </a:cubicBezTo>
                <a:cubicBezTo>
                  <a:pt x="2624228" y="1222139"/>
                  <a:pt x="2607231" y="1232303"/>
                  <a:pt x="2590233" y="1232303"/>
                </a:cubicBezTo>
                <a:cubicBezTo>
                  <a:pt x="2573224" y="1232303"/>
                  <a:pt x="2563020" y="1222139"/>
                  <a:pt x="2568116" y="1208598"/>
                </a:cubicBezTo>
                <a:cubicBezTo>
                  <a:pt x="2573224" y="1195063"/>
                  <a:pt x="2590233" y="1184907"/>
                  <a:pt x="2607231" y="1184907"/>
                </a:cubicBezTo>
                <a:close/>
                <a:moveTo>
                  <a:pt x="2523917" y="1184907"/>
                </a:moveTo>
                <a:cubicBezTo>
                  <a:pt x="2539216" y="1186600"/>
                  <a:pt x="2549420" y="1196756"/>
                  <a:pt x="2544324" y="1208598"/>
                </a:cubicBezTo>
                <a:cubicBezTo>
                  <a:pt x="2539216" y="1222139"/>
                  <a:pt x="2522218" y="1232303"/>
                  <a:pt x="2505221" y="1232303"/>
                </a:cubicBezTo>
                <a:cubicBezTo>
                  <a:pt x="2488224" y="1232303"/>
                  <a:pt x="2478009" y="1222139"/>
                  <a:pt x="2484826" y="1208598"/>
                </a:cubicBezTo>
                <a:cubicBezTo>
                  <a:pt x="2489922" y="1195063"/>
                  <a:pt x="2508618" y="1184907"/>
                  <a:pt x="2523917" y="1184907"/>
                </a:cubicBezTo>
                <a:close/>
                <a:moveTo>
                  <a:pt x="2435519" y="1184907"/>
                </a:moveTo>
                <a:cubicBezTo>
                  <a:pt x="2450819" y="1186600"/>
                  <a:pt x="2461034" y="1196756"/>
                  <a:pt x="2455926" y="1208598"/>
                </a:cubicBezTo>
                <a:cubicBezTo>
                  <a:pt x="2450819" y="1222139"/>
                  <a:pt x="2432122" y="1232303"/>
                  <a:pt x="2415124" y="1232303"/>
                </a:cubicBezTo>
                <a:cubicBezTo>
                  <a:pt x="2398127" y="1232303"/>
                  <a:pt x="2389622" y="1222139"/>
                  <a:pt x="2394717" y="1208598"/>
                </a:cubicBezTo>
                <a:cubicBezTo>
                  <a:pt x="2399825" y="1195063"/>
                  <a:pt x="2418522" y="1184907"/>
                  <a:pt x="2435519" y="1184907"/>
                </a:cubicBezTo>
                <a:close/>
                <a:moveTo>
                  <a:pt x="2352263" y="1184907"/>
                </a:moveTo>
                <a:cubicBezTo>
                  <a:pt x="2369261" y="1184907"/>
                  <a:pt x="2377754" y="1196756"/>
                  <a:pt x="2372658" y="1208598"/>
                </a:cubicBezTo>
                <a:cubicBezTo>
                  <a:pt x="2367562" y="1222139"/>
                  <a:pt x="2348854" y="1232303"/>
                  <a:pt x="2331844" y="1232303"/>
                </a:cubicBezTo>
                <a:cubicBezTo>
                  <a:pt x="2314846" y="1232303"/>
                  <a:pt x="2306341" y="1222139"/>
                  <a:pt x="2311449" y="1208598"/>
                </a:cubicBezTo>
                <a:cubicBezTo>
                  <a:pt x="2316545" y="1195063"/>
                  <a:pt x="2335241" y="1184907"/>
                  <a:pt x="2352263" y="1184907"/>
                </a:cubicBezTo>
                <a:close/>
                <a:moveTo>
                  <a:pt x="2265540" y="1184907"/>
                </a:moveTo>
                <a:cubicBezTo>
                  <a:pt x="2282538" y="1184907"/>
                  <a:pt x="2292742" y="1195063"/>
                  <a:pt x="2285935" y="1208598"/>
                </a:cubicBezTo>
                <a:cubicBezTo>
                  <a:pt x="2280839" y="1222139"/>
                  <a:pt x="2262143" y="1232303"/>
                  <a:pt x="2245145" y="1232303"/>
                </a:cubicBezTo>
                <a:cubicBezTo>
                  <a:pt x="2228135" y="1232303"/>
                  <a:pt x="2219631" y="1222139"/>
                  <a:pt x="2224726" y="1208598"/>
                </a:cubicBezTo>
                <a:cubicBezTo>
                  <a:pt x="2229834" y="1195063"/>
                  <a:pt x="2248542" y="1184907"/>
                  <a:pt x="2265540" y="1184907"/>
                </a:cubicBezTo>
                <a:close/>
                <a:moveTo>
                  <a:pt x="2178829" y="1184907"/>
                </a:moveTo>
                <a:cubicBezTo>
                  <a:pt x="2195839" y="1184907"/>
                  <a:pt x="2204332" y="1195063"/>
                  <a:pt x="2199236" y="1208598"/>
                </a:cubicBezTo>
                <a:cubicBezTo>
                  <a:pt x="2194129" y="1222139"/>
                  <a:pt x="2175432" y="1232303"/>
                  <a:pt x="2158434" y="1232303"/>
                </a:cubicBezTo>
                <a:cubicBezTo>
                  <a:pt x="2141436" y="1232303"/>
                  <a:pt x="2132931" y="1222139"/>
                  <a:pt x="2138039" y="1208598"/>
                </a:cubicBezTo>
                <a:cubicBezTo>
                  <a:pt x="2143135" y="1195063"/>
                  <a:pt x="2161831" y="1184907"/>
                  <a:pt x="2178829" y="1184907"/>
                </a:cubicBezTo>
                <a:close/>
                <a:moveTo>
                  <a:pt x="2090408" y="1184907"/>
                </a:moveTo>
                <a:cubicBezTo>
                  <a:pt x="2109117" y="1184907"/>
                  <a:pt x="2117610" y="1195063"/>
                  <a:pt x="2110815" y="1208598"/>
                </a:cubicBezTo>
                <a:cubicBezTo>
                  <a:pt x="2105708" y="1222139"/>
                  <a:pt x="2087011" y="1232303"/>
                  <a:pt x="2070013" y="1232303"/>
                </a:cubicBezTo>
                <a:cubicBezTo>
                  <a:pt x="2053015" y="1232303"/>
                  <a:pt x="2044510" y="1222139"/>
                  <a:pt x="2049619" y="1208598"/>
                </a:cubicBezTo>
                <a:cubicBezTo>
                  <a:pt x="2054714" y="1195063"/>
                  <a:pt x="2073410" y="1184907"/>
                  <a:pt x="2090408" y="1184907"/>
                </a:cubicBezTo>
                <a:close/>
                <a:moveTo>
                  <a:pt x="2005410" y="1184907"/>
                </a:moveTo>
                <a:cubicBezTo>
                  <a:pt x="2022407" y="1184907"/>
                  <a:pt x="2030912" y="1195063"/>
                  <a:pt x="2025816" y="1208598"/>
                </a:cubicBezTo>
                <a:cubicBezTo>
                  <a:pt x="2020708" y="1222139"/>
                  <a:pt x="2002013" y="1232303"/>
                  <a:pt x="1985003" y="1232303"/>
                </a:cubicBezTo>
                <a:cubicBezTo>
                  <a:pt x="1968004" y="1232303"/>
                  <a:pt x="1959500" y="1222139"/>
                  <a:pt x="1964608" y="1208598"/>
                </a:cubicBezTo>
                <a:cubicBezTo>
                  <a:pt x="1969704" y="1195063"/>
                  <a:pt x="1988399" y="1184907"/>
                  <a:pt x="2005410" y="1184907"/>
                </a:cubicBezTo>
                <a:close/>
                <a:moveTo>
                  <a:pt x="1918707" y="1184907"/>
                </a:moveTo>
                <a:cubicBezTo>
                  <a:pt x="1935705" y="1184907"/>
                  <a:pt x="1944198" y="1195063"/>
                  <a:pt x="1937404" y="1208598"/>
                </a:cubicBezTo>
                <a:cubicBezTo>
                  <a:pt x="1930597" y="1222139"/>
                  <a:pt x="1913599" y="1232303"/>
                  <a:pt x="1896602" y="1232303"/>
                </a:cubicBezTo>
                <a:cubicBezTo>
                  <a:pt x="1879604" y="1232303"/>
                  <a:pt x="1871088" y="1222139"/>
                  <a:pt x="1876206" y="1208598"/>
                </a:cubicBezTo>
                <a:cubicBezTo>
                  <a:pt x="1883001" y="1195063"/>
                  <a:pt x="1901698" y="1184907"/>
                  <a:pt x="1918707" y="1184907"/>
                </a:cubicBezTo>
                <a:close/>
                <a:moveTo>
                  <a:pt x="1833695" y="1184907"/>
                </a:moveTo>
                <a:cubicBezTo>
                  <a:pt x="1848995" y="1184907"/>
                  <a:pt x="1857488" y="1195063"/>
                  <a:pt x="1852392" y="1208598"/>
                </a:cubicBezTo>
                <a:cubicBezTo>
                  <a:pt x="1845597" y="1222139"/>
                  <a:pt x="1826889" y="1232303"/>
                  <a:pt x="1811590" y="1232303"/>
                </a:cubicBezTo>
                <a:cubicBezTo>
                  <a:pt x="1794592" y="1232303"/>
                  <a:pt x="1786100" y="1222139"/>
                  <a:pt x="1792893" y="1208598"/>
                </a:cubicBezTo>
                <a:cubicBezTo>
                  <a:pt x="1799700" y="1195063"/>
                  <a:pt x="1818396" y="1184907"/>
                  <a:pt x="1833695" y="1184907"/>
                </a:cubicBezTo>
                <a:close/>
                <a:moveTo>
                  <a:pt x="1745286" y="1183213"/>
                </a:moveTo>
                <a:cubicBezTo>
                  <a:pt x="1760585" y="1184906"/>
                  <a:pt x="1769090" y="1195061"/>
                  <a:pt x="1763994" y="1206904"/>
                </a:cubicBezTo>
                <a:cubicBezTo>
                  <a:pt x="1757188" y="1220444"/>
                  <a:pt x="1738491" y="1230609"/>
                  <a:pt x="1721493" y="1230609"/>
                </a:cubicBezTo>
                <a:cubicBezTo>
                  <a:pt x="1704484" y="1230609"/>
                  <a:pt x="1695992" y="1220444"/>
                  <a:pt x="1702786" y="1206904"/>
                </a:cubicBezTo>
                <a:cubicBezTo>
                  <a:pt x="1709591" y="1193368"/>
                  <a:pt x="1728288" y="1183213"/>
                  <a:pt x="1745286" y="1183213"/>
                </a:cubicBezTo>
                <a:close/>
                <a:moveTo>
                  <a:pt x="1656901" y="1183213"/>
                </a:moveTo>
                <a:cubicBezTo>
                  <a:pt x="1673898" y="1184906"/>
                  <a:pt x="1682403" y="1195061"/>
                  <a:pt x="1675597" y="1206904"/>
                </a:cubicBezTo>
                <a:cubicBezTo>
                  <a:pt x="1668803" y="1220444"/>
                  <a:pt x="1650106" y="1230609"/>
                  <a:pt x="1633096" y="1230609"/>
                </a:cubicBezTo>
                <a:cubicBezTo>
                  <a:pt x="1616088" y="1230609"/>
                  <a:pt x="1607595" y="1220444"/>
                  <a:pt x="1614389" y="1206904"/>
                </a:cubicBezTo>
                <a:cubicBezTo>
                  <a:pt x="1621196" y="1193368"/>
                  <a:pt x="1639904" y="1183213"/>
                  <a:pt x="1656901" y="1183213"/>
                </a:cubicBezTo>
                <a:close/>
                <a:moveTo>
                  <a:pt x="1571877" y="1183213"/>
                </a:moveTo>
                <a:cubicBezTo>
                  <a:pt x="1588875" y="1184906"/>
                  <a:pt x="1595681" y="1195061"/>
                  <a:pt x="1590573" y="1206904"/>
                </a:cubicBezTo>
                <a:cubicBezTo>
                  <a:pt x="1583779" y="1220444"/>
                  <a:pt x="1565083" y="1230609"/>
                  <a:pt x="1548074" y="1230609"/>
                </a:cubicBezTo>
                <a:cubicBezTo>
                  <a:pt x="1531076" y="1230609"/>
                  <a:pt x="1522583" y="1220444"/>
                  <a:pt x="1529377" y="1206904"/>
                </a:cubicBezTo>
                <a:cubicBezTo>
                  <a:pt x="1536184" y="1193368"/>
                  <a:pt x="1554879" y="1183213"/>
                  <a:pt x="1571877" y="1183213"/>
                </a:cubicBezTo>
                <a:close/>
                <a:moveTo>
                  <a:pt x="1481766" y="1183213"/>
                </a:moveTo>
                <a:cubicBezTo>
                  <a:pt x="1498776" y="1184906"/>
                  <a:pt x="1507269" y="1195061"/>
                  <a:pt x="1500474" y="1206904"/>
                </a:cubicBezTo>
                <a:cubicBezTo>
                  <a:pt x="1493669" y="1220444"/>
                  <a:pt x="1474973" y="1230609"/>
                  <a:pt x="1457975" y="1230609"/>
                </a:cubicBezTo>
                <a:cubicBezTo>
                  <a:pt x="1440977" y="1230609"/>
                  <a:pt x="1432472" y="1220444"/>
                  <a:pt x="1439278" y="1206904"/>
                </a:cubicBezTo>
                <a:cubicBezTo>
                  <a:pt x="1446073" y="1195061"/>
                  <a:pt x="1464769" y="1183213"/>
                  <a:pt x="1481766" y="1183213"/>
                </a:cubicBezTo>
                <a:close/>
                <a:moveTo>
                  <a:pt x="1393368" y="1183213"/>
                </a:moveTo>
                <a:cubicBezTo>
                  <a:pt x="1412088" y="1184906"/>
                  <a:pt x="1418883" y="1195061"/>
                  <a:pt x="1412088" y="1206904"/>
                </a:cubicBezTo>
                <a:cubicBezTo>
                  <a:pt x="1405283" y="1220444"/>
                  <a:pt x="1386575" y="1230609"/>
                  <a:pt x="1369577" y="1230609"/>
                </a:cubicBezTo>
                <a:cubicBezTo>
                  <a:pt x="1352579" y="1230609"/>
                  <a:pt x="1344074" y="1220444"/>
                  <a:pt x="1350869" y="1206904"/>
                </a:cubicBezTo>
                <a:cubicBezTo>
                  <a:pt x="1357675" y="1195061"/>
                  <a:pt x="1376371" y="1183213"/>
                  <a:pt x="1393368" y="1183213"/>
                </a:cubicBezTo>
                <a:close/>
                <a:moveTo>
                  <a:pt x="1308370" y="1183213"/>
                </a:moveTo>
                <a:cubicBezTo>
                  <a:pt x="1325367" y="1183213"/>
                  <a:pt x="1333871" y="1195061"/>
                  <a:pt x="1327078" y="1206904"/>
                </a:cubicBezTo>
                <a:cubicBezTo>
                  <a:pt x="1320272" y="1220444"/>
                  <a:pt x="1301575" y="1230609"/>
                  <a:pt x="1284565" y="1230609"/>
                </a:cubicBezTo>
                <a:cubicBezTo>
                  <a:pt x="1267556" y="1230609"/>
                  <a:pt x="1259063" y="1220444"/>
                  <a:pt x="1265857" y="1206904"/>
                </a:cubicBezTo>
                <a:cubicBezTo>
                  <a:pt x="1272663" y="1195061"/>
                  <a:pt x="1291372" y="1183213"/>
                  <a:pt x="1308370" y="1183213"/>
                </a:cubicBezTo>
                <a:close/>
                <a:moveTo>
                  <a:pt x="1221657" y="1183213"/>
                </a:moveTo>
                <a:cubicBezTo>
                  <a:pt x="1238667" y="1183213"/>
                  <a:pt x="1247160" y="1193368"/>
                  <a:pt x="1238667" y="1206904"/>
                </a:cubicBezTo>
                <a:cubicBezTo>
                  <a:pt x="1231861" y="1220444"/>
                  <a:pt x="1213164" y="1230609"/>
                  <a:pt x="1196166" y="1230609"/>
                </a:cubicBezTo>
                <a:cubicBezTo>
                  <a:pt x="1179164" y="1230609"/>
                  <a:pt x="1170662" y="1220444"/>
                  <a:pt x="1179164" y="1206904"/>
                </a:cubicBezTo>
                <a:cubicBezTo>
                  <a:pt x="1185963" y="1195061"/>
                  <a:pt x="1206358" y="1183213"/>
                  <a:pt x="1221657" y="1183213"/>
                </a:cubicBezTo>
                <a:close/>
                <a:moveTo>
                  <a:pt x="1136645" y="1183213"/>
                </a:moveTo>
                <a:cubicBezTo>
                  <a:pt x="1151945" y="1183213"/>
                  <a:pt x="1160445" y="1193368"/>
                  <a:pt x="1153645" y="1206904"/>
                </a:cubicBezTo>
                <a:cubicBezTo>
                  <a:pt x="1146845" y="1220444"/>
                  <a:pt x="1126446" y="1230609"/>
                  <a:pt x="1109446" y="1230609"/>
                </a:cubicBezTo>
                <a:cubicBezTo>
                  <a:pt x="1092445" y="1230609"/>
                  <a:pt x="1083944" y="1220444"/>
                  <a:pt x="1092445" y="1206904"/>
                </a:cubicBezTo>
                <a:cubicBezTo>
                  <a:pt x="1099247" y="1195061"/>
                  <a:pt x="1119646" y="1183213"/>
                  <a:pt x="1136645" y="1183213"/>
                </a:cubicBezTo>
                <a:close/>
                <a:moveTo>
                  <a:pt x="1044782" y="1183213"/>
                </a:moveTo>
                <a:cubicBezTo>
                  <a:pt x="1061784" y="1183213"/>
                  <a:pt x="1070285" y="1193368"/>
                  <a:pt x="1061784" y="1206904"/>
                </a:cubicBezTo>
                <a:cubicBezTo>
                  <a:pt x="1054982" y="1220444"/>
                  <a:pt x="1034582" y="1230609"/>
                  <a:pt x="1017580" y="1230609"/>
                </a:cubicBezTo>
                <a:cubicBezTo>
                  <a:pt x="1000579" y="1230609"/>
                  <a:pt x="993778" y="1220444"/>
                  <a:pt x="1000579" y="1206904"/>
                </a:cubicBezTo>
                <a:cubicBezTo>
                  <a:pt x="1007379" y="1195061"/>
                  <a:pt x="1027781" y="1183213"/>
                  <a:pt x="1044782" y="1183213"/>
                </a:cubicBezTo>
                <a:close/>
                <a:moveTo>
                  <a:pt x="958063" y="1183213"/>
                </a:moveTo>
                <a:cubicBezTo>
                  <a:pt x="975066" y="1183213"/>
                  <a:pt x="983566" y="1193368"/>
                  <a:pt x="975067" y="1206904"/>
                </a:cubicBezTo>
                <a:cubicBezTo>
                  <a:pt x="968265" y="1220444"/>
                  <a:pt x="947864" y="1230609"/>
                  <a:pt x="930862" y="1230609"/>
                </a:cubicBezTo>
                <a:cubicBezTo>
                  <a:pt x="913861" y="1230609"/>
                  <a:pt x="907060" y="1220444"/>
                  <a:pt x="913861" y="1206904"/>
                </a:cubicBezTo>
                <a:cubicBezTo>
                  <a:pt x="920662" y="1195061"/>
                  <a:pt x="941063" y="1183213"/>
                  <a:pt x="958063" y="1183213"/>
                </a:cubicBezTo>
                <a:close/>
                <a:moveTo>
                  <a:pt x="11210377" y="1182460"/>
                </a:moveTo>
                <a:cubicBezTo>
                  <a:pt x="11230772" y="1182460"/>
                  <a:pt x="11254576" y="1192616"/>
                  <a:pt x="11261371" y="1206151"/>
                </a:cubicBezTo>
                <a:cubicBezTo>
                  <a:pt x="11269922" y="1219692"/>
                  <a:pt x="11259731" y="1229868"/>
                  <a:pt x="11239324" y="1229868"/>
                </a:cubicBezTo>
                <a:cubicBezTo>
                  <a:pt x="11218929" y="1229868"/>
                  <a:pt x="11196776" y="1219692"/>
                  <a:pt x="11188330" y="1206151"/>
                </a:cubicBezTo>
                <a:cubicBezTo>
                  <a:pt x="11179766" y="1192616"/>
                  <a:pt x="11189971" y="1182460"/>
                  <a:pt x="11210377" y="1182460"/>
                </a:cubicBezTo>
                <a:close/>
                <a:moveTo>
                  <a:pt x="11106750" y="1182460"/>
                </a:moveTo>
                <a:cubicBezTo>
                  <a:pt x="11127145" y="1182460"/>
                  <a:pt x="11149192" y="1192616"/>
                  <a:pt x="11157745" y="1206151"/>
                </a:cubicBezTo>
                <a:cubicBezTo>
                  <a:pt x="11166190" y="1219692"/>
                  <a:pt x="11155986" y="1229868"/>
                  <a:pt x="11135591" y="1229868"/>
                </a:cubicBezTo>
                <a:cubicBezTo>
                  <a:pt x="11115196" y="1229868"/>
                  <a:pt x="11093150" y="1219692"/>
                  <a:pt x="11084586" y="1206151"/>
                </a:cubicBezTo>
                <a:cubicBezTo>
                  <a:pt x="11076140" y="1192616"/>
                  <a:pt x="11086344" y="1182460"/>
                  <a:pt x="11106750" y="1182460"/>
                </a:cubicBezTo>
                <a:close/>
                <a:moveTo>
                  <a:pt x="11002994" y="1182460"/>
                </a:moveTo>
                <a:cubicBezTo>
                  <a:pt x="11023390" y="1182460"/>
                  <a:pt x="11045542" y="1192616"/>
                  <a:pt x="11052348" y="1206151"/>
                </a:cubicBezTo>
                <a:cubicBezTo>
                  <a:pt x="11059143" y="1219692"/>
                  <a:pt x="11050590" y="1229868"/>
                  <a:pt x="11030195" y="1229868"/>
                </a:cubicBezTo>
                <a:cubicBezTo>
                  <a:pt x="11009789" y="1229868"/>
                  <a:pt x="10987742" y="1219692"/>
                  <a:pt x="10980948" y="1206151"/>
                </a:cubicBezTo>
                <a:cubicBezTo>
                  <a:pt x="10974142" y="1192616"/>
                  <a:pt x="10982588" y="1182460"/>
                  <a:pt x="11002994" y="1182460"/>
                </a:cubicBezTo>
                <a:close/>
                <a:moveTo>
                  <a:pt x="11893277" y="1164062"/>
                </a:moveTo>
                <a:cubicBezTo>
                  <a:pt x="11911914" y="1164062"/>
                  <a:pt x="11933972" y="1175910"/>
                  <a:pt x="11942465" y="1187758"/>
                </a:cubicBezTo>
                <a:cubicBezTo>
                  <a:pt x="11951076" y="1201292"/>
                  <a:pt x="11940814" y="1211457"/>
                  <a:pt x="11920407" y="1211457"/>
                </a:cubicBezTo>
                <a:cubicBezTo>
                  <a:pt x="11900000" y="1211457"/>
                  <a:pt x="11877824" y="1201292"/>
                  <a:pt x="11871100" y="1187758"/>
                </a:cubicBezTo>
                <a:cubicBezTo>
                  <a:pt x="11862607" y="1174217"/>
                  <a:pt x="11872870" y="1164062"/>
                  <a:pt x="11893277" y="1164062"/>
                </a:cubicBezTo>
                <a:close/>
                <a:moveTo>
                  <a:pt x="11789461" y="1164062"/>
                </a:moveTo>
                <a:cubicBezTo>
                  <a:pt x="11809880" y="1164062"/>
                  <a:pt x="11832056" y="1174217"/>
                  <a:pt x="11838780" y="1187758"/>
                </a:cubicBezTo>
                <a:cubicBezTo>
                  <a:pt x="11845621" y="1201292"/>
                  <a:pt x="11837128" y="1211457"/>
                  <a:pt x="11816721" y="1211457"/>
                </a:cubicBezTo>
                <a:cubicBezTo>
                  <a:pt x="11796314" y="1211457"/>
                  <a:pt x="11774220" y="1201292"/>
                  <a:pt x="11767426" y="1187758"/>
                </a:cubicBezTo>
                <a:cubicBezTo>
                  <a:pt x="11760620" y="1174217"/>
                  <a:pt x="11769066" y="1164062"/>
                  <a:pt x="11789461" y="1164062"/>
                </a:cubicBezTo>
                <a:close/>
                <a:moveTo>
                  <a:pt x="11690859" y="1164062"/>
                </a:moveTo>
                <a:cubicBezTo>
                  <a:pt x="11711266" y="1164062"/>
                  <a:pt x="11733312" y="1174217"/>
                  <a:pt x="11740107" y="1187758"/>
                </a:cubicBezTo>
                <a:cubicBezTo>
                  <a:pt x="11747020" y="1201292"/>
                  <a:pt x="11738467" y="1211457"/>
                  <a:pt x="11718060" y="1211457"/>
                </a:cubicBezTo>
                <a:cubicBezTo>
                  <a:pt x="11697665" y="1211457"/>
                  <a:pt x="11675513" y="1201292"/>
                  <a:pt x="11668706" y="1187758"/>
                </a:cubicBezTo>
                <a:cubicBezTo>
                  <a:pt x="11661912" y="1174217"/>
                  <a:pt x="11672104" y="1164062"/>
                  <a:pt x="11690859" y="1164062"/>
                </a:cubicBezTo>
                <a:close/>
                <a:moveTo>
                  <a:pt x="11587126" y="1164062"/>
                </a:moveTo>
                <a:cubicBezTo>
                  <a:pt x="11607520" y="1164062"/>
                  <a:pt x="11627928" y="1174217"/>
                  <a:pt x="11636479" y="1187758"/>
                </a:cubicBezTo>
                <a:cubicBezTo>
                  <a:pt x="11643274" y="1201292"/>
                  <a:pt x="11633083" y="1211457"/>
                  <a:pt x="11614327" y="1211457"/>
                </a:cubicBezTo>
                <a:cubicBezTo>
                  <a:pt x="11593920" y="1211457"/>
                  <a:pt x="11571885" y="1201292"/>
                  <a:pt x="11565079" y="1187758"/>
                </a:cubicBezTo>
                <a:cubicBezTo>
                  <a:pt x="11558285" y="1174217"/>
                  <a:pt x="11568476" y="1164062"/>
                  <a:pt x="11587126" y="1164062"/>
                </a:cubicBezTo>
                <a:close/>
                <a:moveTo>
                  <a:pt x="12297758" y="1155784"/>
                </a:moveTo>
                <a:cubicBezTo>
                  <a:pt x="12318046" y="1155784"/>
                  <a:pt x="12340104" y="1167632"/>
                  <a:pt x="12348715" y="1179480"/>
                </a:cubicBezTo>
                <a:cubicBezTo>
                  <a:pt x="12357090" y="1193020"/>
                  <a:pt x="12346945" y="1203174"/>
                  <a:pt x="12326539" y="1203174"/>
                </a:cubicBezTo>
                <a:cubicBezTo>
                  <a:pt x="12306132" y="1203174"/>
                  <a:pt x="12284074" y="1193020"/>
                  <a:pt x="12275581" y="1179480"/>
                </a:cubicBezTo>
                <a:cubicBezTo>
                  <a:pt x="12266969" y="1165939"/>
                  <a:pt x="12277233" y="1155784"/>
                  <a:pt x="12297758" y="1155784"/>
                </a:cubicBezTo>
                <a:close/>
                <a:moveTo>
                  <a:pt x="12195605" y="1155784"/>
                </a:moveTo>
                <a:cubicBezTo>
                  <a:pt x="12214360" y="1155784"/>
                  <a:pt x="12236419" y="1165939"/>
                  <a:pt x="12244911" y="1179480"/>
                </a:cubicBezTo>
                <a:cubicBezTo>
                  <a:pt x="12253405" y="1193020"/>
                  <a:pt x="12243261" y="1203174"/>
                  <a:pt x="12222853" y="1203174"/>
                </a:cubicBezTo>
                <a:cubicBezTo>
                  <a:pt x="12202446" y="1203174"/>
                  <a:pt x="12180388" y="1193020"/>
                  <a:pt x="12173547" y="1179480"/>
                </a:cubicBezTo>
                <a:cubicBezTo>
                  <a:pt x="12165054" y="1165939"/>
                  <a:pt x="12175199" y="1155784"/>
                  <a:pt x="12195605" y="1155784"/>
                </a:cubicBezTo>
                <a:close/>
                <a:moveTo>
                  <a:pt x="12091919" y="1155784"/>
                </a:moveTo>
                <a:cubicBezTo>
                  <a:pt x="12110557" y="1155784"/>
                  <a:pt x="12132734" y="1165939"/>
                  <a:pt x="12141226" y="1179480"/>
                </a:cubicBezTo>
                <a:cubicBezTo>
                  <a:pt x="12148067" y="1193020"/>
                  <a:pt x="12139575" y="1203174"/>
                  <a:pt x="12119168" y="1203174"/>
                </a:cubicBezTo>
                <a:cubicBezTo>
                  <a:pt x="12098761" y="1203174"/>
                  <a:pt x="12076584" y="1193020"/>
                  <a:pt x="12069861" y="1179480"/>
                </a:cubicBezTo>
                <a:cubicBezTo>
                  <a:pt x="12063019" y="1165939"/>
                  <a:pt x="12071512" y="1155784"/>
                  <a:pt x="12091919" y="1155784"/>
                </a:cubicBezTo>
                <a:close/>
                <a:moveTo>
                  <a:pt x="11991654" y="1155784"/>
                </a:moveTo>
                <a:cubicBezTo>
                  <a:pt x="12011943" y="1155784"/>
                  <a:pt x="12034119" y="1165939"/>
                  <a:pt x="12040961" y="1179480"/>
                </a:cubicBezTo>
                <a:cubicBezTo>
                  <a:pt x="12047802" y="1193020"/>
                  <a:pt x="12037540" y="1203174"/>
                  <a:pt x="12018785" y="1203174"/>
                </a:cubicBezTo>
                <a:cubicBezTo>
                  <a:pt x="11998378" y="1203174"/>
                  <a:pt x="11976319" y="1193020"/>
                  <a:pt x="11969596" y="1179480"/>
                </a:cubicBezTo>
                <a:cubicBezTo>
                  <a:pt x="11962754" y="1165939"/>
                  <a:pt x="11972899" y="1155784"/>
                  <a:pt x="11991654" y="1155784"/>
                </a:cubicBezTo>
                <a:close/>
                <a:moveTo>
                  <a:pt x="10648798" y="1134127"/>
                </a:moveTo>
                <a:cubicBezTo>
                  <a:pt x="10665797" y="1134127"/>
                  <a:pt x="10684505" y="1144283"/>
                  <a:pt x="10691299" y="1157824"/>
                </a:cubicBezTo>
                <a:cubicBezTo>
                  <a:pt x="10698106" y="1171364"/>
                  <a:pt x="10689601" y="1181519"/>
                  <a:pt x="10674302" y="1181519"/>
                </a:cubicBezTo>
                <a:cubicBezTo>
                  <a:pt x="10657303" y="1181519"/>
                  <a:pt x="10638607" y="1171364"/>
                  <a:pt x="10631801" y="1157824"/>
                </a:cubicBezTo>
                <a:cubicBezTo>
                  <a:pt x="10625006" y="1144283"/>
                  <a:pt x="10633499" y="1134127"/>
                  <a:pt x="10648798" y="1134127"/>
                </a:cubicBezTo>
                <a:close/>
                <a:moveTo>
                  <a:pt x="10563787" y="1134127"/>
                </a:moveTo>
                <a:cubicBezTo>
                  <a:pt x="10582495" y="1134127"/>
                  <a:pt x="10601203" y="1144283"/>
                  <a:pt x="10607997" y="1157824"/>
                </a:cubicBezTo>
                <a:cubicBezTo>
                  <a:pt x="10614804" y="1171364"/>
                  <a:pt x="10606299" y="1181519"/>
                  <a:pt x="10589301" y="1181519"/>
                </a:cubicBezTo>
                <a:cubicBezTo>
                  <a:pt x="10572303" y="1181519"/>
                  <a:pt x="10553595" y="1171364"/>
                  <a:pt x="10546789" y="1157824"/>
                </a:cubicBezTo>
                <a:cubicBezTo>
                  <a:pt x="10539994" y="1144283"/>
                  <a:pt x="10548487" y="1134127"/>
                  <a:pt x="10563787" y="1134127"/>
                </a:cubicBezTo>
                <a:close/>
                <a:moveTo>
                  <a:pt x="10300265" y="1134127"/>
                </a:moveTo>
                <a:cubicBezTo>
                  <a:pt x="10317264" y="1134127"/>
                  <a:pt x="10335972" y="1144283"/>
                  <a:pt x="10342766" y="1157824"/>
                </a:cubicBezTo>
                <a:cubicBezTo>
                  <a:pt x="10349561" y="1171364"/>
                  <a:pt x="10341068" y="1181519"/>
                  <a:pt x="10324070" y="1181519"/>
                </a:cubicBezTo>
                <a:cubicBezTo>
                  <a:pt x="10307060" y="1181519"/>
                  <a:pt x="10288364" y="1171364"/>
                  <a:pt x="10281569" y="1157824"/>
                </a:cubicBezTo>
                <a:cubicBezTo>
                  <a:pt x="10274763" y="1144283"/>
                  <a:pt x="10283268" y="1134127"/>
                  <a:pt x="10300265" y="1134127"/>
                </a:cubicBezTo>
                <a:close/>
                <a:moveTo>
                  <a:pt x="10216952" y="1134127"/>
                </a:moveTo>
                <a:cubicBezTo>
                  <a:pt x="10233962" y="1134127"/>
                  <a:pt x="10252670" y="1144283"/>
                  <a:pt x="10259464" y="1157824"/>
                </a:cubicBezTo>
                <a:cubicBezTo>
                  <a:pt x="10266271" y="1171364"/>
                  <a:pt x="10257766" y="1181519"/>
                  <a:pt x="10240768" y="1181519"/>
                </a:cubicBezTo>
                <a:cubicBezTo>
                  <a:pt x="10223758" y="1181519"/>
                  <a:pt x="10205061" y="1171364"/>
                  <a:pt x="10198256" y="1157824"/>
                </a:cubicBezTo>
                <a:cubicBezTo>
                  <a:pt x="10191461" y="1144283"/>
                  <a:pt x="10199954" y="1134127"/>
                  <a:pt x="10216952" y="1134127"/>
                </a:cubicBezTo>
                <a:close/>
                <a:moveTo>
                  <a:pt x="10131962" y="1134127"/>
                </a:moveTo>
                <a:cubicBezTo>
                  <a:pt x="10147262" y="1134127"/>
                  <a:pt x="10165971" y="1144283"/>
                  <a:pt x="10172765" y="1157824"/>
                </a:cubicBezTo>
                <a:cubicBezTo>
                  <a:pt x="10179571" y="1171364"/>
                  <a:pt x="10171066" y="1181519"/>
                  <a:pt x="10154068" y="1181519"/>
                </a:cubicBezTo>
                <a:cubicBezTo>
                  <a:pt x="10137070" y="1181519"/>
                  <a:pt x="10118362" y="1171364"/>
                  <a:pt x="10113266" y="1157824"/>
                </a:cubicBezTo>
                <a:cubicBezTo>
                  <a:pt x="10106472" y="1144283"/>
                  <a:pt x="10114965" y="1134127"/>
                  <a:pt x="10131962" y="1134127"/>
                </a:cubicBezTo>
                <a:close/>
                <a:moveTo>
                  <a:pt x="10045252" y="1132439"/>
                </a:moveTo>
                <a:cubicBezTo>
                  <a:pt x="10062261" y="1134132"/>
                  <a:pt x="10080958" y="1144287"/>
                  <a:pt x="10086053" y="1156135"/>
                </a:cubicBezTo>
                <a:cubicBezTo>
                  <a:pt x="10092860" y="1169675"/>
                  <a:pt x="10084355" y="1179830"/>
                  <a:pt x="10067357" y="1179830"/>
                </a:cubicBezTo>
                <a:cubicBezTo>
                  <a:pt x="10050359" y="1179830"/>
                  <a:pt x="10031662" y="1169675"/>
                  <a:pt x="10026555" y="1156135"/>
                </a:cubicBezTo>
                <a:cubicBezTo>
                  <a:pt x="10019761" y="1142594"/>
                  <a:pt x="10029952" y="1132439"/>
                  <a:pt x="10045252" y="1132439"/>
                </a:cubicBezTo>
                <a:close/>
                <a:moveTo>
                  <a:pt x="9960250" y="1132439"/>
                </a:moveTo>
                <a:cubicBezTo>
                  <a:pt x="9975550" y="1134132"/>
                  <a:pt x="9994246" y="1144287"/>
                  <a:pt x="9999354" y="1156135"/>
                </a:cubicBezTo>
                <a:cubicBezTo>
                  <a:pt x="10006148" y="1169675"/>
                  <a:pt x="9995956" y="1179830"/>
                  <a:pt x="9980657" y="1179830"/>
                </a:cubicBezTo>
                <a:cubicBezTo>
                  <a:pt x="9963647" y="1179830"/>
                  <a:pt x="9944951" y="1169675"/>
                  <a:pt x="9939855" y="1156135"/>
                </a:cubicBezTo>
                <a:cubicBezTo>
                  <a:pt x="9934747" y="1142594"/>
                  <a:pt x="9943252" y="1132439"/>
                  <a:pt x="9960250" y="1132439"/>
                </a:cubicBezTo>
                <a:close/>
                <a:moveTo>
                  <a:pt x="9873550" y="1132439"/>
                </a:moveTo>
                <a:cubicBezTo>
                  <a:pt x="9890548" y="1134132"/>
                  <a:pt x="9909244" y="1144287"/>
                  <a:pt x="9914340" y="1156135"/>
                </a:cubicBezTo>
                <a:cubicBezTo>
                  <a:pt x="9919447" y="1169675"/>
                  <a:pt x="9910942" y="1179830"/>
                  <a:pt x="9893945" y="1179830"/>
                </a:cubicBezTo>
                <a:cubicBezTo>
                  <a:pt x="9876935" y="1179830"/>
                  <a:pt x="9858239" y="1169675"/>
                  <a:pt x="9853132" y="1156135"/>
                </a:cubicBezTo>
                <a:cubicBezTo>
                  <a:pt x="9848036" y="1142594"/>
                  <a:pt x="9856528" y="1132439"/>
                  <a:pt x="9873550" y="1132439"/>
                </a:cubicBezTo>
                <a:close/>
                <a:moveTo>
                  <a:pt x="9786838" y="1132439"/>
                </a:moveTo>
                <a:cubicBezTo>
                  <a:pt x="9803836" y="1132439"/>
                  <a:pt x="9820834" y="1144287"/>
                  <a:pt x="9827641" y="1156135"/>
                </a:cubicBezTo>
                <a:cubicBezTo>
                  <a:pt x="9832736" y="1169675"/>
                  <a:pt x="9824243" y="1179830"/>
                  <a:pt x="9807233" y="1179830"/>
                </a:cubicBezTo>
                <a:cubicBezTo>
                  <a:pt x="9790236" y="1179830"/>
                  <a:pt x="9771539" y="1169675"/>
                  <a:pt x="9766443" y="1156135"/>
                </a:cubicBezTo>
                <a:cubicBezTo>
                  <a:pt x="9761336" y="1142594"/>
                  <a:pt x="9769840" y="1132439"/>
                  <a:pt x="9786838" y="1132439"/>
                </a:cubicBezTo>
                <a:close/>
                <a:moveTo>
                  <a:pt x="9700115" y="1132439"/>
                </a:moveTo>
                <a:cubicBezTo>
                  <a:pt x="9717125" y="1132439"/>
                  <a:pt x="9734122" y="1144287"/>
                  <a:pt x="9740917" y="1156135"/>
                </a:cubicBezTo>
                <a:cubicBezTo>
                  <a:pt x="9746025" y="1169675"/>
                  <a:pt x="9737520" y="1179830"/>
                  <a:pt x="9720522" y="1179830"/>
                </a:cubicBezTo>
                <a:cubicBezTo>
                  <a:pt x="9703524" y="1179830"/>
                  <a:pt x="9686526" y="1169675"/>
                  <a:pt x="9679720" y="1156135"/>
                </a:cubicBezTo>
                <a:cubicBezTo>
                  <a:pt x="9674624" y="1142594"/>
                  <a:pt x="9683117" y="1132439"/>
                  <a:pt x="9700115" y="1132439"/>
                </a:cubicBezTo>
                <a:close/>
                <a:moveTo>
                  <a:pt x="9613404" y="1132439"/>
                </a:moveTo>
                <a:cubicBezTo>
                  <a:pt x="9630402" y="1132439"/>
                  <a:pt x="9649098" y="1142594"/>
                  <a:pt x="9654218" y="1156135"/>
                </a:cubicBezTo>
                <a:cubicBezTo>
                  <a:pt x="9659314" y="1169675"/>
                  <a:pt x="9650797" y="1179830"/>
                  <a:pt x="9633799" y="1179830"/>
                </a:cubicBezTo>
                <a:cubicBezTo>
                  <a:pt x="9616801" y="1179830"/>
                  <a:pt x="9599804" y="1169675"/>
                  <a:pt x="9593009" y="1156135"/>
                </a:cubicBezTo>
                <a:cubicBezTo>
                  <a:pt x="9587901" y="1142594"/>
                  <a:pt x="9596406" y="1132439"/>
                  <a:pt x="9613404" y="1132439"/>
                </a:cubicBezTo>
                <a:close/>
                <a:moveTo>
                  <a:pt x="9530124" y="1132439"/>
                </a:moveTo>
                <a:cubicBezTo>
                  <a:pt x="9545424" y="1132439"/>
                  <a:pt x="9564120" y="1142594"/>
                  <a:pt x="9569216" y="1156135"/>
                </a:cubicBezTo>
                <a:cubicBezTo>
                  <a:pt x="9574324" y="1169675"/>
                  <a:pt x="9565819" y="1179830"/>
                  <a:pt x="9548821" y="1179830"/>
                </a:cubicBezTo>
                <a:cubicBezTo>
                  <a:pt x="9531824" y="1179830"/>
                  <a:pt x="9514825" y="1169675"/>
                  <a:pt x="9509718" y="1156135"/>
                </a:cubicBezTo>
                <a:cubicBezTo>
                  <a:pt x="9504610" y="1142594"/>
                  <a:pt x="9513127" y="1132439"/>
                  <a:pt x="9530124" y="1132439"/>
                </a:cubicBezTo>
                <a:close/>
                <a:moveTo>
                  <a:pt x="9438305" y="1132439"/>
                </a:moveTo>
                <a:cubicBezTo>
                  <a:pt x="9455304" y="1132439"/>
                  <a:pt x="9472301" y="1142594"/>
                  <a:pt x="9477397" y="1156135"/>
                </a:cubicBezTo>
                <a:cubicBezTo>
                  <a:pt x="9482505" y="1169675"/>
                  <a:pt x="9474000" y="1179830"/>
                  <a:pt x="9457002" y="1179830"/>
                </a:cubicBezTo>
                <a:cubicBezTo>
                  <a:pt x="9440004" y="1179830"/>
                  <a:pt x="9423006" y="1169675"/>
                  <a:pt x="9417899" y="1156135"/>
                </a:cubicBezTo>
                <a:cubicBezTo>
                  <a:pt x="9412803" y="1142594"/>
                  <a:pt x="9423006" y="1132439"/>
                  <a:pt x="9438305" y="1132439"/>
                </a:cubicBezTo>
                <a:close/>
                <a:moveTo>
                  <a:pt x="9351582" y="1132439"/>
                </a:moveTo>
                <a:cubicBezTo>
                  <a:pt x="9368580" y="1132439"/>
                  <a:pt x="9385589" y="1142594"/>
                  <a:pt x="9390697" y="1156135"/>
                </a:cubicBezTo>
                <a:cubicBezTo>
                  <a:pt x="9395793" y="1169675"/>
                  <a:pt x="9385589" y="1179830"/>
                  <a:pt x="9370279" y="1179830"/>
                </a:cubicBezTo>
                <a:cubicBezTo>
                  <a:pt x="9353281" y="1179830"/>
                  <a:pt x="9336283" y="1169675"/>
                  <a:pt x="9331187" y="1156135"/>
                </a:cubicBezTo>
                <a:cubicBezTo>
                  <a:pt x="9326079" y="1142594"/>
                  <a:pt x="9336283" y="1132439"/>
                  <a:pt x="9351582" y="1132439"/>
                </a:cubicBezTo>
                <a:close/>
                <a:moveTo>
                  <a:pt x="9266581" y="1132439"/>
                </a:moveTo>
                <a:cubicBezTo>
                  <a:pt x="9283591" y="1132439"/>
                  <a:pt x="9300588" y="1142594"/>
                  <a:pt x="9305684" y="1156135"/>
                </a:cubicBezTo>
                <a:cubicBezTo>
                  <a:pt x="9310792" y="1169675"/>
                  <a:pt x="9300588" y="1179830"/>
                  <a:pt x="9283591" y="1179830"/>
                </a:cubicBezTo>
                <a:cubicBezTo>
                  <a:pt x="9266581" y="1179830"/>
                  <a:pt x="9249583" y="1169675"/>
                  <a:pt x="9244475" y="1156135"/>
                </a:cubicBezTo>
                <a:cubicBezTo>
                  <a:pt x="9239380" y="1142594"/>
                  <a:pt x="9249583" y="1132439"/>
                  <a:pt x="9266581" y="1132439"/>
                </a:cubicBezTo>
                <a:close/>
                <a:moveTo>
                  <a:pt x="9179893" y="1132439"/>
                </a:moveTo>
                <a:cubicBezTo>
                  <a:pt x="9196891" y="1132439"/>
                  <a:pt x="9213889" y="1142594"/>
                  <a:pt x="9218985" y="1156135"/>
                </a:cubicBezTo>
                <a:cubicBezTo>
                  <a:pt x="9224092" y="1169675"/>
                  <a:pt x="9213889" y="1179830"/>
                  <a:pt x="9196891" y="1179830"/>
                </a:cubicBezTo>
                <a:cubicBezTo>
                  <a:pt x="9179893" y="1179830"/>
                  <a:pt x="9162883" y="1169675"/>
                  <a:pt x="9157787" y="1156135"/>
                </a:cubicBezTo>
                <a:cubicBezTo>
                  <a:pt x="9152680" y="1142594"/>
                  <a:pt x="9162883" y="1132439"/>
                  <a:pt x="9179893" y="1132439"/>
                </a:cubicBezTo>
                <a:close/>
                <a:moveTo>
                  <a:pt x="9093170" y="1132439"/>
                </a:moveTo>
                <a:cubicBezTo>
                  <a:pt x="9110168" y="1132439"/>
                  <a:pt x="9127166" y="1142594"/>
                  <a:pt x="9132261" y="1156135"/>
                </a:cubicBezTo>
                <a:cubicBezTo>
                  <a:pt x="9137369" y="1169675"/>
                  <a:pt x="9127166" y="1179830"/>
                  <a:pt x="9110168" y="1179830"/>
                </a:cubicBezTo>
                <a:cubicBezTo>
                  <a:pt x="9093170" y="1179830"/>
                  <a:pt x="9076172" y="1169675"/>
                  <a:pt x="9071064" y="1156135"/>
                </a:cubicBezTo>
                <a:cubicBezTo>
                  <a:pt x="9065968" y="1142594"/>
                  <a:pt x="9076172" y="1132439"/>
                  <a:pt x="9093170" y="1132439"/>
                </a:cubicBezTo>
                <a:close/>
                <a:moveTo>
                  <a:pt x="9006471" y="1132439"/>
                </a:moveTo>
                <a:cubicBezTo>
                  <a:pt x="9023468" y="1132439"/>
                  <a:pt x="9040478" y="1142594"/>
                  <a:pt x="9045586" y="1156135"/>
                </a:cubicBezTo>
                <a:cubicBezTo>
                  <a:pt x="9050681" y="1169675"/>
                  <a:pt x="9040478" y="1179830"/>
                  <a:pt x="9023468" y="1179830"/>
                </a:cubicBezTo>
                <a:cubicBezTo>
                  <a:pt x="9006471" y="1179830"/>
                  <a:pt x="8989472" y="1169675"/>
                  <a:pt x="8984376" y="1156135"/>
                </a:cubicBezTo>
                <a:cubicBezTo>
                  <a:pt x="8979269" y="1142594"/>
                  <a:pt x="8989472" y="1132439"/>
                  <a:pt x="9006471" y="1132439"/>
                </a:cubicBezTo>
                <a:close/>
                <a:moveTo>
                  <a:pt x="8921468" y="1132439"/>
                </a:moveTo>
                <a:cubicBezTo>
                  <a:pt x="8938467" y="1132439"/>
                  <a:pt x="8955464" y="1142594"/>
                  <a:pt x="8958873" y="1156135"/>
                </a:cubicBezTo>
                <a:cubicBezTo>
                  <a:pt x="8963969" y="1169675"/>
                  <a:pt x="8953766" y="1179830"/>
                  <a:pt x="8936768" y="1179830"/>
                </a:cubicBezTo>
                <a:cubicBezTo>
                  <a:pt x="8919758" y="1179830"/>
                  <a:pt x="8902760" y="1169675"/>
                  <a:pt x="8899363" y="1156135"/>
                </a:cubicBezTo>
                <a:cubicBezTo>
                  <a:pt x="8894256" y="1142594"/>
                  <a:pt x="8904459" y="1132439"/>
                  <a:pt x="8921468" y="1132439"/>
                </a:cubicBezTo>
                <a:close/>
                <a:moveTo>
                  <a:pt x="5302017" y="1132439"/>
                </a:moveTo>
                <a:cubicBezTo>
                  <a:pt x="5319014" y="1132439"/>
                  <a:pt x="5330924" y="1142594"/>
                  <a:pt x="5330924" y="1156135"/>
                </a:cubicBezTo>
                <a:cubicBezTo>
                  <a:pt x="5329213" y="1169675"/>
                  <a:pt x="5315625" y="1179830"/>
                  <a:pt x="5298608" y="1179830"/>
                </a:cubicBezTo>
                <a:cubicBezTo>
                  <a:pt x="5281606" y="1179830"/>
                  <a:pt x="5269708" y="1169675"/>
                  <a:pt x="5269708" y="1156135"/>
                </a:cubicBezTo>
                <a:cubicBezTo>
                  <a:pt x="5271417" y="1142594"/>
                  <a:pt x="5285004" y="1132439"/>
                  <a:pt x="5302017" y="1132439"/>
                </a:cubicBezTo>
                <a:close/>
                <a:moveTo>
                  <a:pt x="8834758" y="1130733"/>
                </a:moveTo>
                <a:cubicBezTo>
                  <a:pt x="8851756" y="1132436"/>
                  <a:pt x="8868766" y="1142591"/>
                  <a:pt x="8872163" y="1154439"/>
                </a:cubicBezTo>
                <a:cubicBezTo>
                  <a:pt x="8877258" y="1167980"/>
                  <a:pt x="8867067" y="1178135"/>
                  <a:pt x="8850057" y="1178135"/>
                </a:cubicBezTo>
                <a:cubicBezTo>
                  <a:pt x="8833059" y="1178135"/>
                  <a:pt x="8816062" y="1167980"/>
                  <a:pt x="8812664" y="1154439"/>
                </a:cubicBezTo>
                <a:cubicBezTo>
                  <a:pt x="8809267" y="1140898"/>
                  <a:pt x="8817760" y="1130733"/>
                  <a:pt x="8834758" y="1130733"/>
                </a:cubicBezTo>
                <a:close/>
                <a:moveTo>
                  <a:pt x="8749757" y="1130733"/>
                </a:moveTo>
                <a:cubicBezTo>
                  <a:pt x="8766755" y="1132436"/>
                  <a:pt x="8783752" y="1142591"/>
                  <a:pt x="8787150" y="1154439"/>
                </a:cubicBezTo>
                <a:cubicBezTo>
                  <a:pt x="8790559" y="1167980"/>
                  <a:pt x="8780355" y="1178135"/>
                  <a:pt x="8765056" y="1178135"/>
                </a:cubicBezTo>
                <a:cubicBezTo>
                  <a:pt x="8748058" y="1178135"/>
                  <a:pt x="8731060" y="1167980"/>
                  <a:pt x="8727651" y="1154439"/>
                </a:cubicBezTo>
                <a:cubicBezTo>
                  <a:pt x="8724254" y="1140898"/>
                  <a:pt x="8734457" y="1130733"/>
                  <a:pt x="8749757" y="1130733"/>
                </a:cubicBezTo>
                <a:close/>
                <a:moveTo>
                  <a:pt x="8663045" y="1130733"/>
                </a:moveTo>
                <a:cubicBezTo>
                  <a:pt x="8678344" y="1132436"/>
                  <a:pt x="8695342" y="1142591"/>
                  <a:pt x="8700438" y="1154439"/>
                </a:cubicBezTo>
                <a:cubicBezTo>
                  <a:pt x="8703835" y="1167980"/>
                  <a:pt x="8693644" y="1178135"/>
                  <a:pt x="8676634" y="1178135"/>
                </a:cubicBezTo>
                <a:cubicBezTo>
                  <a:pt x="8659636" y="1178135"/>
                  <a:pt x="8642626" y="1167980"/>
                  <a:pt x="8639229" y="1154439"/>
                </a:cubicBezTo>
                <a:cubicBezTo>
                  <a:pt x="8635832" y="1140898"/>
                  <a:pt x="8646024" y="1130733"/>
                  <a:pt x="8663045" y="1130733"/>
                </a:cubicBezTo>
                <a:close/>
                <a:moveTo>
                  <a:pt x="8576334" y="1130733"/>
                </a:moveTo>
                <a:cubicBezTo>
                  <a:pt x="8593331" y="1130733"/>
                  <a:pt x="8608630" y="1142591"/>
                  <a:pt x="8613739" y="1154439"/>
                </a:cubicBezTo>
                <a:cubicBezTo>
                  <a:pt x="8617135" y="1167980"/>
                  <a:pt x="8606932" y="1178135"/>
                  <a:pt x="8589934" y="1178135"/>
                </a:cubicBezTo>
                <a:cubicBezTo>
                  <a:pt x="8572936" y="1178135"/>
                  <a:pt x="8555938" y="1167980"/>
                  <a:pt x="8552529" y="1154439"/>
                </a:cubicBezTo>
                <a:cubicBezTo>
                  <a:pt x="8549132" y="1140898"/>
                  <a:pt x="8559336" y="1130733"/>
                  <a:pt x="8576334" y="1130733"/>
                </a:cubicBezTo>
                <a:close/>
                <a:moveTo>
                  <a:pt x="8489621" y="1130733"/>
                </a:moveTo>
                <a:cubicBezTo>
                  <a:pt x="8506631" y="1130733"/>
                  <a:pt x="8523629" y="1142591"/>
                  <a:pt x="8527026" y="1154439"/>
                </a:cubicBezTo>
                <a:cubicBezTo>
                  <a:pt x="8530423" y="1167980"/>
                  <a:pt x="8520220" y="1178135"/>
                  <a:pt x="8503222" y="1178135"/>
                </a:cubicBezTo>
                <a:cubicBezTo>
                  <a:pt x="8486225" y="1178135"/>
                  <a:pt x="8469226" y="1167980"/>
                  <a:pt x="8465817" y="1154439"/>
                </a:cubicBezTo>
                <a:cubicBezTo>
                  <a:pt x="8462420" y="1140898"/>
                  <a:pt x="8472624" y="1130733"/>
                  <a:pt x="8489621" y="1130733"/>
                </a:cubicBezTo>
                <a:close/>
                <a:moveTo>
                  <a:pt x="8402923" y="1130733"/>
                </a:moveTo>
                <a:cubicBezTo>
                  <a:pt x="8421619" y="1130733"/>
                  <a:pt x="8436918" y="1140898"/>
                  <a:pt x="8440315" y="1154439"/>
                </a:cubicBezTo>
                <a:cubicBezTo>
                  <a:pt x="8443724" y="1167980"/>
                  <a:pt x="8433521" y="1178135"/>
                  <a:pt x="8416523" y="1178135"/>
                </a:cubicBezTo>
                <a:cubicBezTo>
                  <a:pt x="8399525" y="1178135"/>
                  <a:pt x="8382515" y="1167980"/>
                  <a:pt x="8379118" y="1154439"/>
                </a:cubicBezTo>
                <a:cubicBezTo>
                  <a:pt x="8375721" y="1140898"/>
                  <a:pt x="8385924" y="1130733"/>
                  <a:pt x="8402923" y="1130733"/>
                </a:cubicBezTo>
                <a:close/>
                <a:moveTo>
                  <a:pt x="8319620" y="1130733"/>
                </a:moveTo>
                <a:cubicBezTo>
                  <a:pt x="8334919" y="1130733"/>
                  <a:pt x="8351929" y="1140898"/>
                  <a:pt x="8355326" y="1154439"/>
                </a:cubicBezTo>
                <a:cubicBezTo>
                  <a:pt x="8358723" y="1167980"/>
                  <a:pt x="8348520" y="1178135"/>
                  <a:pt x="8331522" y="1178135"/>
                </a:cubicBezTo>
                <a:cubicBezTo>
                  <a:pt x="8314524" y="1178135"/>
                  <a:pt x="8299213" y="1167980"/>
                  <a:pt x="8295816" y="1154439"/>
                </a:cubicBezTo>
                <a:cubicBezTo>
                  <a:pt x="8292418" y="1140898"/>
                  <a:pt x="8302610" y="1130733"/>
                  <a:pt x="8319620" y="1130733"/>
                </a:cubicBezTo>
                <a:close/>
                <a:moveTo>
                  <a:pt x="8232921" y="1130733"/>
                </a:moveTo>
                <a:cubicBezTo>
                  <a:pt x="8248220" y="1130733"/>
                  <a:pt x="8265217" y="1140898"/>
                  <a:pt x="8268615" y="1154439"/>
                </a:cubicBezTo>
                <a:cubicBezTo>
                  <a:pt x="8272012" y="1167980"/>
                  <a:pt x="8261820" y="1178135"/>
                  <a:pt x="8244822" y="1178135"/>
                </a:cubicBezTo>
                <a:cubicBezTo>
                  <a:pt x="8227812" y="1178135"/>
                  <a:pt x="8212513" y="1167980"/>
                  <a:pt x="8209116" y="1154439"/>
                </a:cubicBezTo>
                <a:cubicBezTo>
                  <a:pt x="8205719" y="1140898"/>
                  <a:pt x="8215922" y="1130733"/>
                  <a:pt x="8232921" y="1130733"/>
                </a:cubicBezTo>
                <a:close/>
                <a:moveTo>
                  <a:pt x="8146196" y="1130733"/>
                </a:moveTo>
                <a:cubicBezTo>
                  <a:pt x="8161495" y="1130733"/>
                  <a:pt x="8178505" y="1140898"/>
                  <a:pt x="8181902" y="1154439"/>
                </a:cubicBezTo>
                <a:cubicBezTo>
                  <a:pt x="8185299" y="1167980"/>
                  <a:pt x="8173397" y="1178135"/>
                  <a:pt x="8158098" y="1178135"/>
                </a:cubicBezTo>
                <a:cubicBezTo>
                  <a:pt x="8141101" y="1178135"/>
                  <a:pt x="8125801" y="1167980"/>
                  <a:pt x="8122404" y="1154439"/>
                </a:cubicBezTo>
                <a:cubicBezTo>
                  <a:pt x="8118995" y="1140898"/>
                  <a:pt x="8130897" y="1130733"/>
                  <a:pt x="8146196" y="1130733"/>
                </a:cubicBezTo>
                <a:close/>
                <a:moveTo>
                  <a:pt x="8059485" y="1130733"/>
                </a:moveTo>
                <a:cubicBezTo>
                  <a:pt x="8076483" y="1130733"/>
                  <a:pt x="8091794" y="1140898"/>
                  <a:pt x="8095191" y="1154439"/>
                </a:cubicBezTo>
                <a:cubicBezTo>
                  <a:pt x="8098589" y="1167980"/>
                  <a:pt x="8086699" y="1178135"/>
                  <a:pt x="8071387" y="1178135"/>
                </a:cubicBezTo>
                <a:cubicBezTo>
                  <a:pt x="8056088" y="1178135"/>
                  <a:pt x="8039078" y="1167980"/>
                  <a:pt x="8035681" y="1154439"/>
                </a:cubicBezTo>
                <a:cubicBezTo>
                  <a:pt x="8032284" y="1140898"/>
                  <a:pt x="8044186" y="1130733"/>
                  <a:pt x="8059485" y="1130733"/>
                </a:cubicBezTo>
                <a:close/>
                <a:moveTo>
                  <a:pt x="7971087" y="1130733"/>
                </a:moveTo>
                <a:cubicBezTo>
                  <a:pt x="7988084" y="1130733"/>
                  <a:pt x="8003384" y="1140898"/>
                  <a:pt x="8006781" y="1154439"/>
                </a:cubicBezTo>
                <a:cubicBezTo>
                  <a:pt x="8010178" y="1167980"/>
                  <a:pt x="7998288" y="1178135"/>
                  <a:pt x="7981290" y="1178135"/>
                </a:cubicBezTo>
                <a:cubicBezTo>
                  <a:pt x="7964280" y="1178135"/>
                  <a:pt x="7948981" y="1167980"/>
                  <a:pt x="7945572" y="1154439"/>
                </a:cubicBezTo>
                <a:cubicBezTo>
                  <a:pt x="7942175" y="1140898"/>
                  <a:pt x="7954089" y="1130733"/>
                  <a:pt x="7971087" y="1130733"/>
                </a:cubicBezTo>
                <a:close/>
                <a:moveTo>
                  <a:pt x="7884375" y="1130733"/>
                </a:moveTo>
                <a:cubicBezTo>
                  <a:pt x="7901385" y="1130733"/>
                  <a:pt x="7916684" y="1140898"/>
                  <a:pt x="7920082" y="1154439"/>
                </a:cubicBezTo>
                <a:cubicBezTo>
                  <a:pt x="7923479" y="1167980"/>
                  <a:pt x="7911577" y="1178135"/>
                  <a:pt x="7894579" y="1178135"/>
                </a:cubicBezTo>
                <a:cubicBezTo>
                  <a:pt x="7877581" y="1178135"/>
                  <a:pt x="7862282" y="1167980"/>
                  <a:pt x="7858884" y="1154439"/>
                </a:cubicBezTo>
                <a:cubicBezTo>
                  <a:pt x="7855475" y="1140898"/>
                  <a:pt x="7867378" y="1130733"/>
                  <a:pt x="7884375" y="1130733"/>
                </a:cubicBezTo>
                <a:close/>
                <a:moveTo>
                  <a:pt x="7200925" y="1130733"/>
                </a:moveTo>
                <a:cubicBezTo>
                  <a:pt x="7217924" y="1130733"/>
                  <a:pt x="7233236" y="1140898"/>
                  <a:pt x="7234933" y="1154439"/>
                </a:cubicBezTo>
                <a:cubicBezTo>
                  <a:pt x="7236644" y="1167980"/>
                  <a:pt x="7224742" y="1178135"/>
                  <a:pt x="7207733" y="1178135"/>
                </a:cubicBezTo>
                <a:cubicBezTo>
                  <a:pt x="7190724" y="1178135"/>
                  <a:pt x="7175424" y="1167980"/>
                  <a:pt x="7173724" y="1154439"/>
                </a:cubicBezTo>
                <a:cubicBezTo>
                  <a:pt x="7172025" y="1140898"/>
                  <a:pt x="7183926" y="1130733"/>
                  <a:pt x="7200925" y="1130733"/>
                </a:cubicBezTo>
                <a:close/>
                <a:moveTo>
                  <a:pt x="7114216" y="1130733"/>
                </a:moveTo>
                <a:cubicBezTo>
                  <a:pt x="7131224" y="1130733"/>
                  <a:pt x="7146524" y="1140898"/>
                  <a:pt x="7148222" y="1154439"/>
                </a:cubicBezTo>
                <a:cubicBezTo>
                  <a:pt x="7149921" y="1167980"/>
                  <a:pt x="7138018" y="1178135"/>
                  <a:pt x="7121022" y="1178135"/>
                </a:cubicBezTo>
                <a:cubicBezTo>
                  <a:pt x="7104016" y="1178135"/>
                  <a:pt x="7088721" y="1167980"/>
                  <a:pt x="7087020" y="1154439"/>
                </a:cubicBezTo>
                <a:cubicBezTo>
                  <a:pt x="7085325" y="1140898"/>
                  <a:pt x="7097213" y="1130733"/>
                  <a:pt x="7114216" y="1130733"/>
                </a:cubicBezTo>
                <a:close/>
                <a:moveTo>
                  <a:pt x="7029245" y="1130733"/>
                </a:moveTo>
                <a:cubicBezTo>
                  <a:pt x="7046252" y="1130733"/>
                  <a:pt x="7059847" y="1140898"/>
                  <a:pt x="7061547" y="1154439"/>
                </a:cubicBezTo>
                <a:cubicBezTo>
                  <a:pt x="7063245" y="1167980"/>
                  <a:pt x="7051343" y="1178135"/>
                  <a:pt x="7034353" y="1178135"/>
                </a:cubicBezTo>
                <a:cubicBezTo>
                  <a:pt x="7017343" y="1178135"/>
                  <a:pt x="7002045" y="1167980"/>
                  <a:pt x="7002045" y="1154439"/>
                </a:cubicBezTo>
                <a:cubicBezTo>
                  <a:pt x="7000336" y="1140898"/>
                  <a:pt x="7012236" y="1130733"/>
                  <a:pt x="7029245" y="1130733"/>
                </a:cubicBezTo>
                <a:close/>
                <a:moveTo>
                  <a:pt x="6944233" y="1130733"/>
                </a:moveTo>
                <a:cubicBezTo>
                  <a:pt x="6961242" y="1130733"/>
                  <a:pt x="6974840" y="1140898"/>
                  <a:pt x="6976538" y="1154439"/>
                </a:cubicBezTo>
                <a:cubicBezTo>
                  <a:pt x="6978236" y="1167980"/>
                  <a:pt x="6966336" y="1178135"/>
                  <a:pt x="6949340" y="1178135"/>
                </a:cubicBezTo>
                <a:cubicBezTo>
                  <a:pt x="6932347" y="1178135"/>
                  <a:pt x="6918750" y="1167980"/>
                  <a:pt x="6917054" y="1154439"/>
                </a:cubicBezTo>
                <a:cubicBezTo>
                  <a:pt x="6915340" y="1140898"/>
                  <a:pt x="6927240" y="1130733"/>
                  <a:pt x="6944233" y="1130733"/>
                </a:cubicBezTo>
                <a:close/>
                <a:moveTo>
                  <a:pt x="5215299" y="1130733"/>
                </a:moveTo>
                <a:cubicBezTo>
                  <a:pt x="5234015" y="1132436"/>
                  <a:pt x="5245931" y="1142591"/>
                  <a:pt x="5244232" y="1154439"/>
                </a:cubicBezTo>
                <a:cubicBezTo>
                  <a:pt x="5242530" y="1167980"/>
                  <a:pt x="5228922" y="1178135"/>
                  <a:pt x="5211901" y="1178135"/>
                </a:cubicBezTo>
                <a:cubicBezTo>
                  <a:pt x="5194892" y="1178135"/>
                  <a:pt x="5182988" y="1167980"/>
                  <a:pt x="5182988" y="1154439"/>
                </a:cubicBezTo>
                <a:cubicBezTo>
                  <a:pt x="5184686" y="1140898"/>
                  <a:pt x="5198299" y="1130733"/>
                  <a:pt x="5215299" y="1130733"/>
                </a:cubicBezTo>
                <a:close/>
                <a:moveTo>
                  <a:pt x="7797663" y="1129050"/>
                </a:moveTo>
                <a:cubicBezTo>
                  <a:pt x="7814661" y="1130743"/>
                  <a:pt x="7831659" y="1140898"/>
                  <a:pt x="7833357" y="1152746"/>
                </a:cubicBezTo>
                <a:cubicBezTo>
                  <a:pt x="7836755" y="1166286"/>
                  <a:pt x="7824865" y="1176442"/>
                  <a:pt x="7807855" y="1176442"/>
                </a:cubicBezTo>
                <a:cubicBezTo>
                  <a:pt x="7790857" y="1176442"/>
                  <a:pt x="7775559" y="1166286"/>
                  <a:pt x="7772160" y="1152746"/>
                </a:cubicBezTo>
                <a:cubicBezTo>
                  <a:pt x="7768765" y="1139205"/>
                  <a:pt x="7780665" y="1129050"/>
                  <a:pt x="7797663" y="1129050"/>
                </a:cubicBezTo>
                <a:close/>
                <a:moveTo>
                  <a:pt x="7710965" y="1129050"/>
                </a:moveTo>
                <a:cubicBezTo>
                  <a:pt x="7727975" y="1129050"/>
                  <a:pt x="7744972" y="1140898"/>
                  <a:pt x="7746671" y="1152746"/>
                </a:cubicBezTo>
                <a:cubicBezTo>
                  <a:pt x="7750069" y="1166286"/>
                  <a:pt x="7738179" y="1176442"/>
                  <a:pt x="7721156" y="1176442"/>
                </a:cubicBezTo>
                <a:cubicBezTo>
                  <a:pt x="7704159" y="1176442"/>
                  <a:pt x="7688860" y="1166286"/>
                  <a:pt x="7685463" y="1152746"/>
                </a:cubicBezTo>
                <a:cubicBezTo>
                  <a:pt x="7683764" y="1139205"/>
                  <a:pt x="7693968" y="1129050"/>
                  <a:pt x="7710965" y="1129050"/>
                </a:cubicBezTo>
                <a:close/>
                <a:moveTo>
                  <a:pt x="7627663" y="1129050"/>
                </a:moveTo>
                <a:cubicBezTo>
                  <a:pt x="7642962" y="1130743"/>
                  <a:pt x="7659960" y="1140898"/>
                  <a:pt x="7661658" y="1152746"/>
                </a:cubicBezTo>
                <a:cubicBezTo>
                  <a:pt x="7663369" y="1166286"/>
                  <a:pt x="7653165" y="1176442"/>
                  <a:pt x="7636169" y="1176442"/>
                </a:cubicBezTo>
                <a:cubicBezTo>
                  <a:pt x="7619170" y="1176442"/>
                  <a:pt x="7603861" y="1166286"/>
                  <a:pt x="7602149" y="1152746"/>
                </a:cubicBezTo>
                <a:cubicBezTo>
                  <a:pt x="7600451" y="1139205"/>
                  <a:pt x="7610666" y="1129050"/>
                  <a:pt x="7627663" y="1129050"/>
                </a:cubicBezTo>
                <a:close/>
                <a:moveTo>
                  <a:pt x="7540970" y="1129050"/>
                </a:moveTo>
                <a:cubicBezTo>
                  <a:pt x="7556270" y="1130743"/>
                  <a:pt x="7571571" y="1140898"/>
                  <a:pt x="7574961" y="1152746"/>
                </a:cubicBezTo>
                <a:cubicBezTo>
                  <a:pt x="7576668" y="1166286"/>
                  <a:pt x="7566455" y="1176442"/>
                  <a:pt x="7549465" y="1176442"/>
                </a:cubicBezTo>
                <a:cubicBezTo>
                  <a:pt x="7532465" y="1176442"/>
                  <a:pt x="7517169" y="1166286"/>
                  <a:pt x="7515470" y="1152746"/>
                </a:cubicBezTo>
                <a:cubicBezTo>
                  <a:pt x="7513771" y="1139205"/>
                  <a:pt x="7525673" y="1129050"/>
                  <a:pt x="7540970" y="1129050"/>
                </a:cubicBezTo>
                <a:close/>
                <a:moveTo>
                  <a:pt x="7454250" y="1129050"/>
                </a:moveTo>
                <a:cubicBezTo>
                  <a:pt x="7469548" y="1129050"/>
                  <a:pt x="7484847" y="1140898"/>
                  <a:pt x="7488242" y="1152746"/>
                </a:cubicBezTo>
                <a:cubicBezTo>
                  <a:pt x="7489943" y="1166286"/>
                  <a:pt x="7478050" y="1176442"/>
                  <a:pt x="7462750" y="1176442"/>
                </a:cubicBezTo>
                <a:cubicBezTo>
                  <a:pt x="7445758" y="1176442"/>
                  <a:pt x="7430455" y="1166286"/>
                  <a:pt x="7428747" y="1152746"/>
                </a:cubicBezTo>
                <a:cubicBezTo>
                  <a:pt x="7427048" y="1139205"/>
                  <a:pt x="7438952" y="1129050"/>
                  <a:pt x="7454250" y="1129050"/>
                </a:cubicBezTo>
                <a:close/>
                <a:moveTo>
                  <a:pt x="7367548" y="1129050"/>
                </a:moveTo>
                <a:cubicBezTo>
                  <a:pt x="7384557" y="1129050"/>
                  <a:pt x="7399857" y="1140898"/>
                  <a:pt x="7401558" y="1152746"/>
                </a:cubicBezTo>
                <a:cubicBezTo>
                  <a:pt x="7403266" y="1166286"/>
                  <a:pt x="7391366" y="1176442"/>
                  <a:pt x="7374355" y="1176442"/>
                </a:cubicBezTo>
                <a:cubicBezTo>
                  <a:pt x="7357343" y="1176442"/>
                  <a:pt x="7342045" y="1166286"/>
                  <a:pt x="7340344" y="1152746"/>
                </a:cubicBezTo>
                <a:cubicBezTo>
                  <a:pt x="7338650" y="1139205"/>
                  <a:pt x="7350550" y="1129050"/>
                  <a:pt x="7367548" y="1129050"/>
                </a:cubicBezTo>
                <a:close/>
                <a:moveTo>
                  <a:pt x="7285941" y="1129050"/>
                </a:moveTo>
                <a:cubicBezTo>
                  <a:pt x="7302940" y="1129050"/>
                  <a:pt x="7318252" y="1139205"/>
                  <a:pt x="7319951" y="1152746"/>
                </a:cubicBezTo>
                <a:cubicBezTo>
                  <a:pt x="7321650" y="1166286"/>
                  <a:pt x="7309745" y="1176442"/>
                  <a:pt x="7292738" y="1176442"/>
                </a:cubicBezTo>
                <a:cubicBezTo>
                  <a:pt x="7275738" y="1176442"/>
                  <a:pt x="7260438" y="1166286"/>
                  <a:pt x="7258741" y="1152746"/>
                </a:cubicBezTo>
                <a:cubicBezTo>
                  <a:pt x="7257041" y="1139205"/>
                  <a:pt x="7268943" y="1129050"/>
                  <a:pt x="7285941" y="1129050"/>
                </a:cubicBezTo>
                <a:close/>
                <a:moveTo>
                  <a:pt x="6510826" y="1125666"/>
                </a:moveTo>
                <a:cubicBezTo>
                  <a:pt x="6527832" y="1125666"/>
                  <a:pt x="6541434" y="1135821"/>
                  <a:pt x="6543130" y="1149362"/>
                </a:cubicBezTo>
                <a:cubicBezTo>
                  <a:pt x="6543130" y="1162902"/>
                  <a:pt x="6531232" y="1173058"/>
                  <a:pt x="6514223" y="1173058"/>
                </a:cubicBezTo>
                <a:cubicBezTo>
                  <a:pt x="6497223" y="1173058"/>
                  <a:pt x="6483626" y="1162902"/>
                  <a:pt x="6481926" y="1149362"/>
                </a:cubicBezTo>
                <a:cubicBezTo>
                  <a:pt x="6481926" y="1135821"/>
                  <a:pt x="6493831" y="1125666"/>
                  <a:pt x="6510826" y="1125666"/>
                </a:cubicBezTo>
                <a:close/>
                <a:moveTo>
                  <a:pt x="6425833" y="1125666"/>
                </a:moveTo>
                <a:cubicBezTo>
                  <a:pt x="6441129" y="1125666"/>
                  <a:pt x="6456430" y="1135821"/>
                  <a:pt x="6456430" y="1149362"/>
                </a:cubicBezTo>
                <a:cubicBezTo>
                  <a:pt x="6456430" y="1162902"/>
                  <a:pt x="6444527" y="1173058"/>
                  <a:pt x="6427529" y="1173058"/>
                </a:cubicBezTo>
                <a:cubicBezTo>
                  <a:pt x="6410543" y="1173058"/>
                  <a:pt x="6396928" y="1162902"/>
                  <a:pt x="6396928" y="1149362"/>
                </a:cubicBezTo>
                <a:cubicBezTo>
                  <a:pt x="6396928" y="1135821"/>
                  <a:pt x="6408828" y="1125666"/>
                  <a:pt x="6425833" y="1125666"/>
                </a:cubicBezTo>
                <a:close/>
                <a:moveTo>
                  <a:pt x="6340852" y="1125666"/>
                </a:moveTo>
                <a:cubicBezTo>
                  <a:pt x="6356144" y="1125666"/>
                  <a:pt x="6369742" y="1135821"/>
                  <a:pt x="6371441" y="1149362"/>
                </a:cubicBezTo>
                <a:cubicBezTo>
                  <a:pt x="6371441" y="1162902"/>
                  <a:pt x="6359539" y="1173058"/>
                  <a:pt x="6342550" y="1173058"/>
                </a:cubicBezTo>
                <a:cubicBezTo>
                  <a:pt x="6325556" y="1173058"/>
                  <a:pt x="6311952" y="1162902"/>
                  <a:pt x="6311952" y="1149362"/>
                </a:cubicBezTo>
                <a:cubicBezTo>
                  <a:pt x="6311952" y="1135821"/>
                  <a:pt x="6323860" y="1125666"/>
                  <a:pt x="6340852" y="1125666"/>
                </a:cubicBezTo>
                <a:close/>
                <a:moveTo>
                  <a:pt x="6252448" y="1125666"/>
                </a:moveTo>
                <a:cubicBezTo>
                  <a:pt x="6269443" y="1125666"/>
                  <a:pt x="6283036" y="1135821"/>
                  <a:pt x="6283036" y="1149362"/>
                </a:cubicBezTo>
                <a:cubicBezTo>
                  <a:pt x="6283036" y="1162902"/>
                  <a:pt x="6269443" y="1173058"/>
                  <a:pt x="6254146" y="1173058"/>
                </a:cubicBezTo>
                <a:cubicBezTo>
                  <a:pt x="6237146" y="1173058"/>
                  <a:pt x="6223547" y="1162902"/>
                  <a:pt x="6223547" y="1149362"/>
                </a:cubicBezTo>
                <a:cubicBezTo>
                  <a:pt x="6223547" y="1135821"/>
                  <a:pt x="6237146" y="1125666"/>
                  <a:pt x="6252448" y="1125666"/>
                </a:cubicBezTo>
                <a:close/>
                <a:moveTo>
                  <a:pt x="6165734" y="1125666"/>
                </a:moveTo>
                <a:cubicBezTo>
                  <a:pt x="6182742" y="1125666"/>
                  <a:pt x="6196340" y="1135821"/>
                  <a:pt x="6196340" y="1149362"/>
                </a:cubicBezTo>
                <a:cubicBezTo>
                  <a:pt x="6196340" y="1162902"/>
                  <a:pt x="6182742" y="1173058"/>
                  <a:pt x="6167432" y="1173058"/>
                </a:cubicBezTo>
                <a:cubicBezTo>
                  <a:pt x="6150442" y="1173058"/>
                  <a:pt x="6136842" y="1162902"/>
                  <a:pt x="6136842" y="1149362"/>
                </a:cubicBezTo>
                <a:cubicBezTo>
                  <a:pt x="6136842" y="1135821"/>
                  <a:pt x="6150442" y="1125666"/>
                  <a:pt x="6165734" y="1125666"/>
                </a:cubicBezTo>
                <a:close/>
                <a:moveTo>
                  <a:pt x="6080758" y="1125666"/>
                </a:moveTo>
                <a:cubicBezTo>
                  <a:pt x="6097749" y="1125666"/>
                  <a:pt x="6111355" y="1135821"/>
                  <a:pt x="6111355" y="1149362"/>
                </a:cubicBezTo>
                <a:cubicBezTo>
                  <a:pt x="6111355" y="1162902"/>
                  <a:pt x="6097749" y="1173058"/>
                  <a:pt x="6080758" y="1173058"/>
                </a:cubicBezTo>
                <a:cubicBezTo>
                  <a:pt x="6063763" y="1173058"/>
                  <a:pt x="6050165" y="1162902"/>
                  <a:pt x="6050165" y="1149362"/>
                </a:cubicBezTo>
                <a:cubicBezTo>
                  <a:pt x="6050165" y="1135821"/>
                  <a:pt x="6063763" y="1125666"/>
                  <a:pt x="6080758" y="1125666"/>
                </a:cubicBezTo>
                <a:close/>
                <a:moveTo>
                  <a:pt x="5909084" y="1123967"/>
                </a:moveTo>
                <a:cubicBezTo>
                  <a:pt x="5926083" y="1125670"/>
                  <a:pt x="5939689" y="1135825"/>
                  <a:pt x="5939689" y="1147673"/>
                </a:cubicBezTo>
                <a:cubicBezTo>
                  <a:pt x="5939689" y="1161214"/>
                  <a:pt x="5926083" y="1171370"/>
                  <a:pt x="5909084" y="1171370"/>
                </a:cubicBezTo>
                <a:cubicBezTo>
                  <a:pt x="5892085" y="1171370"/>
                  <a:pt x="5878481" y="1161214"/>
                  <a:pt x="5878481" y="1147673"/>
                </a:cubicBezTo>
                <a:cubicBezTo>
                  <a:pt x="5878481" y="1134132"/>
                  <a:pt x="5892085" y="1123967"/>
                  <a:pt x="5909084" y="1123967"/>
                </a:cubicBezTo>
                <a:close/>
                <a:moveTo>
                  <a:pt x="5732253" y="1123967"/>
                </a:moveTo>
                <a:cubicBezTo>
                  <a:pt x="5747532" y="1123967"/>
                  <a:pt x="5761106" y="1134132"/>
                  <a:pt x="5761106" y="1147673"/>
                </a:cubicBezTo>
                <a:cubicBezTo>
                  <a:pt x="5761106" y="1161214"/>
                  <a:pt x="5747532" y="1171370"/>
                  <a:pt x="5730556" y="1171370"/>
                </a:cubicBezTo>
                <a:cubicBezTo>
                  <a:pt x="5713576" y="1171370"/>
                  <a:pt x="5699968" y="1161214"/>
                  <a:pt x="5701673" y="1147673"/>
                </a:cubicBezTo>
                <a:cubicBezTo>
                  <a:pt x="5701673" y="1134132"/>
                  <a:pt x="5715277" y="1123967"/>
                  <a:pt x="5732253" y="1123967"/>
                </a:cubicBezTo>
                <a:close/>
                <a:moveTo>
                  <a:pt x="11174730" y="1123220"/>
                </a:moveTo>
                <a:cubicBezTo>
                  <a:pt x="11195137" y="1123220"/>
                  <a:pt x="11217172" y="1135068"/>
                  <a:pt x="11225736" y="1146916"/>
                </a:cubicBezTo>
                <a:cubicBezTo>
                  <a:pt x="11234182" y="1160456"/>
                  <a:pt x="11223978" y="1170611"/>
                  <a:pt x="11203583" y="1170611"/>
                </a:cubicBezTo>
                <a:cubicBezTo>
                  <a:pt x="11183176" y="1170611"/>
                  <a:pt x="11161130" y="1160456"/>
                  <a:pt x="11152577" y="1146916"/>
                </a:cubicBezTo>
                <a:cubicBezTo>
                  <a:pt x="11144131" y="1133375"/>
                  <a:pt x="11154335" y="1123220"/>
                  <a:pt x="11174730" y="1123220"/>
                </a:cubicBezTo>
                <a:close/>
                <a:moveTo>
                  <a:pt x="11072742" y="1123220"/>
                </a:moveTo>
                <a:cubicBezTo>
                  <a:pt x="11091380" y="1123220"/>
                  <a:pt x="11113545" y="1133375"/>
                  <a:pt x="11121979" y="1146916"/>
                </a:cubicBezTo>
                <a:cubicBezTo>
                  <a:pt x="11130543" y="1160456"/>
                  <a:pt x="11120339" y="1170611"/>
                  <a:pt x="11099944" y="1170611"/>
                </a:cubicBezTo>
                <a:cubicBezTo>
                  <a:pt x="11079537" y="1170611"/>
                  <a:pt x="11057384" y="1160456"/>
                  <a:pt x="11050590" y="1146916"/>
                </a:cubicBezTo>
                <a:cubicBezTo>
                  <a:pt x="11042144" y="1133375"/>
                  <a:pt x="11052336" y="1123220"/>
                  <a:pt x="11072742" y="1123220"/>
                </a:cubicBezTo>
                <a:close/>
                <a:moveTo>
                  <a:pt x="10968987" y="1123220"/>
                </a:moveTo>
                <a:cubicBezTo>
                  <a:pt x="10987742" y="1123220"/>
                  <a:pt x="11009788" y="1133375"/>
                  <a:pt x="11018340" y="1146916"/>
                </a:cubicBezTo>
                <a:cubicBezTo>
                  <a:pt x="11025135" y="1160456"/>
                  <a:pt x="11016583" y="1170611"/>
                  <a:pt x="10996187" y="1170611"/>
                </a:cubicBezTo>
                <a:cubicBezTo>
                  <a:pt x="10975781" y="1170611"/>
                  <a:pt x="10953687" y="1160456"/>
                  <a:pt x="10946881" y="1146916"/>
                </a:cubicBezTo>
                <a:cubicBezTo>
                  <a:pt x="10940086" y="1133375"/>
                  <a:pt x="10948591" y="1123220"/>
                  <a:pt x="10968987" y="1123220"/>
                </a:cubicBezTo>
                <a:close/>
                <a:moveTo>
                  <a:pt x="10868662" y="1123220"/>
                </a:moveTo>
                <a:cubicBezTo>
                  <a:pt x="10889081" y="1123220"/>
                  <a:pt x="10911175" y="1133375"/>
                  <a:pt x="10917980" y="1146916"/>
                </a:cubicBezTo>
                <a:cubicBezTo>
                  <a:pt x="10924775" y="1160456"/>
                  <a:pt x="10914571" y="1170611"/>
                  <a:pt x="10895875" y="1170611"/>
                </a:cubicBezTo>
                <a:cubicBezTo>
                  <a:pt x="10875468" y="1170611"/>
                  <a:pt x="10853363" y="1160456"/>
                  <a:pt x="10846569" y="1146916"/>
                </a:cubicBezTo>
                <a:cubicBezTo>
                  <a:pt x="10839762" y="1133375"/>
                  <a:pt x="10849965" y="1123220"/>
                  <a:pt x="10868662" y="1123220"/>
                </a:cubicBezTo>
                <a:close/>
                <a:moveTo>
                  <a:pt x="5643847" y="1122271"/>
                </a:moveTo>
                <a:cubicBezTo>
                  <a:pt x="5660852" y="1123964"/>
                  <a:pt x="5674456" y="1134131"/>
                  <a:pt x="5672761" y="1145978"/>
                </a:cubicBezTo>
                <a:cubicBezTo>
                  <a:pt x="5672761" y="1159519"/>
                  <a:pt x="5659154" y="1169674"/>
                  <a:pt x="5642148" y="1169674"/>
                </a:cubicBezTo>
                <a:cubicBezTo>
                  <a:pt x="5625147" y="1169674"/>
                  <a:pt x="5611536" y="1159519"/>
                  <a:pt x="5613232" y="1145978"/>
                </a:cubicBezTo>
                <a:cubicBezTo>
                  <a:pt x="5613232" y="1132438"/>
                  <a:pt x="5628539" y="1122271"/>
                  <a:pt x="5643847" y="1122271"/>
                </a:cubicBezTo>
                <a:close/>
                <a:moveTo>
                  <a:pt x="5562215" y="1122271"/>
                </a:moveTo>
                <a:cubicBezTo>
                  <a:pt x="5577512" y="1123964"/>
                  <a:pt x="5591112" y="1134131"/>
                  <a:pt x="5591112" y="1145978"/>
                </a:cubicBezTo>
                <a:cubicBezTo>
                  <a:pt x="5591112" y="1159519"/>
                  <a:pt x="5575816" y="1169674"/>
                  <a:pt x="5560515" y="1169674"/>
                </a:cubicBezTo>
                <a:cubicBezTo>
                  <a:pt x="5543503" y="1169674"/>
                  <a:pt x="5529892" y="1159519"/>
                  <a:pt x="5531591" y="1145978"/>
                </a:cubicBezTo>
                <a:cubicBezTo>
                  <a:pt x="5531591" y="1132438"/>
                  <a:pt x="5546899" y="1122271"/>
                  <a:pt x="5562215" y="1122271"/>
                </a:cubicBezTo>
                <a:close/>
                <a:moveTo>
                  <a:pt x="5473785" y="1122271"/>
                </a:moveTo>
                <a:cubicBezTo>
                  <a:pt x="5490780" y="1123964"/>
                  <a:pt x="5504392" y="1134131"/>
                  <a:pt x="5502688" y="1145978"/>
                </a:cubicBezTo>
                <a:cubicBezTo>
                  <a:pt x="5502688" y="1159519"/>
                  <a:pt x="5487383" y="1169674"/>
                  <a:pt x="5470382" y="1169674"/>
                </a:cubicBezTo>
                <a:cubicBezTo>
                  <a:pt x="5453370" y="1169674"/>
                  <a:pt x="5441457" y="1159519"/>
                  <a:pt x="5441457" y="1145978"/>
                </a:cubicBezTo>
                <a:cubicBezTo>
                  <a:pt x="5441457" y="1132438"/>
                  <a:pt x="5456765" y="1122271"/>
                  <a:pt x="5473785" y="1122271"/>
                </a:cubicBezTo>
                <a:close/>
                <a:moveTo>
                  <a:pt x="2892870" y="1120577"/>
                </a:moveTo>
                <a:cubicBezTo>
                  <a:pt x="2909866" y="1120577"/>
                  <a:pt x="2918371" y="1130742"/>
                  <a:pt x="2914962" y="1144283"/>
                </a:cubicBezTo>
                <a:cubicBezTo>
                  <a:pt x="2909866" y="1157824"/>
                  <a:pt x="2892870" y="1167980"/>
                  <a:pt x="2875875" y="1167980"/>
                </a:cubicBezTo>
                <a:cubicBezTo>
                  <a:pt x="2858865" y="1167980"/>
                  <a:pt x="2848674" y="1157824"/>
                  <a:pt x="2853770" y="1144283"/>
                </a:cubicBezTo>
                <a:cubicBezTo>
                  <a:pt x="2858865" y="1130742"/>
                  <a:pt x="2875875" y="1120577"/>
                  <a:pt x="2892870" y="1120577"/>
                </a:cubicBezTo>
                <a:close/>
                <a:moveTo>
                  <a:pt x="2806151" y="1120577"/>
                </a:moveTo>
                <a:cubicBezTo>
                  <a:pt x="2823151" y="1120577"/>
                  <a:pt x="2831667" y="1130742"/>
                  <a:pt x="2828259" y="1144283"/>
                </a:cubicBezTo>
                <a:cubicBezTo>
                  <a:pt x="2823151" y="1157824"/>
                  <a:pt x="2806151" y="1167980"/>
                  <a:pt x="2789132" y="1167980"/>
                </a:cubicBezTo>
                <a:cubicBezTo>
                  <a:pt x="2772135" y="1167980"/>
                  <a:pt x="2761932" y="1157824"/>
                  <a:pt x="2767038" y="1144283"/>
                </a:cubicBezTo>
                <a:cubicBezTo>
                  <a:pt x="2772135" y="1130742"/>
                  <a:pt x="2789132" y="1120577"/>
                  <a:pt x="2806151" y="1120577"/>
                </a:cubicBezTo>
                <a:close/>
                <a:moveTo>
                  <a:pt x="2719443" y="1120577"/>
                </a:moveTo>
                <a:cubicBezTo>
                  <a:pt x="2736441" y="1120577"/>
                  <a:pt x="2746645" y="1130742"/>
                  <a:pt x="2741549" y="1144283"/>
                </a:cubicBezTo>
                <a:cubicBezTo>
                  <a:pt x="2736441" y="1157824"/>
                  <a:pt x="2719443" y="1167980"/>
                  <a:pt x="2702446" y="1167980"/>
                </a:cubicBezTo>
                <a:cubicBezTo>
                  <a:pt x="2685436" y="1167980"/>
                  <a:pt x="2676944" y="1157824"/>
                  <a:pt x="2680340" y="1144283"/>
                </a:cubicBezTo>
                <a:cubicBezTo>
                  <a:pt x="2685436" y="1130742"/>
                  <a:pt x="2702446" y="1120577"/>
                  <a:pt x="2719443" y="1120577"/>
                </a:cubicBezTo>
                <a:close/>
                <a:moveTo>
                  <a:pt x="2634428" y="1120577"/>
                </a:moveTo>
                <a:cubicBezTo>
                  <a:pt x="2651427" y="1120577"/>
                  <a:pt x="2659932" y="1130742"/>
                  <a:pt x="2654824" y="1144283"/>
                </a:cubicBezTo>
                <a:cubicBezTo>
                  <a:pt x="2649729" y="1157824"/>
                  <a:pt x="2632731" y="1167980"/>
                  <a:pt x="2615732" y="1167980"/>
                </a:cubicBezTo>
                <a:cubicBezTo>
                  <a:pt x="2598712" y="1167980"/>
                  <a:pt x="2590219" y="1157824"/>
                  <a:pt x="2595314" y="1144283"/>
                </a:cubicBezTo>
                <a:cubicBezTo>
                  <a:pt x="2600422" y="1130742"/>
                  <a:pt x="2617432" y="1120577"/>
                  <a:pt x="2634428" y="1120577"/>
                </a:cubicBezTo>
                <a:close/>
                <a:moveTo>
                  <a:pt x="2549428" y="1118888"/>
                </a:moveTo>
                <a:cubicBezTo>
                  <a:pt x="2564727" y="1120581"/>
                  <a:pt x="2574931" y="1130748"/>
                  <a:pt x="2569823" y="1142595"/>
                </a:cubicBezTo>
                <a:cubicBezTo>
                  <a:pt x="2564727" y="1156136"/>
                  <a:pt x="2547729" y="1166291"/>
                  <a:pt x="2530720" y="1166291"/>
                </a:cubicBezTo>
                <a:cubicBezTo>
                  <a:pt x="2513723" y="1166291"/>
                  <a:pt x="2505229" y="1156136"/>
                  <a:pt x="2510326" y="1142595"/>
                </a:cubicBezTo>
                <a:cubicBezTo>
                  <a:pt x="2515421" y="1129055"/>
                  <a:pt x="2532431" y="1118888"/>
                  <a:pt x="2549428" y="1118888"/>
                </a:cubicBezTo>
                <a:close/>
                <a:moveTo>
                  <a:pt x="2462706" y="1118888"/>
                </a:moveTo>
                <a:cubicBezTo>
                  <a:pt x="2478017" y="1120581"/>
                  <a:pt x="2488220" y="1130748"/>
                  <a:pt x="2483124" y="1142595"/>
                </a:cubicBezTo>
                <a:cubicBezTo>
                  <a:pt x="2478017" y="1156136"/>
                  <a:pt x="2459308" y="1166291"/>
                  <a:pt x="2444009" y="1166291"/>
                </a:cubicBezTo>
                <a:cubicBezTo>
                  <a:pt x="2427011" y="1166291"/>
                  <a:pt x="2418506" y="1156136"/>
                  <a:pt x="2423614" y="1142595"/>
                </a:cubicBezTo>
                <a:cubicBezTo>
                  <a:pt x="2428711" y="1129055"/>
                  <a:pt x="2447406" y="1118888"/>
                  <a:pt x="2462706" y="1118888"/>
                </a:cubicBezTo>
                <a:close/>
                <a:moveTo>
                  <a:pt x="2377736" y="1118888"/>
                </a:moveTo>
                <a:cubicBezTo>
                  <a:pt x="2396445" y="1120581"/>
                  <a:pt x="2406635" y="1130748"/>
                  <a:pt x="2399841" y="1142595"/>
                </a:cubicBezTo>
                <a:cubicBezTo>
                  <a:pt x="2394733" y="1156136"/>
                  <a:pt x="2376038" y="1166291"/>
                  <a:pt x="2359027" y="1166291"/>
                </a:cubicBezTo>
                <a:cubicBezTo>
                  <a:pt x="2342030" y="1166291"/>
                  <a:pt x="2333525" y="1156136"/>
                  <a:pt x="2338633" y="1142595"/>
                </a:cubicBezTo>
                <a:cubicBezTo>
                  <a:pt x="2343729" y="1129055"/>
                  <a:pt x="2362425" y="1118888"/>
                  <a:pt x="2377736" y="1118888"/>
                </a:cubicBezTo>
                <a:close/>
                <a:moveTo>
                  <a:pt x="2294435" y="1118888"/>
                </a:moveTo>
                <a:cubicBezTo>
                  <a:pt x="2311432" y="1120581"/>
                  <a:pt x="2319937" y="1130748"/>
                  <a:pt x="2314841" y="1142595"/>
                </a:cubicBezTo>
                <a:cubicBezTo>
                  <a:pt x="2309734" y="1156136"/>
                  <a:pt x="2291037" y="1166291"/>
                  <a:pt x="2274040" y="1166291"/>
                </a:cubicBezTo>
                <a:cubicBezTo>
                  <a:pt x="2257043" y="1166291"/>
                  <a:pt x="2248538" y="1156136"/>
                  <a:pt x="2253633" y="1142595"/>
                </a:cubicBezTo>
                <a:cubicBezTo>
                  <a:pt x="2258741" y="1129055"/>
                  <a:pt x="2277437" y="1118888"/>
                  <a:pt x="2294435" y="1118888"/>
                </a:cubicBezTo>
                <a:close/>
                <a:moveTo>
                  <a:pt x="2207725" y="1118888"/>
                </a:moveTo>
                <a:cubicBezTo>
                  <a:pt x="2224721" y="1120581"/>
                  <a:pt x="2233226" y="1130748"/>
                  <a:pt x="2228120" y="1142595"/>
                </a:cubicBezTo>
                <a:cubicBezTo>
                  <a:pt x="2223023" y="1156136"/>
                  <a:pt x="2204316" y="1166291"/>
                  <a:pt x="2187318" y="1166291"/>
                </a:cubicBezTo>
                <a:cubicBezTo>
                  <a:pt x="2170320" y="1166291"/>
                  <a:pt x="2161827" y="1156136"/>
                  <a:pt x="2166923" y="1142595"/>
                </a:cubicBezTo>
                <a:cubicBezTo>
                  <a:pt x="2172018" y="1129055"/>
                  <a:pt x="2190727" y="1118888"/>
                  <a:pt x="2207725" y="1118888"/>
                </a:cubicBezTo>
                <a:close/>
                <a:moveTo>
                  <a:pt x="2121002" y="1118888"/>
                </a:moveTo>
                <a:cubicBezTo>
                  <a:pt x="2138012" y="1118888"/>
                  <a:pt x="2146517" y="1130748"/>
                  <a:pt x="2141409" y="1142595"/>
                </a:cubicBezTo>
                <a:cubicBezTo>
                  <a:pt x="2136314" y="1156136"/>
                  <a:pt x="2117605" y="1166291"/>
                  <a:pt x="2100607" y="1166291"/>
                </a:cubicBezTo>
                <a:cubicBezTo>
                  <a:pt x="2083610" y="1166291"/>
                  <a:pt x="2075105" y="1156136"/>
                  <a:pt x="2080200" y="1142595"/>
                </a:cubicBezTo>
                <a:cubicBezTo>
                  <a:pt x="2085308" y="1129055"/>
                  <a:pt x="2104005" y="1118888"/>
                  <a:pt x="2121002" y="1118888"/>
                </a:cubicBezTo>
                <a:close/>
                <a:moveTo>
                  <a:pt x="2034315" y="1118888"/>
                </a:moveTo>
                <a:cubicBezTo>
                  <a:pt x="2053022" y="1118888"/>
                  <a:pt x="2061516" y="1130748"/>
                  <a:pt x="2054722" y="1142595"/>
                </a:cubicBezTo>
                <a:cubicBezTo>
                  <a:pt x="2049614" y="1156136"/>
                  <a:pt x="2030918" y="1166291"/>
                  <a:pt x="2013908" y="1166291"/>
                </a:cubicBezTo>
                <a:cubicBezTo>
                  <a:pt x="1996910" y="1166291"/>
                  <a:pt x="1988405" y="1156136"/>
                  <a:pt x="1993513" y="1142595"/>
                </a:cubicBezTo>
                <a:cubicBezTo>
                  <a:pt x="1998609" y="1129055"/>
                  <a:pt x="2017317" y="1118888"/>
                  <a:pt x="2034315" y="1118888"/>
                </a:cubicBezTo>
                <a:close/>
                <a:moveTo>
                  <a:pt x="1949299" y="1118888"/>
                </a:moveTo>
                <a:cubicBezTo>
                  <a:pt x="1966297" y="1118888"/>
                  <a:pt x="1974790" y="1129055"/>
                  <a:pt x="1967996" y="1142595"/>
                </a:cubicBezTo>
                <a:cubicBezTo>
                  <a:pt x="1961190" y="1156136"/>
                  <a:pt x="1944192" y="1166291"/>
                  <a:pt x="1927195" y="1166291"/>
                </a:cubicBezTo>
                <a:cubicBezTo>
                  <a:pt x="1910197" y="1166291"/>
                  <a:pt x="1901692" y="1156136"/>
                  <a:pt x="1908498" y="1142595"/>
                </a:cubicBezTo>
                <a:cubicBezTo>
                  <a:pt x="1915293" y="1129055"/>
                  <a:pt x="1932290" y="1118888"/>
                  <a:pt x="1949299" y="1118888"/>
                </a:cubicBezTo>
                <a:close/>
                <a:moveTo>
                  <a:pt x="1864311" y="1118888"/>
                </a:moveTo>
                <a:cubicBezTo>
                  <a:pt x="1881321" y="1118888"/>
                  <a:pt x="1889814" y="1129055"/>
                  <a:pt x="1883019" y="1142595"/>
                </a:cubicBezTo>
                <a:cubicBezTo>
                  <a:pt x="1876213" y="1156136"/>
                  <a:pt x="1859205" y="1166291"/>
                  <a:pt x="1842206" y="1166291"/>
                </a:cubicBezTo>
                <a:cubicBezTo>
                  <a:pt x="1825209" y="1166291"/>
                  <a:pt x="1816704" y="1156136"/>
                  <a:pt x="1823510" y="1142595"/>
                </a:cubicBezTo>
                <a:cubicBezTo>
                  <a:pt x="1830305" y="1129055"/>
                  <a:pt x="1849013" y="1118888"/>
                  <a:pt x="1864311" y="1118888"/>
                </a:cubicBezTo>
                <a:close/>
                <a:moveTo>
                  <a:pt x="1777612" y="1118888"/>
                </a:moveTo>
                <a:cubicBezTo>
                  <a:pt x="1792912" y="1118888"/>
                  <a:pt x="1801405" y="1129055"/>
                  <a:pt x="1796309" y="1142595"/>
                </a:cubicBezTo>
                <a:cubicBezTo>
                  <a:pt x="1789503" y="1156136"/>
                  <a:pt x="1770806" y="1166291"/>
                  <a:pt x="1755496" y="1166291"/>
                </a:cubicBezTo>
                <a:cubicBezTo>
                  <a:pt x="1740197" y="1166291"/>
                  <a:pt x="1729994" y="1156136"/>
                  <a:pt x="1736800" y="1142595"/>
                </a:cubicBezTo>
                <a:cubicBezTo>
                  <a:pt x="1743593" y="1129055"/>
                  <a:pt x="1762302" y="1118888"/>
                  <a:pt x="1777612" y="1118888"/>
                </a:cubicBezTo>
                <a:close/>
                <a:moveTo>
                  <a:pt x="1690891" y="1118888"/>
                </a:moveTo>
                <a:cubicBezTo>
                  <a:pt x="1707888" y="1118888"/>
                  <a:pt x="1714694" y="1129055"/>
                  <a:pt x="1709586" y="1142595"/>
                </a:cubicBezTo>
                <a:cubicBezTo>
                  <a:pt x="1702792" y="1156136"/>
                  <a:pt x="1684096" y="1166291"/>
                  <a:pt x="1667086" y="1166291"/>
                </a:cubicBezTo>
                <a:cubicBezTo>
                  <a:pt x="1650089" y="1166291"/>
                  <a:pt x="1641596" y="1156136"/>
                  <a:pt x="1648390" y="1142595"/>
                </a:cubicBezTo>
                <a:cubicBezTo>
                  <a:pt x="1655196" y="1129055"/>
                  <a:pt x="1673893" y="1118888"/>
                  <a:pt x="1690891" y="1118888"/>
                </a:cubicBezTo>
                <a:close/>
                <a:moveTo>
                  <a:pt x="1604169" y="1118888"/>
                </a:moveTo>
                <a:cubicBezTo>
                  <a:pt x="1621178" y="1118888"/>
                  <a:pt x="1629671" y="1129055"/>
                  <a:pt x="1622876" y="1142595"/>
                </a:cubicBezTo>
                <a:cubicBezTo>
                  <a:pt x="1616070" y="1156136"/>
                  <a:pt x="1597375" y="1166291"/>
                  <a:pt x="1580377" y="1166291"/>
                </a:cubicBezTo>
                <a:cubicBezTo>
                  <a:pt x="1563379" y="1166291"/>
                  <a:pt x="1554874" y="1156136"/>
                  <a:pt x="1561680" y="1142595"/>
                </a:cubicBezTo>
                <a:cubicBezTo>
                  <a:pt x="1568475" y="1129055"/>
                  <a:pt x="1587170" y="1118888"/>
                  <a:pt x="1604169" y="1118888"/>
                </a:cubicBezTo>
                <a:close/>
                <a:moveTo>
                  <a:pt x="1515769" y="1118888"/>
                </a:moveTo>
                <a:cubicBezTo>
                  <a:pt x="1532777" y="1118888"/>
                  <a:pt x="1541282" y="1129055"/>
                  <a:pt x="1534477" y="1142595"/>
                </a:cubicBezTo>
                <a:cubicBezTo>
                  <a:pt x="1527670" y="1156136"/>
                  <a:pt x="1508974" y="1166291"/>
                  <a:pt x="1491976" y="1166291"/>
                </a:cubicBezTo>
                <a:cubicBezTo>
                  <a:pt x="1474967" y="1166291"/>
                  <a:pt x="1466474" y="1156136"/>
                  <a:pt x="1473268" y="1142595"/>
                </a:cubicBezTo>
                <a:cubicBezTo>
                  <a:pt x="1480074" y="1130748"/>
                  <a:pt x="1498771" y="1118888"/>
                  <a:pt x="1515769" y="1118888"/>
                </a:cubicBezTo>
                <a:close/>
                <a:moveTo>
                  <a:pt x="1429070" y="1117194"/>
                </a:moveTo>
                <a:cubicBezTo>
                  <a:pt x="1446067" y="1118887"/>
                  <a:pt x="1454560" y="1129052"/>
                  <a:pt x="1447766" y="1140900"/>
                </a:cubicBezTo>
                <a:cubicBezTo>
                  <a:pt x="1440960" y="1154441"/>
                  <a:pt x="1422263" y="1164597"/>
                  <a:pt x="1405254" y="1164597"/>
                </a:cubicBezTo>
                <a:cubicBezTo>
                  <a:pt x="1388256" y="1164597"/>
                  <a:pt x="1379751" y="1154441"/>
                  <a:pt x="1386557" y="1140900"/>
                </a:cubicBezTo>
                <a:cubicBezTo>
                  <a:pt x="1393352" y="1129052"/>
                  <a:pt x="1412060" y="1117194"/>
                  <a:pt x="1429070" y="1117194"/>
                </a:cubicBezTo>
                <a:close/>
                <a:moveTo>
                  <a:pt x="1344058" y="1117194"/>
                </a:moveTo>
                <a:cubicBezTo>
                  <a:pt x="1361056" y="1118887"/>
                  <a:pt x="1367862" y="1129052"/>
                  <a:pt x="1361056" y="1140900"/>
                </a:cubicBezTo>
                <a:cubicBezTo>
                  <a:pt x="1354261" y="1154441"/>
                  <a:pt x="1335565" y="1164597"/>
                  <a:pt x="1318567" y="1164597"/>
                </a:cubicBezTo>
                <a:cubicBezTo>
                  <a:pt x="1301557" y="1164597"/>
                  <a:pt x="1293064" y="1154441"/>
                  <a:pt x="1301557" y="1140900"/>
                </a:cubicBezTo>
                <a:cubicBezTo>
                  <a:pt x="1308364" y="1129052"/>
                  <a:pt x="1327060" y="1117194"/>
                  <a:pt x="1344058" y="1117194"/>
                </a:cubicBezTo>
                <a:close/>
                <a:moveTo>
                  <a:pt x="1259057" y="1117194"/>
                </a:moveTo>
                <a:cubicBezTo>
                  <a:pt x="1274355" y="1118887"/>
                  <a:pt x="1282872" y="1129052"/>
                  <a:pt x="1276054" y="1140900"/>
                </a:cubicBezTo>
                <a:cubicBezTo>
                  <a:pt x="1269259" y="1154441"/>
                  <a:pt x="1250552" y="1164597"/>
                  <a:pt x="1233553" y="1164597"/>
                </a:cubicBezTo>
                <a:cubicBezTo>
                  <a:pt x="1216556" y="1164597"/>
                  <a:pt x="1209762" y="1154441"/>
                  <a:pt x="1216556" y="1140900"/>
                </a:cubicBezTo>
                <a:cubicBezTo>
                  <a:pt x="1223363" y="1129052"/>
                  <a:pt x="1242059" y="1117194"/>
                  <a:pt x="1259057" y="1117194"/>
                </a:cubicBezTo>
                <a:close/>
                <a:moveTo>
                  <a:pt x="1172339" y="1117194"/>
                </a:moveTo>
                <a:cubicBezTo>
                  <a:pt x="1187644" y="1117194"/>
                  <a:pt x="1197848" y="1129052"/>
                  <a:pt x="1189354" y="1140900"/>
                </a:cubicBezTo>
                <a:cubicBezTo>
                  <a:pt x="1182547" y="1154441"/>
                  <a:pt x="1162139" y="1164597"/>
                  <a:pt x="1146839" y="1164597"/>
                </a:cubicBezTo>
                <a:cubicBezTo>
                  <a:pt x="1129838" y="1164597"/>
                  <a:pt x="1123039" y="1154441"/>
                  <a:pt x="1129838" y="1140900"/>
                </a:cubicBezTo>
                <a:cubicBezTo>
                  <a:pt x="1136639" y="1129052"/>
                  <a:pt x="1157039" y="1117194"/>
                  <a:pt x="1172339" y="1117194"/>
                </a:cubicBezTo>
                <a:close/>
                <a:moveTo>
                  <a:pt x="1087348" y="1117194"/>
                </a:moveTo>
                <a:cubicBezTo>
                  <a:pt x="1102650" y="1118887"/>
                  <a:pt x="1111150" y="1129052"/>
                  <a:pt x="1104350" y="1140900"/>
                </a:cubicBezTo>
                <a:cubicBezTo>
                  <a:pt x="1097549" y="1154441"/>
                  <a:pt x="1077147" y="1164597"/>
                  <a:pt x="1060145" y="1164597"/>
                </a:cubicBezTo>
                <a:cubicBezTo>
                  <a:pt x="1043144" y="1164597"/>
                  <a:pt x="1036343" y="1154441"/>
                  <a:pt x="1043144" y="1140900"/>
                </a:cubicBezTo>
                <a:cubicBezTo>
                  <a:pt x="1049945" y="1129052"/>
                  <a:pt x="1070346" y="1117194"/>
                  <a:pt x="1087348" y="1117194"/>
                </a:cubicBezTo>
                <a:close/>
                <a:moveTo>
                  <a:pt x="1000630" y="1117194"/>
                </a:moveTo>
                <a:cubicBezTo>
                  <a:pt x="1017631" y="1117194"/>
                  <a:pt x="1026131" y="1129052"/>
                  <a:pt x="1017631" y="1140900"/>
                </a:cubicBezTo>
                <a:cubicBezTo>
                  <a:pt x="1010831" y="1154441"/>
                  <a:pt x="990429" y="1164597"/>
                  <a:pt x="973428" y="1164597"/>
                </a:cubicBezTo>
                <a:cubicBezTo>
                  <a:pt x="956427" y="1164597"/>
                  <a:pt x="949627" y="1154441"/>
                  <a:pt x="956427" y="1140900"/>
                </a:cubicBezTo>
                <a:cubicBezTo>
                  <a:pt x="963228" y="1129052"/>
                  <a:pt x="983628" y="1117194"/>
                  <a:pt x="1000630" y="1117194"/>
                </a:cubicBezTo>
                <a:close/>
                <a:moveTo>
                  <a:pt x="11472069" y="1106480"/>
                </a:moveTo>
                <a:cubicBezTo>
                  <a:pt x="11492476" y="1106480"/>
                  <a:pt x="11516268" y="1116636"/>
                  <a:pt x="11523074" y="1130177"/>
                </a:cubicBezTo>
                <a:cubicBezTo>
                  <a:pt x="11531520" y="1143717"/>
                  <a:pt x="11521317" y="1153872"/>
                  <a:pt x="11500921" y="1153872"/>
                </a:cubicBezTo>
                <a:cubicBezTo>
                  <a:pt x="11480515" y="1153872"/>
                  <a:pt x="11458468" y="1143717"/>
                  <a:pt x="11449916" y="1130177"/>
                </a:cubicBezTo>
                <a:cubicBezTo>
                  <a:pt x="11441470" y="1116636"/>
                  <a:pt x="11451674" y="1106480"/>
                  <a:pt x="11472069" y="1106480"/>
                </a:cubicBezTo>
                <a:close/>
                <a:moveTo>
                  <a:pt x="11368325" y="1106480"/>
                </a:moveTo>
                <a:cubicBezTo>
                  <a:pt x="11388731" y="1106480"/>
                  <a:pt x="11410884" y="1116636"/>
                  <a:pt x="11419330" y="1130177"/>
                </a:cubicBezTo>
                <a:cubicBezTo>
                  <a:pt x="11427882" y="1143717"/>
                  <a:pt x="11417678" y="1153872"/>
                  <a:pt x="11397283" y="1153872"/>
                </a:cubicBezTo>
                <a:cubicBezTo>
                  <a:pt x="11376876" y="1153872"/>
                  <a:pt x="11354724" y="1143717"/>
                  <a:pt x="11346278" y="1130177"/>
                </a:cubicBezTo>
                <a:cubicBezTo>
                  <a:pt x="11337726" y="1116636"/>
                  <a:pt x="11347929" y="1106480"/>
                  <a:pt x="11368325" y="1106480"/>
                </a:cubicBezTo>
                <a:close/>
                <a:moveTo>
                  <a:pt x="11264674" y="1106480"/>
                </a:moveTo>
                <a:cubicBezTo>
                  <a:pt x="11285069" y="1106480"/>
                  <a:pt x="11307115" y="1116636"/>
                  <a:pt x="11313910" y="1130177"/>
                </a:cubicBezTo>
                <a:cubicBezTo>
                  <a:pt x="11320716" y="1143717"/>
                  <a:pt x="11312270" y="1153872"/>
                  <a:pt x="11291864" y="1153872"/>
                </a:cubicBezTo>
                <a:cubicBezTo>
                  <a:pt x="11271469" y="1153872"/>
                  <a:pt x="11249316" y="1143717"/>
                  <a:pt x="11242509" y="1130177"/>
                </a:cubicBezTo>
                <a:cubicBezTo>
                  <a:pt x="11235715" y="1116636"/>
                  <a:pt x="11244267" y="1106480"/>
                  <a:pt x="11264674" y="1106480"/>
                </a:cubicBezTo>
                <a:close/>
                <a:moveTo>
                  <a:pt x="11548070" y="1096348"/>
                </a:moveTo>
                <a:cubicBezTo>
                  <a:pt x="11568465" y="1096348"/>
                  <a:pt x="11590511" y="1106503"/>
                  <a:pt x="11597306" y="1120044"/>
                </a:cubicBezTo>
                <a:cubicBezTo>
                  <a:pt x="11604112" y="1133584"/>
                  <a:pt x="11593908" y="1143740"/>
                  <a:pt x="11575271" y="1143740"/>
                </a:cubicBezTo>
                <a:cubicBezTo>
                  <a:pt x="11554864" y="1143740"/>
                  <a:pt x="11534469" y="1133584"/>
                  <a:pt x="11525917" y="1120044"/>
                </a:cubicBezTo>
                <a:cubicBezTo>
                  <a:pt x="11519110" y="1106503"/>
                  <a:pt x="11529315" y="1096348"/>
                  <a:pt x="11548070" y="1096348"/>
                </a:cubicBezTo>
                <a:close/>
                <a:moveTo>
                  <a:pt x="12154792" y="1088070"/>
                </a:moveTo>
                <a:cubicBezTo>
                  <a:pt x="12173547" y="1088070"/>
                  <a:pt x="12195605" y="1099915"/>
                  <a:pt x="12204216" y="1111763"/>
                </a:cubicBezTo>
                <a:cubicBezTo>
                  <a:pt x="12212591" y="1125316"/>
                  <a:pt x="12202446" y="1135471"/>
                  <a:pt x="12182040" y="1135471"/>
                </a:cubicBezTo>
                <a:cubicBezTo>
                  <a:pt x="12161633" y="1135471"/>
                  <a:pt x="12139575" y="1125316"/>
                  <a:pt x="12132734" y="1111763"/>
                </a:cubicBezTo>
                <a:cubicBezTo>
                  <a:pt x="12124240" y="1098224"/>
                  <a:pt x="12134384" y="1088070"/>
                  <a:pt x="12154792" y="1088070"/>
                </a:cubicBezTo>
                <a:close/>
                <a:moveTo>
                  <a:pt x="12051224" y="1088070"/>
                </a:moveTo>
                <a:cubicBezTo>
                  <a:pt x="12071512" y="1088070"/>
                  <a:pt x="12093570" y="1098224"/>
                  <a:pt x="12100412" y="1111763"/>
                </a:cubicBezTo>
                <a:cubicBezTo>
                  <a:pt x="12107254" y="1125316"/>
                  <a:pt x="12098761" y="1135471"/>
                  <a:pt x="12078354" y="1135471"/>
                </a:cubicBezTo>
                <a:cubicBezTo>
                  <a:pt x="12057947" y="1135471"/>
                  <a:pt x="12035771" y="1125316"/>
                  <a:pt x="12029047" y="1111763"/>
                </a:cubicBezTo>
                <a:cubicBezTo>
                  <a:pt x="12022205" y="1098224"/>
                  <a:pt x="12030816" y="1088070"/>
                  <a:pt x="12051224" y="1088070"/>
                </a:cubicBezTo>
                <a:close/>
                <a:moveTo>
                  <a:pt x="11952609" y="1088070"/>
                </a:moveTo>
                <a:cubicBezTo>
                  <a:pt x="11973017" y="1088070"/>
                  <a:pt x="11994957" y="1098224"/>
                  <a:pt x="12001799" y="1111763"/>
                </a:cubicBezTo>
                <a:cubicBezTo>
                  <a:pt x="12008640" y="1125316"/>
                  <a:pt x="12000147" y="1135471"/>
                  <a:pt x="11979740" y="1135471"/>
                </a:cubicBezTo>
                <a:cubicBezTo>
                  <a:pt x="11959333" y="1135471"/>
                  <a:pt x="11937157" y="1125316"/>
                  <a:pt x="11930433" y="1111763"/>
                </a:cubicBezTo>
                <a:cubicBezTo>
                  <a:pt x="11923592" y="1098224"/>
                  <a:pt x="11933854" y="1088070"/>
                  <a:pt x="11952609" y="1088070"/>
                </a:cubicBezTo>
                <a:close/>
                <a:moveTo>
                  <a:pt x="11848806" y="1088070"/>
                </a:moveTo>
                <a:cubicBezTo>
                  <a:pt x="11869212" y="1088070"/>
                  <a:pt x="11889620" y="1098224"/>
                  <a:pt x="11898112" y="1111763"/>
                </a:cubicBezTo>
                <a:cubicBezTo>
                  <a:pt x="11904954" y="1125316"/>
                  <a:pt x="11894810" y="1135471"/>
                  <a:pt x="11876054" y="1135471"/>
                </a:cubicBezTo>
                <a:cubicBezTo>
                  <a:pt x="11855647" y="1135471"/>
                  <a:pt x="11833589" y="1125316"/>
                  <a:pt x="11826747" y="1111763"/>
                </a:cubicBezTo>
                <a:cubicBezTo>
                  <a:pt x="11819906" y="1098224"/>
                  <a:pt x="11830168" y="1088070"/>
                  <a:pt x="11848806" y="1088070"/>
                </a:cubicBezTo>
                <a:close/>
                <a:moveTo>
                  <a:pt x="10266258" y="1063031"/>
                </a:moveTo>
                <a:cubicBezTo>
                  <a:pt x="10281558" y="1063031"/>
                  <a:pt x="10300266" y="1073187"/>
                  <a:pt x="10307061" y="1086729"/>
                </a:cubicBezTo>
                <a:cubicBezTo>
                  <a:pt x="10313867" y="1100268"/>
                  <a:pt x="10305362" y="1110423"/>
                  <a:pt x="10288364" y="1110423"/>
                </a:cubicBezTo>
                <a:cubicBezTo>
                  <a:pt x="10271367" y="1110423"/>
                  <a:pt x="10252658" y="1100268"/>
                  <a:pt x="10247562" y="1086729"/>
                </a:cubicBezTo>
                <a:cubicBezTo>
                  <a:pt x="10240756" y="1073187"/>
                  <a:pt x="10249261" y="1063031"/>
                  <a:pt x="10266258" y="1063031"/>
                </a:cubicBezTo>
                <a:close/>
                <a:moveTo>
                  <a:pt x="10182956" y="1063031"/>
                </a:moveTo>
                <a:cubicBezTo>
                  <a:pt x="10199954" y="1063031"/>
                  <a:pt x="10218651" y="1073187"/>
                  <a:pt x="10223770" y="1086729"/>
                </a:cubicBezTo>
                <a:cubicBezTo>
                  <a:pt x="10230564" y="1100268"/>
                  <a:pt x="10222059" y="1110423"/>
                  <a:pt x="10205050" y="1110423"/>
                </a:cubicBezTo>
                <a:cubicBezTo>
                  <a:pt x="10188051" y="1110423"/>
                  <a:pt x="10169355" y="1100268"/>
                  <a:pt x="10164248" y="1086729"/>
                </a:cubicBezTo>
                <a:cubicBezTo>
                  <a:pt x="10157453" y="1073187"/>
                  <a:pt x="10165958" y="1063031"/>
                  <a:pt x="10182956" y="1063031"/>
                </a:cubicBezTo>
                <a:close/>
                <a:moveTo>
                  <a:pt x="10097943" y="1063031"/>
                </a:moveTo>
                <a:cubicBezTo>
                  <a:pt x="10113254" y="1063031"/>
                  <a:pt x="10131950" y="1073187"/>
                  <a:pt x="10138745" y="1086729"/>
                </a:cubicBezTo>
                <a:cubicBezTo>
                  <a:pt x="10145551" y="1100268"/>
                  <a:pt x="10137046" y="1110423"/>
                  <a:pt x="10120049" y="1110423"/>
                </a:cubicBezTo>
                <a:cubicBezTo>
                  <a:pt x="10103050" y="1110423"/>
                  <a:pt x="10084342" y="1100268"/>
                  <a:pt x="10079235" y="1086729"/>
                </a:cubicBezTo>
                <a:cubicBezTo>
                  <a:pt x="10072440" y="1073187"/>
                  <a:pt x="10080945" y="1063031"/>
                  <a:pt x="10097943" y="1063031"/>
                </a:cubicBezTo>
                <a:close/>
                <a:moveTo>
                  <a:pt x="10012965" y="1063031"/>
                </a:moveTo>
                <a:cubicBezTo>
                  <a:pt x="10028265" y="1063031"/>
                  <a:pt x="10046961" y="1073187"/>
                  <a:pt x="10053756" y="1086729"/>
                </a:cubicBezTo>
                <a:cubicBezTo>
                  <a:pt x="10060561" y="1100268"/>
                  <a:pt x="10052057" y="1110423"/>
                  <a:pt x="10035059" y="1110423"/>
                </a:cubicBezTo>
                <a:cubicBezTo>
                  <a:pt x="10018061" y="1110423"/>
                  <a:pt x="9999353" y="1100268"/>
                  <a:pt x="9994245" y="1086729"/>
                </a:cubicBezTo>
                <a:cubicBezTo>
                  <a:pt x="9987451" y="1073187"/>
                  <a:pt x="9995944" y="1063031"/>
                  <a:pt x="10012965" y="1063031"/>
                </a:cubicBezTo>
                <a:close/>
                <a:moveTo>
                  <a:pt x="9926243" y="1063031"/>
                </a:moveTo>
                <a:cubicBezTo>
                  <a:pt x="9943240" y="1063031"/>
                  <a:pt x="9961937" y="1073187"/>
                  <a:pt x="9967044" y="1086729"/>
                </a:cubicBezTo>
                <a:cubicBezTo>
                  <a:pt x="9973839" y="1100268"/>
                  <a:pt x="9963635" y="1110423"/>
                  <a:pt x="9948336" y="1110423"/>
                </a:cubicBezTo>
                <a:cubicBezTo>
                  <a:pt x="9931338" y="1110423"/>
                  <a:pt x="9912642" y="1100268"/>
                  <a:pt x="9907546" y="1086729"/>
                </a:cubicBezTo>
                <a:cubicBezTo>
                  <a:pt x="9902438" y="1073187"/>
                  <a:pt x="9910943" y="1063031"/>
                  <a:pt x="9926243" y="1063031"/>
                </a:cubicBezTo>
                <a:close/>
                <a:moveTo>
                  <a:pt x="9841230" y="1063031"/>
                </a:moveTo>
                <a:cubicBezTo>
                  <a:pt x="9858227" y="1063031"/>
                  <a:pt x="9876935" y="1073187"/>
                  <a:pt x="9882044" y="1086729"/>
                </a:cubicBezTo>
                <a:cubicBezTo>
                  <a:pt x="9887139" y="1100268"/>
                  <a:pt x="9878646" y="1110423"/>
                  <a:pt x="9863335" y="1110423"/>
                </a:cubicBezTo>
                <a:cubicBezTo>
                  <a:pt x="9846325" y="1110423"/>
                  <a:pt x="9829328" y="1100268"/>
                  <a:pt x="9822533" y="1086729"/>
                </a:cubicBezTo>
                <a:cubicBezTo>
                  <a:pt x="9817425" y="1073187"/>
                  <a:pt x="9825930" y="1063031"/>
                  <a:pt x="9841230" y="1063031"/>
                </a:cubicBezTo>
                <a:close/>
                <a:moveTo>
                  <a:pt x="9754530" y="1063031"/>
                </a:moveTo>
                <a:cubicBezTo>
                  <a:pt x="9771528" y="1063031"/>
                  <a:pt x="9790225" y="1073187"/>
                  <a:pt x="9795332" y="1086729"/>
                </a:cubicBezTo>
                <a:cubicBezTo>
                  <a:pt x="9800428" y="1100268"/>
                  <a:pt x="9791923" y="1110423"/>
                  <a:pt x="9774925" y="1110423"/>
                </a:cubicBezTo>
                <a:cubicBezTo>
                  <a:pt x="9757927" y="1110423"/>
                  <a:pt x="9740929" y="1100268"/>
                  <a:pt x="9734111" y="1086729"/>
                </a:cubicBezTo>
                <a:cubicBezTo>
                  <a:pt x="9729015" y="1073187"/>
                  <a:pt x="9737520" y="1063031"/>
                  <a:pt x="9754530" y="1063031"/>
                </a:cubicBezTo>
                <a:close/>
                <a:moveTo>
                  <a:pt x="9669529" y="1063031"/>
                </a:moveTo>
                <a:cubicBezTo>
                  <a:pt x="9686526" y="1063031"/>
                  <a:pt x="9703524" y="1073187"/>
                  <a:pt x="9710331" y="1086729"/>
                </a:cubicBezTo>
                <a:cubicBezTo>
                  <a:pt x="9715427" y="1100268"/>
                  <a:pt x="9706922" y="1110423"/>
                  <a:pt x="9689923" y="1110423"/>
                </a:cubicBezTo>
                <a:cubicBezTo>
                  <a:pt x="9672926" y="1110423"/>
                  <a:pt x="9655928" y="1100268"/>
                  <a:pt x="9649121" y="1086729"/>
                </a:cubicBezTo>
                <a:cubicBezTo>
                  <a:pt x="9644026" y="1073187"/>
                  <a:pt x="9652530" y="1063031"/>
                  <a:pt x="9669529" y="1063031"/>
                </a:cubicBezTo>
                <a:close/>
                <a:moveTo>
                  <a:pt x="9586214" y="1061336"/>
                </a:moveTo>
                <a:cubicBezTo>
                  <a:pt x="9601513" y="1063030"/>
                  <a:pt x="9618512" y="1073185"/>
                  <a:pt x="9625330" y="1085035"/>
                </a:cubicBezTo>
                <a:cubicBezTo>
                  <a:pt x="9630426" y="1098575"/>
                  <a:pt x="9621908" y="1108729"/>
                  <a:pt x="9604911" y="1108729"/>
                </a:cubicBezTo>
                <a:cubicBezTo>
                  <a:pt x="9587913" y="1108729"/>
                  <a:pt x="9570915" y="1098575"/>
                  <a:pt x="9565819" y="1085035"/>
                </a:cubicBezTo>
                <a:cubicBezTo>
                  <a:pt x="9560712" y="1071493"/>
                  <a:pt x="9569216" y="1061336"/>
                  <a:pt x="9586214" y="1061336"/>
                </a:cubicBezTo>
                <a:close/>
                <a:moveTo>
                  <a:pt x="9501201" y="1061336"/>
                </a:moveTo>
                <a:cubicBezTo>
                  <a:pt x="9516500" y="1063030"/>
                  <a:pt x="9535209" y="1073185"/>
                  <a:pt x="9540316" y="1085035"/>
                </a:cubicBezTo>
                <a:cubicBezTo>
                  <a:pt x="9545412" y="1098575"/>
                  <a:pt x="9536907" y="1108729"/>
                  <a:pt x="9519898" y="1108729"/>
                </a:cubicBezTo>
                <a:cubicBezTo>
                  <a:pt x="9502899" y="1108729"/>
                  <a:pt x="9485902" y="1098575"/>
                  <a:pt x="9480806" y="1085035"/>
                </a:cubicBezTo>
                <a:cubicBezTo>
                  <a:pt x="9475699" y="1071493"/>
                  <a:pt x="9484203" y="1061336"/>
                  <a:pt x="9501201" y="1061336"/>
                </a:cubicBezTo>
                <a:close/>
                <a:moveTo>
                  <a:pt x="9409394" y="1061336"/>
                </a:moveTo>
                <a:cubicBezTo>
                  <a:pt x="9426404" y="1063030"/>
                  <a:pt x="9443402" y="1073185"/>
                  <a:pt x="9448497" y="1085035"/>
                </a:cubicBezTo>
                <a:cubicBezTo>
                  <a:pt x="9453605" y="1098575"/>
                  <a:pt x="9445101" y="1108729"/>
                  <a:pt x="9428102" y="1108729"/>
                </a:cubicBezTo>
                <a:cubicBezTo>
                  <a:pt x="9411092" y="1108729"/>
                  <a:pt x="9394095" y="1098575"/>
                  <a:pt x="9388999" y="1085035"/>
                </a:cubicBezTo>
                <a:cubicBezTo>
                  <a:pt x="9383892" y="1071493"/>
                  <a:pt x="9392396" y="1061336"/>
                  <a:pt x="9409394" y="1061336"/>
                </a:cubicBezTo>
                <a:close/>
                <a:moveTo>
                  <a:pt x="9324393" y="1061336"/>
                </a:moveTo>
                <a:cubicBezTo>
                  <a:pt x="9341403" y="1061336"/>
                  <a:pt x="9358400" y="1073185"/>
                  <a:pt x="9363496" y="1085035"/>
                </a:cubicBezTo>
                <a:cubicBezTo>
                  <a:pt x="9368603" y="1098575"/>
                  <a:pt x="9358400" y="1108729"/>
                  <a:pt x="9343101" y="1108729"/>
                </a:cubicBezTo>
                <a:cubicBezTo>
                  <a:pt x="9326103" y="1108729"/>
                  <a:pt x="9309093" y="1098575"/>
                  <a:pt x="9303998" y="1085035"/>
                </a:cubicBezTo>
                <a:cubicBezTo>
                  <a:pt x="9298902" y="1071493"/>
                  <a:pt x="9309093" y="1061336"/>
                  <a:pt x="9324393" y="1061336"/>
                </a:cubicBezTo>
                <a:close/>
                <a:moveTo>
                  <a:pt x="9239381" y="1061336"/>
                </a:moveTo>
                <a:cubicBezTo>
                  <a:pt x="9256402" y="1061336"/>
                  <a:pt x="9273400" y="1073185"/>
                  <a:pt x="9278496" y="1085035"/>
                </a:cubicBezTo>
                <a:cubicBezTo>
                  <a:pt x="9283591" y="1098575"/>
                  <a:pt x="9273400" y="1108729"/>
                  <a:pt x="9258100" y="1108729"/>
                </a:cubicBezTo>
                <a:cubicBezTo>
                  <a:pt x="9241091" y="1108729"/>
                  <a:pt x="9224081" y="1098575"/>
                  <a:pt x="9218986" y="1085035"/>
                </a:cubicBezTo>
                <a:cubicBezTo>
                  <a:pt x="9213890" y="1071493"/>
                  <a:pt x="9224081" y="1061336"/>
                  <a:pt x="9239381" y="1061336"/>
                </a:cubicBezTo>
                <a:close/>
                <a:moveTo>
                  <a:pt x="9154391" y="1061336"/>
                </a:moveTo>
                <a:cubicBezTo>
                  <a:pt x="9171389" y="1063030"/>
                  <a:pt x="9188387" y="1073185"/>
                  <a:pt x="9193494" y="1085035"/>
                </a:cubicBezTo>
                <a:cubicBezTo>
                  <a:pt x="9198590" y="1098575"/>
                  <a:pt x="9188387" y="1108729"/>
                  <a:pt x="9171389" y="1108729"/>
                </a:cubicBezTo>
                <a:cubicBezTo>
                  <a:pt x="9154391" y="1108729"/>
                  <a:pt x="9137381" y="1098575"/>
                  <a:pt x="9132285" y="1085035"/>
                </a:cubicBezTo>
                <a:cubicBezTo>
                  <a:pt x="9127178" y="1071493"/>
                  <a:pt x="9137381" y="1061336"/>
                  <a:pt x="9154391" y="1061336"/>
                </a:cubicBezTo>
                <a:close/>
                <a:moveTo>
                  <a:pt x="9067690" y="1061336"/>
                </a:moveTo>
                <a:cubicBezTo>
                  <a:pt x="9084689" y="1063030"/>
                  <a:pt x="9101686" y="1073185"/>
                  <a:pt x="9106782" y="1085035"/>
                </a:cubicBezTo>
                <a:cubicBezTo>
                  <a:pt x="9111890" y="1098575"/>
                  <a:pt x="9101686" y="1108729"/>
                  <a:pt x="9084689" y="1108729"/>
                </a:cubicBezTo>
                <a:cubicBezTo>
                  <a:pt x="9067690" y="1108729"/>
                  <a:pt x="9050681" y="1098575"/>
                  <a:pt x="9045585" y="1085035"/>
                </a:cubicBezTo>
                <a:cubicBezTo>
                  <a:pt x="9040489" y="1071493"/>
                  <a:pt x="9050681" y="1061336"/>
                  <a:pt x="9067690" y="1061336"/>
                </a:cubicBezTo>
                <a:close/>
                <a:moveTo>
                  <a:pt x="8982678" y="1061336"/>
                </a:moveTo>
                <a:cubicBezTo>
                  <a:pt x="8997977" y="1063030"/>
                  <a:pt x="9014987" y="1073185"/>
                  <a:pt x="9020083" y="1085035"/>
                </a:cubicBezTo>
                <a:cubicBezTo>
                  <a:pt x="9025179" y="1098575"/>
                  <a:pt x="9014987" y="1108729"/>
                  <a:pt x="8997977" y="1108729"/>
                </a:cubicBezTo>
                <a:cubicBezTo>
                  <a:pt x="8980967" y="1108729"/>
                  <a:pt x="8963970" y="1098575"/>
                  <a:pt x="8960572" y="1085035"/>
                </a:cubicBezTo>
                <a:cubicBezTo>
                  <a:pt x="8955476" y="1071493"/>
                  <a:pt x="8965668" y="1061336"/>
                  <a:pt x="8982678" y="1061336"/>
                </a:cubicBezTo>
                <a:close/>
                <a:moveTo>
                  <a:pt x="8897665" y="1061336"/>
                </a:moveTo>
                <a:cubicBezTo>
                  <a:pt x="8912976" y="1061336"/>
                  <a:pt x="8929973" y="1073185"/>
                  <a:pt x="8935069" y="1085035"/>
                </a:cubicBezTo>
                <a:cubicBezTo>
                  <a:pt x="8940165" y="1098575"/>
                  <a:pt x="8929973" y="1108729"/>
                  <a:pt x="8912976" y="1108729"/>
                </a:cubicBezTo>
                <a:cubicBezTo>
                  <a:pt x="8895954" y="1108729"/>
                  <a:pt x="8878956" y="1098575"/>
                  <a:pt x="8875559" y="1085035"/>
                </a:cubicBezTo>
                <a:cubicBezTo>
                  <a:pt x="8870463" y="1071493"/>
                  <a:pt x="8880655" y="1061336"/>
                  <a:pt x="8897665" y="1061336"/>
                </a:cubicBezTo>
                <a:close/>
                <a:moveTo>
                  <a:pt x="8812652" y="1061336"/>
                </a:moveTo>
                <a:cubicBezTo>
                  <a:pt x="8827951" y="1061336"/>
                  <a:pt x="8844949" y="1073185"/>
                  <a:pt x="8850057" y="1085035"/>
                </a:cubicBezTo>
                <a:cubicBezTo>
                  <a:pt x="8855153" y="1098575"/>
                  <a:pt x="8844949" y="1108729"/>
                  <a:pt x="8827951" y="1108729"/>
                </a:cubicBezTo>
                <a:cubicBezTo>
                  <a:pt x="8810953" y="1108729"/>
                  <a:pt x="8793943" y="1098575"/>
                  <a:pt x="8790546" y="1085035"/>
                </a:cubicBezTo>
                <a:cubicBezTo>
                  <a:pt x="8787149" y="1071493"/>
                  <a:pt x="8795642" y="1061336"/>
                  <a:pt x="8812652" y="1061336"/>
                </a:cubicBezTo>
                <a:close/>
                <a:moveTo>
                  <a:pt x="8727640" y="1061336"/>
                </a:moveTo>
                <a:cubicBezTo>
                  <a:pt x="8742939" y="1061336"/>
                  <a:pt x="8759937" y="1071493"/>
                  <a:pt x="8765033" y="1085035"/>
                </a:cubicBezTo>
                <a:cubicBezTo>
                  <a:pt x="8768442" y="1098575"/>
                  <a:pt x="8759937" y="1108729"/>
                  <a:pt x="8742939" y="1108729"/>
                </a:cubicBezTo>
                <a:cubicBezTo>
                  <a:pt x="8725941" y="1108729"/>
                  <a:pt x="8708943" y="1098575"/>
                  <a:pt x="8705534" y="1085035"/>
                </a:cubicBezTo>
                <a:cubicBezTo>
                  <a:pt x="8702137" y="1071493"/>
                  <a:pt x="8712340" y="1061336"/>
                  <a:pt x="8727640" y="1061336"/>
                </a:cubicBezTo>
                <a:close/>
                <a:moveTo>
                  <a:pt x="8640939" y="1061336"/>
                </a:moveTo>
                <a:cubicBezTo>
                  <a:pt x="8656238" y="1061336"/>
                  <a:pt x="8673260" y="1071493"/>
                  <a:pt x="8678356" y="1085035"/>
                </a:cubicBezTo>
                <a:cubicBezTo>
                  <a:pt x="8681753" y="1098575"/>
                  <a:pt x="8671550" y="1108729"/>
                  <a:pt x="8656238" y="1108729"/>
                </a:cubicBezTo>
                <a:cubicBezTo>
                  <a:pt x="8639241" y="1108729"/>
                  <a:pt x="8622242" y="1098575"/>
                  <a:pt x="8618846" y="1085035"/>
                </a:cubicBezTo>
                <a:cubicBezTo>
                  <a:pt x="8615448" y="1071493"/>
                  <a:pt x="8625640" y="1061336"/>
                  <a:pt x="8640939" y="1061336"/>
                </a:cubicBezTo>
                <a:close/>
                <a:moveTo>
                  <a:pt x="8554228" y="1061336"/>
                </a:moveTo>
                <a:cubicBezTo>
                  <a:pt x="8571226" y="1061336"/>
                  <a:pt x="8588224" y="1071493"/>
                  <a:pt x="8591633" y="1085035"/>
                </a:cubicBezTo>
                <a:cubicBezTo>
                  <a:pt x="8595031" y="1098575"/>
                  <a:pt x="8584827" y="1108729"/>
                  <a:pt x="8567829" y="1108729"/>
                </a:cubicBezTo>
                <a:cubicBezTo>
                  <a:pt x="8550831" y="1108729"/>
                  <a:pt x="8535520" y="1098575"/>
                  <a:pt x="8530412" y="1085035"/>
                </a:cubicBezTo>
                <a:cubicBezTo>
                  <a:pt x="8527015" y="1071493"/>
                  <a:pt x="8537219" y="1061336"/>
                  <a:pt x="8554228" y="1061336"/>
                </a:cubicBezTo>
                <a:close/>
                <a:moveTo>
                  <a:pt x="8469226" y="1061336"/>
                </a:moveTo>
                <a:cubicBezTo>
                  <a:pt x="8486225" y="1061336"/>
                  <a:pt x="8503222" y="1071493"/>
                  <a:pt x="8506631" y="1085035"/>
                </a:cubicBezTo>
                <a:cubicBezTo>
                  <a:pt x="8510028" y="1098575"/>
                  <a:pt x="8499825" y="1108729"/>
                  <a:pt x="8482827" y="1108729"/>
                </a:cubicBezTo>
                <a:cubicBezTo>
                  <a:pt x="8465830" y="1108729"/>
                  <a:pt x="8450530" y="1098575"/>
                  <a:pt x="8445422" y="1085035"/>
                </a:cubicBezTo>
                <a:cubicBezTo>
                  <a:pt x="8442025" y="1071493"/>
                  <a:pt x="8452229" y="1061336"/>
                  <a:pt x="8469226" y="1061336"/>
                </a:cubicBezTo>
                <a:close/>
                <a:moveTo>
                  <a:pt x="8385913" y="1061336"/>
                </a:moveTo>
                <a:cubicBezTo>
                  <a:pt x="8401212" y="1061336"/>
                  <a:pt x="8418222" y="1071493"/>
                  <a:pt x="8421631" y="1085035"/>
                </a:cubicBezTo>
                <a:cubicBezTo>
                  <a:pt x="8425028" y="1098575"/>
                  <a:pt x="8414813" y="1108729"/>
                  <a:pt x="8397815" y="1108729"/>
                </a:cubicBezTo>
                <a:cubicBezTo>
                  <a:pt x="8380817" y="1108729"/>
                  <a:pt x="8365518" y="1098575"/>
                  <a:pt x="8362121" y="1085035"/>
                </a:cubicBezTo>
                <a:cubicBezTo>
                  <a:pt x="8358723" y="1071493"/>
                  <a:pt x="8368915" y="1061336"/>
                  <a:pt x="8385913" y="1061336"/>
                </a:cubicBezTo>
                <a:close/>
                <a:moveTo>
                  <a:pt x="8300900" y="1061336"/>
                </a:moveTo>
                <a:cubicBezTo>
                  <a:pt x="8316210" y="1061336"/>
                  <a:pt x="8333220" y="1071493"/>
                  <a:pt x="8336617" y="1085035"/>
                </a:cubicBezTo>
                <a:cubicBezTo>
                  <a:pt x="8340015" y="1098575"/>
                  <a:pt x="8329811" y="1108729"/>
                  <a:pt x="8312801" y="1108729"/>
                </a:cubicBezTo>
                <a:cubicBezTo>
                  <a:pt x="8295804" y="1108729"/>
                  <a:pt x="8280504" y="1098575"/>
                  <a:pt x="8277107" y="1085035"/>
                </a:cubicBezTo>
                <a:cubicBezTo>
                  <a:pt x="8273709" y="1071493"/>
                  <a:pt x="8283901" y="1061336"/>
                  <a:pt x="8300900" y="1061336"/>
                </a:cubicBezTo>
                <a:close/>
                <a:moveTo>
                  <a:pt x="8214212" y="1061336"/>
                </a:moveTo>
                <a:cubicBezTo>
                  <a:pt x="8229511" y="1061336"/>
                  <a:pt x="8246508" y="1071493"/>
                  <a:pt x="8249906" y="1085035"/>
                </a:cubicBezTo>
                <a:cubicBezTo>
                  <a:pt x="8253303" y="1098575"/>
                  <a:pt x="8243111" y="1108729"/>
                  <a:pt x="8226113" y="1108729"/>
                </a:cubicBezTo>
                <a:cubicBezTo>
                  <a:pt x="8209103" y="1108729"/>
                  <a:pt x="8193804" y="1098575"/>
                  <a:pt x="8190407" y="1085035"/>
                </a:cubicBezTo>
                <a:cubicBezTo>
                  <a:pt x="8187010" y="1071493"/>
                  <a:pt x="8197213" y="1061336"/>
                  <a:pt x="8214212" y="1061336"/>
                </a:cubicBezTo>
                <a:close/>
                <a:moveTo>
                  <a:pt x="8127488" y="1061336"/>
                </a:moveTo>
                <a:cubicBezTo>
                  <a:pt x="8144498" y="1061336"/>
                  <a:pt x="8159797" y="1071493"/>
                  <a:pt x="8163194" y="1085035"/>
                </a:cubicBezTo>
                <a:cubicBezTo>
                  <a:pt x="8166591" y="1098575"/>
                  <a:pt x="8156400" y="1108729"/>
                  <a:pt x="8139390" y="1108729"/>
                </a:cubicBezTo>
                <a:cubicBezTo>
                  <a:pt x="8122392" y="1108729"/>
                  <a:pt x="8107093" y="1098575"/>
                  <a:pt x="8103696" y="1085035"/>
                </a:cubicBezTo>
                <a:cubicBezTo>
                  <a:pt x="8100298" y="1071493"/>
                  <a:pt x="8112188" y="1061336"/>
                  <a:pt x="8127488" y="1061336"/>
                </a:cubicBezTo>
                <a:close/>
                <a:moveTo>
                  <a:pt x="7190724" y="1061336"/>
                </a:moveTo>
                <a:cubicBezTo>
                  <a:pt x="7207720" y="1061336"/>
                  <a:pt x="7223020" y="1071493"/>
                  <a:pt x="7224719" y="1085035"/>
                </a:cubicBezTo>
                <a:cubicBezTo>
                  <a:pt x="7226421" y="1098575"/>
                  <a:pt x="7214528" y="1108729"/>
                  <a:pt x="7197516" y="1108729"/>
                </a:cubicBezTo>
                <a:cubicBezTo>
                  <a:pt x="7180518" y="1108729"/>
                  <a:pt x="7165219" y="1098575"/>
                  <a:pt x="7163521" y="1085035"/>
                </a:cubicBezTo>
                <a:cubicBezTo>
                  <a:pt x="7161821" y="1071493"/>
                  <a:pt x="7173724" y="1061336"/>
                  <a:pt x="7190724" y="1061336"/>
                </a:cubicBezTo>
                <a:close/>
                <a:moveTo>
                  <a:pt x="7105738" y="1061336"/>
                </a:moveTo>
                <a:cubicBezTo>
                  <a:pt x="7122734" y="1061336"/>
                  <a:pt x="7136344" y="1071493"/>
                  <a:pt x="7138043" y="1085035"/>
                </a:cubicBezTo>
                <a:cubicBezTo>
                  <a:pt x="7139741" y="1098575"/>
                  <a:pt x="7127829" y="1108729"/>
                  <a:pt x="7110835" y="1108729"/>
                </a:cubicBezTo>
                <a:cubicBezTo>
                  <a:pt x="7093841" y="1108729"/>
                  <a:pt x="7080241" y="1098575"/>
                  <a:pt x="7078541" y="1085035"/>
                </a:cubicBezTo>
                <a:cubicBezTo>
                  <a:pt x="7076840" y="1071493"/>
                  <a:pt x="7088742" y="1061336"/>
                  <a:pt x="7105738" y="1061336"/>
                </a:cubicBezTo>
                <a:close/>
                <a:moveTo>
                  <a:pt x="7020742" y="1061336"/>
                </a:moveTo>
                <a:cubicBezTo>
                  <a:pt x="7037732" y="1061336"/>
                  <a:pt x="7051333" y="1071493"/>
                  <a:pt x="7053030" y="1085035"/>
                </a:cubicBezTo>
                <a:cubicBezTo>
                  <a:pt x="7054729" y="1098575"/>
                  <a:pt x="7042832" y="1108729"/>
                  <a:pt x="7025836" y="1108729"/>
                </a:cubicBezTo>
                <a:cubicBezTo>
                  <a:pt x="7008842" y="1108729"/>
                  <a:pt x="6995242" y="1098575"/>
                  <a:pt x="6993542" y="1085035"/>
                </a:cubicBezTo>
                <a:cubicBezTo>
                  <a:pt x="6991846" y="1071493"/>
                  <a:pt x="7003746" y="1061336"/>
                  <a:pt x="7020742" y="1061336"/>
                </a:cubicBezTo>
                <a:close/>
                <a:moveTo>
                  <a:pt x="8042475" y="1059648"/>
                </a:moveTo>
                <a:cubicBezTo>
                  <a:pt x="8059485" y="1061341"/>
                  <a:pt x="8074796" y="1071497"/>
                  <a:pt x="8078193" y="1083346"/>
                </a:cubicBezTo>
                <a:cubicBezTo>
                  <a:pt x="8081590" y="1096884"/>
                  <a:pt x="8069688" y="1107040"/>
                  <a:pt x="8054377" y="1107040"/>
                </a:cubicBezTo>
                <a:cubicBezTo>
                  <a:pt x="8037379" y="1107040"/>
                  <a:pt x="8022080" y="1096884"/>
                  <a:pt x="8018683" y="1083346"/>
                </a:cubicBezTo>
                <a:cubicBezTo>
                  <a:pt x="8015286" y="1069804"/>
                  <a:pt x="8027176" y="1059648"/>
                  <a:pt x="8042475" y="1059648"/>
                </a:cubicBezTo>
                <a:close/>
                <a:moveTo>
                  <a:pt x="7954077" y="1059648"/>
                </a:moveTo>
                <a:cubicBezTo>
                  <a:pt x="7971087" y="1061341"/>
                  <a:pt x="7986386" y="1071497"/>
                  <a:pt x="7989795" y="1083346"/>
                </a:cubicBezTo>
                <a:cubicBezTo>
                  <a:pt x="7993192" y="1096884"/>
                  <a:pt x="7981290" y="1107040"/>
                  <a:pt x="7965991" y="1107040"/>
                </a:cubicBezTo>
                <a:cubicBezTo>
                  <a:pt x="7948981" y="1107040"/>
                  <a:pt x="7933682" y="1096884"/>
                  <a:pt x="7930285" y="1083346"/>
                </a:cubicBezTo>
                <a:cubicBezTo>
                  <a:pt x="7926876" y="1069804"/>
                  <a:pt x="7938778" y="1059648"/>
                  <a:pt x="7954077" y="1059648"/>
                </a:cubicBezTo>
                <a:close/>
                <a:moveTo>
                  <a:pt x="7869076" y="1059648"/>
                </a:moveTo>
                <a:cubicBezTo>
                  <a:pt x="7886086" y="1061341"/>
                  <a:pt x="7901385" y="1071497"/>
                  <a:pt x="7904782" y="1083346"/>
                </a:cubicBezTo>
                <a:cubicBezTo>
                  <a:pt x="7908179" y="1096884"/>
                  <a:pt x="7896278" y="1107040"/>
                  <a:pt x="7879279" y="1107040"/>
                </a:cubicBezTo>
                <a:cubicBezTo>
                  <a:pt x="7862282" y="1107040"/>
                  <a:pt x="7846982" y="1096884"/>
                  <a:pt x="7843585" y="1083346"/>
                </a:cubicBezTo>
                <a:cubicBezTo>
                  <a:pt x="7840188" y="1069804"/>
                  <a:pt x="7852078" y="1059648"/>
                  <a:pt x="7869076" y="1059648"/>
                </a:cubicBezTo>
                <a:close/>
                <a:moveTo>
                  <a:pt x="7782365" y="1059648"/>
                </a:moveTo>
                <a:cubicBezTo>
                  <a:pt x="7801062" y="1059648"/>
                  <a:pt x="7816360" y="1071497"/>
                  <a:pt x="7818058" y="1083346"/>
                </a:cubicBezTo>
                <a:cubicBezTo>
                  <a:pt x="7821456" y="1096884"/>
                  <a:pt x="7809566" y="1107040"/>
                  <a:pt x="7792567" y="1107040"/>
                </a:cubicBezTo>
                <a:cubicBezTo>
                  <a:pt x="7775559" y="1107040"/>
                  <a:pt x="7760259" y="1096884"/>
                  <a:pt x="7756862" y="1083346"/>
                </a:cubicBezTo>
                <a:cubicBezTo>
                  <a:pt x="7753465" y="1069804"/>
                  <a:pt x="7765366" y="1059648"/>
                  <a:pt x="7782365" y="1059648"/>
                </a:cubicBezTo>
                <a:close/>
                <a:moveTo>
                  <a:pt x="7699075" y="1059648"/>
                </a:moveTo>
                <a:cubicBezTo>
                  <a:pt x="7714374" y="1059648"/>
                  <a:pt x="7731371" y="1071497"/>
                  <a:pt x="7733070" y="1083346"/>
                </a:cubicBezTo>
                <a:cubicBezTo>
                  <a:pt x="7736468" y="1096884"/>
                  <a:pt x="7724578" y="1107040"/>
                  <a:pt x="7707567" y="1107040"/>
                </a:cubicBezTo>
                <a:cubicBezTo>
                  <a:pt x="7690569" y="1107040"/>
                  <a:pt x="7675270" y="1096884"/>
                  <a:pt x="7673572" y="1083346"/>
                </a:cubicBezTo>
                <a:cubicBezTo>
                  <a:pt x="7671873" y="1069804"/>
                  <a:pt x="7682078" y="1059648"/>
                  <a:pt x="7699075" y="1059648"/>
                </a:cubicBezTo>
                <a:close/>
                <a:moveTo>
                  <a:pt x="7614061" y="1059648"/>
                </a:moveTo>
                <a:cubicBezTo>
                  <a:pt x="7629373" y="1059648"/>
                  <a:pt x="7646370" y="1069804"/>
                  <a:pt x="7648070" y="1083346"/>
                </a:cubicBezTo>
                <a:cubicBezTo>
                  <a:pt x="7649768" y="1096884"/>
                  <a:pt x="7639576" y="1107040"/>
                  <a:pt x="7622555" y="1107040"/>
                </a:cubicBezTo>
                <a:cubicBezTo>
                  <a:pt x="7605557" y="1107040"/>
                  <a:pt x="7590259" y="1096884"/>
                  <a:pt x="7588559" y="1083346"/>
                </a:cubicBezTo>
                <a:cubicBezTo>
                  <a:pt x="7586861" y="1069804"/>
                  <a:pt x="7597066" y="1059648"/>
                  <a:pt x="7614061" y="1059648"/>
                </a:cubicBezTo>
                <a:close/>
                <a:moveTo>
                  <a:pt x="7527370" y="1059648"/>
                </a:moveTo>
                <a:cubicBezTo>
                  <a:pt x="7544367" y="1059648"/>
                  <a:pt x="7559678" y="1069804"/>
                  <a:pt x="7561374" y="1083346"/>
                </a:cubicBezTo>
                <a:cubicBezTo>
                  <a:pt x="7563068" y="1096884"/>
                  <a:pt x="7552873" y="1107040"/>
                  <a:pt x="7535875" y="1107040"/>
                </a:cubicBezTo>
                <a:cubicBezTo>
                  <a:pt x="7518878" y="1107040"/>
                  <a:pt x="7503578" y="1096884"/>
                  <a:pt x="7501880" y="1083346"/>
                </a:cubicBezTo>
                <a:cubicBezTo>
                  <a:pt x="7500170" y="1069804"/>
                  <a:pt x="7510374" y="1059648"/>
                  <a:pt x="7527370" y="1059648"/>
                </a:cubicBezTo>
                <a:close/>
                <a:moveTo>
                  <a:pt x="7442361" y="1059648"/>
                </a:moveTo>
                <a:cubicBezTo>
                  <a:pt x="7457656" y="1059648"/>
                  <a:pt x="7472957" y="1069804"/>
                  <a:pt x="7476366" y="1083346"/>
                </a:cubicBezTo>
                <a:cubicBezTo>
                  <a:pt x="7478064" y="1096884"/>
                  <a:pt x="7466164" y="1107040"/>
                  <a:pt x="7450864" y="1107040"/>
                </a:cubicBezTo>
                <a:cubicBezTo>
                  <a:pt x="7433867" y="1107040"/>
                  <a:pt x="7418568" y="1096884"/>
                  <a:pt x="7416867" y="1083346"/>
                </a:cubicBezTo>
                <a:cubicBezTo>
                  <a:pt x="7415159" y="1069804"/>
                  <a:pt x="7427058" y="1059648"/>
                  <a:pt x="7442361" y="1059648"/>
                </a:cubicBezTo>
                <a:close/>
                <a:moveTo>
                  <a:pt x="7355647" y="1059648"/>
                </a:moveTo>
                <a:cubicBezTo>
                  <a:pt x="7372653" y="1059648"/>
                  <a:pt x="7387954" y="1069804"/>
                  <a:pt x="7389655" y="1083346"/>
                </a:cubicBezTo>
                <a:cubicBezTo>
                  <a:pt x="7391353" y="1096884"/>
                  <a:pt x="7379450" y="1107040"/>
                  <a:pt x="7364141" y="1107040"/>
                </a:cubicBezTo>
                <a:cubicBezTo>
                  <a:pt x="7347140" y="1107040"/>
                  <a:pt x="7331841" y="1096884"/>
                  <a:pt x="7330143" y="1083346"/>
                </a:cubicBezTo>
                <a:cubicBezTo>
                  <a:pt x="7328441" y="1069804"/>
                  <a:pt x="7340344" y="1059648"/>
                  <a:pt x="7355647" y="1059648"/>
                </a:cubicBezTo>
                <a:close/>
                <a:moveTo>
                  <a:pt x="7275738" y="1059648"/>
                </a:moveTo>
                <a:cubicBezTo>
                  <a:pt x="7292738" y="1059648"/>
                  <a:pt x="7308037" y="1069804"/>
                  <a:pt x="7309736" y="1083346"/>
                </a:cubicBezTo>
                <a:cubicBezTo>
                  <a:pt x="7311435" y="1096884"/>
                  <a:pt x="7299531" y="1107040"/>
                  <a:pt x="7282533" y="1107040"/>
                </a:cubicBezTo>
                <a:cubicBezTo>
                  <a:pt x="7265532" y="1107040"/>
                  <a:pt x="7250236" y="1096884"/>
                  <a:pt x="7248535" y="1083346"/>
                </a:cubicBezTo>
                <a:cubicBezTo>
                  <a:pt x="7246838" y="1069804"/>
                  <a:pt x="7258741" y="1059648"/>
                  <a:pt x="7275738" y="1059648"/>
                </a:cubicBezTo>
                <a:close/>
                <a:moveTo>
                  <a:pt x="6935743" y="1059648"/>
                </a:moveTo>
                <a:cubicBezTo>
                  <a:pt x="6952736" y="1061341"/>
                  <a:pt x="6968034" y="1071497"/>
                  <a:pt x="6968034" y="1083346"/>
                </a:cubicBezTo>
                <a:cubicBezTo>
                  <a:pt x="6969732" y="1096884"/>
                  <a:pt x="6957833" y="1107040"/>
                  <a:pt x="6940840" y="1107040"/>
                </a:cubicBezTo>
                <a:cubicBezTo>
                  <a:pt x="6923846" y="1107040"/>
                  <a:pt x="6910246" y="1096884"/>
                  <a:pt x="6908546" y="1083346"/>
                </a:cubicBezTo>
                <a:cubicBezTo>
                  <a:pt x="6906850" y="1069804"/>
                  <a:pt x="6918750" y="1059648"/>
                  <a:pt x="6935743" y="1059648"/>
                </a:cubicBezTo>
                <a:close/>
                <a:moveTo>
                  <a:pt x="6850747" y="1059648"/>
                </a:moveTo>
                <a:cubicBezTo>
                  <a:pt x="6867743" y="1061341"/>
                  <a:pt x="6883037" y="1071497"/>
                  <a:pt x="6883037" y="1083346"/>
                </a:cubicBezTo>
                <a:cubicBezTo>
                  <a:pt x="6884750" y="1096884"/>
                  <a:pt x="6872848" y="1107040"/>
                  <a:pt x="6855853" y="1107040"/>
                </a:cubicBezTo>
                <a:cubicBezTo>
                  <a:pt x="6838845" y="1107040"/>
                  <a:pt x="6825247" y="1096884"/>
                  <a:pt x="6823552" y="1083346"/>
                </a:cubicBezTo>
                <a:cubicBezTo>
                  <a:pt x="6821855" y="1069804"/>
                  <a:pt x="6835451" y="1059648"/>
                  <a:pt x="6850747" y="1059648"/>
                </a:cubicBezTo>
                <a:close/>
                <a:moveTo>
                  <a:pt x="6677406" y="1059648"/>
                </a:moveTo>
                <a:cubicBezTo>
                  <a:pt x="6694401" y="1059648"/>
                  <a:pt x="6708007" y="1069804"/>
                  <a:pt x="6709705" y="1083346"/>
                </a:cubicBezTo>
                <a:cubicBezTo>
                  <a:pt x="6711401" y="1096884"/>
                  <a:pt x="6697802" y="1107040"/>
                  <a:pt x="6680812" y="1107040"/>
                </a:cubicBezTo>
                <a:cubicBezTo>
                  <a:pt x="6663816" y="1107040"/>
                  <a:pt x="6650206" y="1096884"/>
                  <a:pt x="6648503" y="1083346"/>
                </a:cubicBezTo>
                <a:cubicBezTo>
                  <a:pt x="6646799" y="1069804"/>
                  <a:pt x="6660392" y="1059648"/>
                  <a:pt x="6677406" y="1059648"/>
                </a:cubicBezTo>
                <a:close/>
                <a:moveTo>
                  <a:pt x="5733963" y="1059648"/>
                </a:moveTo>
                <a:cubicBezTo>
                  <a:pt x="5749240" y="1059648"/>
                  <a:pt x="5762825" y="1069804"/>
                  <a:pt x="5762825" y="1083346"/>
                </a:cubicBezTo>
                <a:cubicBezTo>
                  <a:pt x="5762825" y="1096884"/>
                  <a:pt x="5749240" y="1107040"/>
                  <a:pt x="5732266" y="1107040"/>
                </a:cubicBezTo>
                <a:cubicBezTo>
                  <a:pt x="5715280" y="1107040"/>
                  <a:pt x="5703369" y="1096884"/>
                  <a:pt x="5703369" y="1083346"/>
                </a:cubicBezTo>
                <a:cubicBezTo>
                  <a:pt x="5703369" y="1069804"/>
                  <a:pt x="5716984" y="1059648"/>
                  <a:pt x="5733963" y="1059648"/>
                </a:cubicBezTo>
                <a:close/>
                <a:moveTo>
                  <a:pt x="5647263" y="1059648"/>
                </a:moveTo>
                <a:cubicBezTo>
                  <a:pt x="5662569" y="1059648"/>
                  <a:pt x="5676170" y="1069804"/>
                  <a:pt x="5676170" y="1083346"/>
                </a:cubicBezTo>
                <a:cubicBezTo>
                  <a:pt x="5676170" y="1096884"/>
                  <a:pt x="5662569" y="1107040"/>
                  <a:pt x="5645560" y="1107040"/>
                </a:cubicBezTo>
                <a:cubicBezTo>
                  <a:pt x="5628549" y="1107040"/>
                  <a:pt x="5616645" y="1096884"/>
                  <a:pt x="5616645" y="1083346"/>
                </a:cubicBezTo>
                <a:cubicBezTo>
                  <a:pt x="5616645" y="1069804"/>
                  <a:pt x="5630247" y="1059648"/>
                  <a:pt x="5647263" y="1059648"/>
                </a:cubicBezTo>
                <a:close/>
                <a:moveTo>
                  <a:pt x="5563899" y="1059648"/>
                </a:moveTo>
                <a:cubicBezTo>
                  <a:pt x="5580914" y="1059648"/>
                  <a:pt x="5594516" y="1069804"/>
                  <a:pt x="5592813" y="1083346"/>
                </a:cubicBezTo>
                <a:cubicBezTo>
                  <a:pt x="5592813" y="1096884"/>
                  <a:pt x="5577498" y="1107040"/>
                  <a:pt x="5562198" y="1107040"/>
                </a:cubicBezTo>
                <a:cubicBezTo>
                  <a:pt x="5545194" y="1107040"/>
                  <a:pt x="5533288" y="1096884"/>
                  <a:pt x="5533288" y="1083346"/>
                </a:cubicBezTo>
                <a:cubicBezTo>
                  <a:pt x="5533288" y="1069804"/>
                  <a:pt x="5548597" y="1059648"/>
                  <a:pt x="5563899" y="1059648"/>
                </a:cubicBezTo>
                <a:close/>
                <a:moveTo>
                  <a:pt x="5478899" y="1059648"/>
                </a:moveTo>
                <a:cubicBezTo>
                  <a:pt x="5494200" y="1059648"/>
                  <a:pt x="5507802" y="1069804"/>
                  <a:pt x="5507802" y="1083346"/>
                </a:cubicBezTo>
                <a:cubicBezTo>
                  <a:pt x="5507802" y="1096884"/>
                  <a:pt x="5492499" y="1107040"/>
                  <a:pt x="5477199" y="1107040"/>
                </a:cubicBezTo>
                <a:cubicBezTo>
                  <a:pt x="5460190" y="1107040"/>
                  <a:pt x="5448285" y="1096884"/>
                  <a:pt x="5448285" y="1083346"/>
                </a:cubicBezTo>
                <a:cubicBezTo>
                  <a:pt x="5448285" y="1069804"/>
                  <a:pt x="5463583" y="1059648"/>
                  <a:pt x="5478899" y="1059648"/>
                </a:cubicBezTo>
                <a:close/>
                <a:moveTo>
                  <a:pt x="6507415" y="1057953"/>
                </a:moveTo>
                <a:cubicBezTo>
                  <a:pt x="6522715" y="1059646"/>
                  <a:pt x="6538011" y="1069802"/>
                  <a:pt x="6538011" y="1081652"/>
                </a:cubicBezTo>
                <a:cubicBezTo>
                  <a:pt x="6538011" y="1095192"/>
                  <a:pt x="6526113" y="1105347"/>
                  <a:pt x="6509113" y="1105347"/>
                </a:cubicBezTo>
                <a:cubicBezTo>
                  <a:pt x="6492118" y="1105347"/>
                  <a:pt x="6478521" y="1095192"/>
                  <a:pt x="6478521" y="1081652"/>
                </a:cubicBezTo>
                <a:cubicBezTo>
                  <a:pt x="6478521" y="1068110"/>
                  <a:pt x="6490419" y="1057953"/>
                  <a:pt x="6507415" y="1057953"/>
                </a:cubicBezTo>
                <a:close/>
                <a:moveTo>
                  <a:pt x="6422428" y="1057953"/>
                </a:moveTo>
                <a:cubicBezTo>
                  <a:pt x="6437719" y="1059646"/>
                  <a:pt x="6451317" y="1069802"/>
                  <a:pt x="6453023" y="1081652"/>
                </a:cubicBezTo>
                <a:cubicBezTo>
                  <a:pt x="6453023" y="1095192"/>
                  <a:pt x="6441120" y="1105347"/>
                  <a:pt x="6424119" y="1105347"/>
                </a:cubicBezTo>
                <a:cubicBezTo>
                  <a:pt x="6407118" y="1105347"/>
                  <a:pt x="6393517" y="1095192"/>
                  <a:pt x="6393517" y="1081652"/>
                </a:cubicBezTo>
                <a:cubicBezTo>
                  <a:pt x="6393517" y="1068110"/>
                  <a:pt x="6405422" y="1057953"/>
                  <a:pt x="6422428" y="1057953"/>
                </a:cubicBezTo>
                <a:close/>
                <a:moveTo>
                  <a:pt x="6337440" y="1057953"/>
                </a:moveTo>
                <a:cubicBezTo>
                  <a:pt x="6352736" y="1059646"/>
                  <a:pt x="6366334" y="1069802"/>
                  <a:pt x="6368032" y="1081652"/>
                </a:cubicBezTo>
                <a:cubicBezTo>
                  <a:pt x="6368032" y="1095192"/>
                  <a:pt x="6356133" y="1105347"/>
                  <a:pt x="6339136" y="1105347"/>
                </a:cubicBezTo>
                <a:cubicBezTo>
                  <a:pt x="6322149" y="1105347"/>
                  <a:pt x="6308547" y="1095192"/>
                  <a:pt x="6308547" y="1081652"/>
                </a:cubicBezTo>
                <a:cubicBezTo>
                  <a:pt x="6308547" y="1068110"/>
                  <a:pt x="6320447" y="1057953"/>
                  <a:pt x="6337440" y="1057953"/>
                </a:cubicBezTo>
                <a:close/>
                <a:moveTo>
                  <a:pt x="6250738" y="1057953"/>
                </a:moveTo>
                <a:cubicBezTo>
                  <a:pt x="6266035" y="1057953"/>
                  <a:pt x="6281328" y="1069802"/>
                  <a:pt x="6281328" y="1081652"/>
                </a:cubicBezTo>
                <a:cubicBezTo>
                  <a:pt x="6281328" y="1095192"/>
                  <a:pt x="6269443" y="1105347"/>
                  <a:pt x="6252440" y="1105347"/>
                </a:cubicBezTo>
                <a:cubicBezTo>
                  <a:pt x="6235440" y="1105347"/>
                  <a:pt x="6221841" y="1095192"/>
                  <a:pt x="6221841" y="1081652"/>
                </a:cubicBezTo>
                <a:cubicBezTo>
                  <a:pt x="6221841" y="1068110"/>
                  <a:pt x="6235440" y="1057953"/>
                  <a:pt x="6250738" y="1057953"/>
                </a:cubicBezTo>
                <a:close/>
                <a:moveTo>
                  <a:pt x="6164065" y="1057953"/>
                </a:moveTo>
                <a:cubicBezTo>
                  <a:pt x="6181065" y="1057953"/>
                  <a:pt x="6194660" y="1069802"/>
                  <a:pt x="6194660" y="1081652"/>
                </a:cubicBezTo>
                <a:cubicBezTo>
                  <a:pt x="6194660" y="1095192"/>
                  <a:pt x="6181065" y="1105347"/>
                  <a:pt x="6165754" y="1105347"/>
                </a:cubicBezTo>
                <a:cubicBezTo>
                  <a:pt x="6148766" y="1105347"/>
                  <a:pt x="6135162" y="1095192"/>
                  <a:pt x="6135162" y="1081652"/>
                </a:cubicBezTo>
                <a:cubicBezTo>
                  <a:pt x="6135162" y="1068110"/>
                  <a:pt x="6148766" y="1057953"/>
                  <a:pt x="6164065" y="1057953"/>
                </a:cubicBezTo>
                <a:close/>
                <a:moveTo>
                  <a:pt x="6079058" y="1057953"/>
                </a:moveTo>
                <a:cubicBezTo>
                  <a:pt x="6096056" y="1057953"/>
                  <a:pt x="6109656" y="1068110"/>
                  <a:pt x="6109656" y="1081652"/>
                </a:cubicBezTo>
                <a:cubicBezTo>
                  <a:pt x="6109656" y="1095192"/>
                  <a:pt x="6096056" y="1105347"/>
                  <a:pt x="6080758" y="1105347"/>
                </a:cubicBezTo>
                <a:cubicBezTo>
                  <a:pt x="6063763" y="1105347"/>
                  <a:pt x="6050165" y="1095192"/>
                  <a:pt x="6050165" y="1081652"/>
                </a:cubicBezTo>
                <a:cubicBezTo>
                  <a:pt x="6050165" y="1068110"/>
                  <a:pt x="6063763" y="1057953"/>
                  <a:pt x="6079058" y="1057953"/>
                </a:cubicBezTo>
                <a:close/>
                <a:moveTo>
                  <a:pt x="5994079" y="1057953"/>
                </a:moveTo>
                <a:cubicBezTo>
                  <a:pt x="6012768" y="1057953"/>
                  <a:pt x="6024666" y="1068110"/>
                  <a:pt x="6024666" y="1081652"/>
                </a:cubicBezTo>
                <a:cubicBezTo>
                  <a:pt x="6024666" y="1095192"/>
                  <a:pt x="6011068" y="1105347"/>
                  <a:pt x="5994079" y="1105347"/>
                </a:cubicBezTo>
                <a:cubicBezTo>
                  <a:pt x="5977087" y="1105347"/>
                  <a:pt x="5963488" y="1095192"/>
                  <a:pt x="5963488" y="1081652"/>
                </a:cubicBezTo>
                <a:cubicBezTo>
                  <a:pt x="5963488" y="1068110"/>
                  <a:pt x="5977087" y="1057953"/>
                  <a:pt x="5994079" y="1057953"/>
                </a:cubicBezTo>
                <a:close/>
                <a:moveTo>
                  <a:pt x="5909084" y="1057953"/>
                </a:moveTo>
                <a:cubicBezTo>
                  <a:pt x="5927787" y="1057953"/>
                  <a:pt x="5939689" y="1068110"/>
                  <a:pt x="5939689" y="1081652"/>
                </a:cubicBezTo>
                <a:cubicBezTo>
                  <a:pt x="5939689" y="1095192"/>
                  <a:pt x="5926083" y="1105347"/>
                  <a:pt x="5909084" y="1105347"/>
                </a:cubicBezTo>
                <a:cubicBezTo>
                  <a:pt x="5892085" y="1105347"/>
                  <a:pt x="5878481" y="1095192"/>
                  <a:pt x="5878481" y="1081652"/>
                </a:cubicBezTo>
                <a:cubicBezTo>
                  <a:pt x="5878481" y="1068110"/>
                  <a:pt x="5892085" y="1057953"/>
                  <a:pt x="5909084" y="1057953"/>
                </a:cubicBezTo>
                <a:close/>
                <a:moveTo>
                  <a:pt x="5823942" y="1057953"/>
                </a:moveTo>
                <a:cubicBezTo>
                  <a:pt x="5839308" y="1057953"/>
                  <a:pt x="5852875" y="1068110"/>
                  <a:pt x="5852875" y="1081652"/>
                </a:cubicBezTo>
                <a:cubicBezTo>
                  <a:pt x="5852875" y="1095192"/>
                  <a:pt x="5839308" y="1105347"/>
                  <a:pt x="5822232" y="1105347"/>
                </a:cubicBezTo>
                <a:cubicBezTo>
                  <a:pt x="5805258" y="1105347"/>
                  <a:pt x="5791681" y="1095192"/>
                  <a:pt x="5793379" y="1081652"/>
                </a:cubicBezTo>
                <a:cubicBezTo>
                  <a:pt x="5793379" y="1068110"/>
                  <a:pt x="5806958" y="1057953"/>
                  <a:pt x="5823942" y="1057953"/>
                </a:cubicBezTo>
                <a:close/>
                <a:moveTo>
                  <a:pt x="11031941" y="1055506"/>
                </a:moveTo>
                <a:cubicBezTo>
                  <a:pt x="11050579" y="1055506"/>
                  <a:pt x="11072732" y="1067355"/>
                  <a:pt x="11081178" y="1079204"/>
                </a:cubicBezTo>
                <a:cubicBezTo>
                  <a:pt x="11089742" y="1092742"/>
                  <a:pt x="11079538" y="1102898"/>
                  <a:pt x="11059143" y="1102898"/>
                </a:cubicBezTo>
                <a:cubicBezTo>
                  <a:pt x="11038736" y="1102898"/>
                  <a:pt x="11016583" y="1092742"/>
                  <a:pt x="11009789" y="1079204"/>
                </a:cubicBezTo>
                <a:cubicBezTo>
                  <a:pt x="11001343" y="1065663"/>
                  <a:pt x="11011535" y="1055506"/>
                  <a:pt x="11031941" y="1055506"/>
                </a:cubicBezTo>
                <a:close/>
                <a:moveTo>
                  <a:pt x="10928184" y="1055506"/>
                </a:moveTo>
                <a:cubicBezTo>
                  <a:pt x="10948579" y="1055506"/>
                  <a:pt x="10970732" y="1065663"/>
                  <a:pt x="10977538" y="1079204"/>
                </a:cubicBezTo>
                <a:cubicBezTo>
                  <a:pt x="10984332" y="1092742"/>
                  <a:pt x="10975781" y="1102898"/>
                  <a:pt x="10955385" y="1102898"/>
                </a:cubicBezTo>
                <a:cubicBezTo>
                  <a:pt x="10934979" y="1102898"/>
                  <a:pt x="10912885" y="1092742"/>
                  <a:pt x="10906079" y="1079204"/>
                </a:cubicBezTo>
                <a:cubicBezTo>
                  <a:pt x="10899284" y="1065663"/>
                  <a:pt x="10907789" y="1055506"/>
                  <a:pt x="10928184" y="1055506"/>
                </a:cubicBezTo>
                <a:close/>
                <a:moveTo>
                  <a:pt x="10829571" y="1055506"/>
                </a:moveTo>
                <a:cubicBezTo>
                  <a:pt x="10849966" y="1055506"/>
                  <a:pt x="10872072" y="1065663"/>
                  <a:pt x="10878866" y="1079204"/>
                </a:cubicBezTo>
                <a:cubicBezTo>
                  <a:pt x="10885672" y="1092742"/>
                  <a:pt x="10877168" y="1102898"/>
                  <a:pt x="10856772" y="1102898"/>
                </a:cubicBezTo>
                <a:cubicBezTo>
                  <a:pt x="10836365" y="1102898"/>
                  <a:pt x="10814272" y="1092742"/>
                  <a:pt x="10807466" y="1079204"/>
                </a:cubicBezTo>
                <a:cubicBezTo>
                  <a:pt x="10800671" y="1065663"/>
                  <a:pt x="10810875" y="1055506"/>
                  <a:pt x="10829571" y="1055506"/>
                </a:cubicBezTo>
                <a:close/>
                <a:moveTo>
                  <a:pt x="10725874" y="1055506"/>
                </a:moveTo>
                <a:cubicBezTo>
                  <a:pt x="10746269" y="1055506"/>
                  <a:pt x="10766676" y="1065663"/>
                  <a:pt x="10775181" y="1079204"/>
                </a:cubicBezTo>
                <a:cubicBezTo>
                  <a:pt x="10781987" y="1092742"/>
                  <a:pt x="10771783" y="1102898"/>
                  <a:pt x="10753075" y="1102898"/>
                </a:cubicBezTo>
                <a:cubicBezTo>
                  <a:pt x="10732668" y="1102898"/>
                  <a:pt x="10710574" y="1092742"/>
                  <a:pt x="10703768" y="1079204"/>
                </a:cubicBezTo>
                <a:cubicBezTo>
                  <a:pt x="10696974" y="1065663"/>
                  <a:pt x="10707177" y="1055506"/>
                  <a:pt x="10725874" y="1055506"/>
                </a:cubicBezTo>
                <a:close/>
                <a:moveTo>
                  <a:pt x="3258383" y="1054569"/>
                </a:moveTo>
                <a:cubicBezTo>
                  <a:pt x="3275385" y="1054569"/>
                  <a:pt x="3283876" y="1064726"/>
                  <a:pt x="3280479" y="1078268"/>
                </a:cubicBezTo>
                <a:cubicBezTo>
                  <a:pt x="3277080" y="1091809"/>
                  <a:pt x="3260084" y="1101963"/>
                  <a:pt x="3243074" y="1101963"/>
                </a:cubicBezTo>
                <a:cubicBezTo>
                  <a:pt x="3226076" y="1101963"/>
                  <a:pt x="3215887" y="1091809"/>
                  <a:pt x="3220980" y="1078268"/>
                </a:cubicBezTo>
                <a:cubicBezTo>
                  <a:pt x="3224380" y="1064726"/>
                  <a:pt x="3241374" y="1054569"/>
                  <a:pt x="3258383" y="1054569"/>
                </a:cubicBezTo>
                <a:close/>
                <a:moveTo>
                  <a:pt x="3171687" y="1054569"/>
                </a:moveTo>
                <a:cubicBezTo>
                  <a:pt x="3188689" y="1054569"/>
                  <a:pt x="3198902" y="1064726"/>
                  <a:pt x="3193797" y="1078268"/>
                </a:cubicBezTo>
                <a:cubicBezTo>
                  <a:pt x="3190384" y="1091809"/>
                  <a:pt x="3173387" y="1101963"/>
                  <a:pt x="3156387" y="1101963"/>
                </a:cubicBezTo>
                <a:cubicBezTo>
                  <a:pt x="3139391" y="1101963"/>
                  <a:pt x="3129188" y="1091809"/>
                  <a:pt x="3134282" y="1078268"/>
                </a:cubicBezTo>
                <a:cubicBezTo>
                  <a:pt x="3139391" y="1064726"/>
                  <a:pt x="3154688" y="1054569"/>
                  <a:pt x="3171687" y="1054569"/>
                </a:cubicBezTo>
                <a:close/>
                <a:moveTo>
                  <a:pt x="3088390" y="1054569"/>
                </a:moveTo>
                <a:cubicBezTo>
                  <a:pt x="3103690" y="1054569"/>
                  <a:pt x="3113895" y="1064726"/>
                  <a:pt x="3110496" y="1078268"/>
                </a:cubicBezTo>
                <a:cubicBezTo>
                  <a:pt x="3105389" y="1091809"/>
                  <a:pt x="3090089" y="1101963"/>
                  <a:pt x="3073091" y="1101963"/>
                </a:cubicBezTo>
                <a:cubicBezTo>
                  <a:pt x="3056079" y="1101963"/>
                  <a:pt x="3045887" y="1091809"/>
                  <a:pt x="3050983" y="1078268"/>
                </a:cubicBezTo>
                <a:cubicBezTo>
                  <a:pt x="3056079" y="1064726"/>
                  <a:pt x="3073091" y="1054569"/>
                  <a:pt x="3088390" y="1054569"/>
                </a:cubicBezTo>
                <a:close/>
                <a:moveTo>
                  <a:pt x="3003359" y="1054569"/>
                </a:moveTo>
                <a:cubicBezTo>
                  <a:pt x="3018658" y="1054569"/>
                  <a:pt x="3028863" y="1064726"/>
                  <a:pt x="3025466" y="1078268"/>
                </a:cubicBezTo>
                <a:cubicBezTo>
                  <a:pt x="3020359" y="1091809"/>
                  <a:pt x="3003359" y="1101963"/>
                  <a:pt x="2988059" y="1101963"/>
                </a:cubicBezTo>
                <a:cubicBezTo>
                  <a:pt x="2972758" y="1101963"/>
                  <a:pt x="2960856" y="1091809"/>
                  <a:pt x="2965964" y="1078268"/>
                </a:cubicBezTo>
                <a:cubicBezTo>
                  <a:pt x="2971060" y="1064726"/>
                  <a:pt x="2988059" y="1054569"/>
                  <a:pt x="3003359" y="1054569"/>
                </a:cubicBezTo>
                <a:close/>
                <a:moveTo>
                  <a:pt x="2916662" y="1052875"/>
                </a:moveTo>
                <a:cubicBezTo>
                  <a:pt x="2933658" y="1054568"/>
                  <a:pt x="2942163" y="1064724"/>
                  <a:pt x="2938766" y="1076573"/>
                </a:cubicBezTo>
                <a:cubicBezTo>
                  <a:pt x="2933658" y="1090115"/>
                  <a:pt x="2916662" y="1100268"/>
                  <a:pt x="2899666" y="1100268"/>
                </a:cubicBezTo>
                <a:cubicBezTo>
                  <a:pt x="2882668" y="1100268"/>
                  <a:pt x="2874164" y="1090115"/>
                  <a:pt x="2877561" y="1076573"/>
                </a:cubicBezTo>
                <a:cubicBezTo>
                  <a:pt x="2882668" y="1063031"/>
                  <a:pt x="2899666" y="1052875"/>
                  <a:pt x="2916662" y="1052875"/>
                </a:cubicBezTo>
                <a:close/>
                <a:moveTo>
                  <a:pt x="2829957" y="1052875"/>
                </a:moveTo>
                <a:cubicBezTo>
                  <a:pt x="2846966" y="1054568"/>
                  <a:pt x="2857157" y="1064724"/>
                  <a:pt x="2852061" y="1076573"/>
                </a:cubicBezTo>
                <a:cubicBezTo>
                  <a:pt x="2846966" y="1090115"/>
                  <a:pt x="2829957" y="1100268"/>
                  <a:pt x="2812947" y="1100268"/>
                </a:cubicBezTo>
                <a:cubicBezTo>
                  <a:pt x="2795947" y="1100268"/>
                  <a:pt x="2787434" y="1090115"/>
                  <a:pt x="2790831" y="1076573"/>
                </a:cubicBezTo>
                <a:cubicBezTo>
                  <a:pt x="2795947" y="1063031"/>
                  <a:pt x="2812947" y="1052875"/>
                  <a:pt x="2829957" y="1052875"/>
                </a:cubicBezTo>
                <a:close/>
                <a:moveTo>
                  <a:pt x="2746621" y="1052875"/>
                </a:moveTo>
                <a:cubicBezTo>
                  <a:pt x="2761932" y="1054568"/>
                  <a:pt x="2772124" y="1064724"/>
                  <a:pt x="2767028" y="1076573"/>
                </a:cubicBezTo>
                <a:cubicBezTo>
                  <a:pt x="2761932" y="1090115"/>
                  <a:pt x="2744922" y="1100268"/>
                  <a:pt x="2727913" y="1100268"/>
                </a:cubicBezTo>
                <a:cubicBezTo>
                  <a:pt x="2710915" y="1100268"/>
                  <a:pt x="2702422" y="1090115"/>
                  <a:pt x="2707519" y="1076573"/>
                </a:cubicBezTo>
                <a:cubicBezTo>
                  <a:pt x="2712613" y="1063031"/>
                  <a:pt x="2729611" y="1052875"/>
                  <a:pt x="2746621" y="1052875"/>
                </a:cubicBezTo>
                <a:close/>
                <a:moveTo>
                  <a:pt x="2661619" y="1052875"/>
                </a:moveTo>
                <a:cubicBezTo>
                  <a:pt x="2676929" y="1054568"/>
                  <a:pt x="2687120" y="1064724"/>
                  <a:pt x="2682024" y="1076573"/>
                </a:cubicBezTo>
                <a:cubicBezTo>
                  <a:pt x="2676929" y="1090115"/>
                  <a:pt x="2659919" y="1100268"/>
                  <a:pt x="2642922" y="1100268"/>
                </a:cubicBezTo>
                <a:cubicBezTo>
                  <a:pt x="2625924" y="1100268"/>
                  <a:pt x="2617419" y="1090115"/>
                  <a:pt x="2622527" y="1076573"/>
                </a:cubicBezTo>
                <a:cubicBezTo>
                  <a:pt x="2627623" y="1063031"/>
                  <a:pt x="2644620" y="1052875"/>
                  <a:pt x="2661619" y="1052875"/>
                </a:cubicBezTo>
                <a:close/>
                <a:moveTo>
                  <a:pt x="2576606" y="1052875"/>
                </a:moveTo>
                <a:cubicBezTo>
                  <a:pt x="2591917" y="1054568"/>
                  <a:pt x="2602120" y="1064724"/>
                  <a:pt x="2597024" y="1076573"/>
                </a:cubicBezTo>
                <a:cubicBezTo>
                  <a:pt x="2591917" y="1090115"/>
                  <a:pt x="2574907" y="1100268"/>
                  <a:pt x="2557910" y="1100268"/>
                </a:cubicBezTo>
                <a:cubicBezTo>
                  <a:pt x="2540912" y="1100268"/>
                  <a:pt x="2532406" y="1090115"/>
                  <a:pt x="2537514" y="1076573"/>
                </a:cubicBezTo>
                <a:cubicBezTo>
                  <a:pt x="2542610" y="1063031"/>
                  <a:pt x="2559608" y="1052875"/>
                  <a:pt x="2576606" y="1052875"/>
                </a:cubicBezTo>
                <a:close/>
                <a:moveTo>
                  <a:pt x="2489930" y="1052875"/>
                </a:moveTo>
                <a:cubicBezTo>
                  <a:pt x="2505230" y="1052875"/>
                  <a:pt x="2515433" y="1064724"/>
                  <a:pt x="2510326" y="1076573"/>
                </a:cubicBezTo>
                <a:cubicBezTo>
                  <a:pt x="2505230" y="1090115"/>
                  <a:pt x="2488232" y="1100268"/>
                  <a:pt x="2471234" y="1100268"/>
                </a:cubicBezTo>
                <a:cubicBezTo>
                  <a:pt x="2454213" y="1100268"/>
                  <a:pt x="2445720" y="1090115"/>
                  <a:pt x="2450815" y="1076573"/>
                </a:cubicBezTo>
                <a:cubicBezTo>
                  <a:pt x="2455923" y="1063031"/>
                  <a:pt x="2474631" y="1052875"/>
                  <a:pt x="2489930" y="1052875"/>
                </a:cubicBezTo>
                <a:close/>
                <a:moveTo>
                  <a:pt x="2408347" y="1052875"/>
                </a:moveTo>
                <a:cubicBezTo>
                  <a:pt x="2425345" y="1052875"/>
                  <a:pt x="2433849" y="1063031"/>
                  <a:pt x="2428741" y="1076573"/>
                </a:cubicBezTo>
                <a:cubicBezTo>
                  <a:pt x="2423645" y="1090115"/>
                  <a:pt x="2404950" y="1100268"/>
                  <a:pt x="2389650" y="1100268"/>
                </a:cubicBezTo>
                <a:cubicBezTo>
                  <a:pt x="2372641" y="1100268"/>
                  <a:pt x="2364148" y="1090115"/>
                  <a:pt x="2369243" y="1076573"/>
                </a:cubicBezTo>
                <a:cubicBezTo>
                  <a:pt x="2374351" y="1063031"/>
                  <a:pt x="2393048" y="1052875"/>
                  <a:pt x="2408347" y="1052875"/>
                </a:cubicBezTo>
                <a:close/>
                <a:moveTo>
                  <a:pt x="2321625" y="1052875"/>
                </a:moveTo>
                <a:cubicBezTo>
                  <a:pt x="2340333" y="1052875"/>
                  <a:pt x="2348825" y="1063031"/>
                  <a:pt x="2343729" y="1076573"/>
                </a:cubicBezTo>
                <a:cubicBezTo>
                  <a:pt x="2338622" y="1090115"/>
                  <a:pt x="2319926" y="1100268"/>
                  <a:pt x="2302928" y="1100268"/>
                </a:cubicBezTo>
                <a:cubicBezTo>
                  <a:pt x="2285930" y="1100268"/>
                  <a:pt x="2277425" y="1090115"/>
                  <a:pt x="2282533" y="1076573"/>
                </a:cubicBezTo>
                <a:cubicBezTo>
                  <a:pt x="2287629" y="1063031"/>
                  <a:pt x="2306325" y="1052875"/>
                  <a:pt x="2321625" y="1052875"/>
                </a:cubicBezTo>
                <a:close/>
                <a:moveTo>
                  <a:pt x="2236613" y="1052875"/>
                </a:moveTo>
                <a:cubicBezTo>
                  <a:pt x="2253622" y="1052875"/>
                  <a:pt x="2262127" y="1063031"/>
                  <a:pt x="2257019" y="1076573"/>
                </a:cubicBezTo>
                <a:cubicBezTo>
                  <a:pt x="2251923" y="1090115"/>
                  <a:pt x="2233215" y="1100268"/>
                  <a:pt x="2216206" y="1100268"/>
                </a:cubicBezTo>
                <a:cubicBezTo>
                  <a:pt x="2199208" y="1100268"/>
                  <a:pt x="2190715" y="1090115"/>
                  <a:pt x="2195811" y="1076573"/>
                </a:cubicBezTo>
                <a:cubicBezTo>
                  <a:pt x="2200906" y="1063031"/>
                  <a:pt x="2219615" y="1052875"/>
                  <a:pt x="2236613" y="1052875"/>
                </a:cubicBezTo>
                <a:close/>
                <a:moveTo>
                  <a:pt x="2149926" y="1052875"/>
                </a:moveTo>
                <a:cubicBezTo>
                  <a:pt x="2168623" y="1052875"/>
                  <a:pt x="2177126" y="1063031"/>
                  <a:pt x="2170332" y="1076573"/>
                </a:cubicBezTo>
                <a:cubicBezTo>
                  <a:pt x="2165224" y="1090115"/>
                  <a:pt x="2146528" y="1100268"/>
                  <a:pt x="2129519" y="1100268"/>
                </a:cubicBezTo>
                <a:cubicBezTo>
                  <a:pt x="2112522" y="1100268"/>
                  <a:pt x="2104017" y="1090115"/>
                  <a:pt x="2109112" y="1076573"/>
                </a:cubicBezTo>
                <a:cubicBezTo>
                  <a:pt x="2114220" y="1063031"/>
                  <a:pt x="2132916" y="1052875"/>
                  <a:pt x="2149926" y="1052875"/>
                </a:cubicBezTo>
                <a:close/>
                <a:moveTo>
                  <a:pt x="2066612" y="1052875"/>
                </a:moveTo>
                <a:cubicBezTo>
                  <a:pt x="2083610" y="1052875"/>
                  <a:pt x="2092115" y="1063031"/>
                  <a:pt x="2085308" y="1076573"/>
                </a:cubicBezTo>
                <a:cubicBezTo>
                  <a:pt x="2080213" y="1090115"/>
                  <a:pt x="2061517" y="1100268"/>
                  <a:pt x="2044507" y="1100268"/>
                </a:cubicBezTo>
                <a:cubicBezTo>
                  <a:pt x="2027509" y="1100268"/>
                  <a:pt x="2019016" y="1090115"/>
                  <a:pt x="2025810" y="1076573"/>
                </a:cubicBezTo>
                <a:cubicBezTo>
                  <a:pt x="2030918" y="1063031"/>
                  <a:pt x="2049614" y="1052875"/>
                  <a:pt x="2066612" y="1052875"/>
                </a:cubicBezTo>
                <a:close/>
                <a:moveTo>
                  <a:pt x="1981596" y="1052875"/>
                </a:moveTo>
                <a:cubicBezTo>
                  <a:pt x="1996907" y="1052875"/>
                  <a:pt x="2005400" y="1063031"/>
                  <a:pt x="2000305" y="1076573"/>
                </a:cubicBezTo>
                <a:cubicBezTo>
                  <a:pt x="1993510" y="1090115"/>
                  <a:pt x="1976501" y="1100268"/>
                  <a:pt x="1959491" y="1100268"/>
                </a:cubicBezTo>
                <a:cubicBezTo>
                  <a:pt x="1942494" y="1100268"/>
                  <a:pt x="1934001" y="1090115"/>
                  <a:pt x="1940794" y="1076573"/>
                </a:cubicBezTo>
                <a:cubicBezTo>
                  <a:pt x="1947602" y="1063031"/>
                  <a:pt x="1964598" y="1052875"/>
                  <a:pt x="1981596" y="1052875"/>
                </a:cubicBezTo>
                <a:close/>
                <a:moveTo>
                  <a:pt x="1896596" y="1052875"/>
                </a:moveTo>
                <a:cubicBezTo>
                  <a:pt x="1911895" y="1052875"/>
                  <a:pt x="1920388" y="1063031"/>
                  <a:pt x="1915293" y="1076573"/>
                </a:cubicBezTo>
                <a:cubicBezTo>
                  <a:pt x="1908498" y="1088422"/>
                  <a:pt x="1891488" y="1100268"/>
                  <a:pt x="1874479" y="1100268"/>
                </a:cubicBezTo>
                <a:cubicBezTo>
                  <a:pt x="1857482" y="1100268"/>
                  <a:pt x="1848989" y="1090115"/>
                  <a:pt x="1855783" y="1076573"/>
                </a:cubicBezTo>
                <a:cubicBezTo>
                  <a:pt x="1862589" y="1063031"/>
                  <a:pt x="1879586" y="1052875"/>
                  <a:pt x="1896596" y="1052875"/>
                </a:cubicBezTo>
                <a:close/>
                <a:moveTo>
                  <a:pt x="1809886" y="1051181"/>
                </a:moveTo>
                <a:cubicBezTo>
                  <a:pt x="1826883" y="1052873"/>
                  <a:pt x="1833690" y="1063029"/>
                  <a:pt x="1828594" y="1074879"/>
                </a:cubicBezTo>
                <a:cubicBezTo>
                  <a:pt x="1821788" y="1086728"/>
                  <a:pt x="1803091" y="1098575"/>
                  <a:pt x="1787793" y="1098575"/>
                </a:cubicBezTo>
                <a:cubicBezTo>
                  <a:pt x="1770794" y="1098575"/>
                  <a:pt x="1762290" y="1088420"/>
                  <a:pt x="1769085" y="1074879"/>
                </a:cubicBezTo>
                <a:cubicBezTo>
                  <a:pt x="1775891" y="1061337"/>
                  <a:pt x="1794586" y="1051181"/>
                  <a:pt x="1809886" y="1051181"/>
                </a:cubicBezTo>
                <a:close/>
                <a:moveTo>
                  <a:pt x="1723200" y="1051181"/>
                </a:moveTo>
                <a:cubicBezTo>
                  <a:pt x="1740197" y="1052873"/>
                  <a:pt x="1748690" y="1063029"/>
                  <a:pt x="1741896" y="1074879"/>
                </a:cubicBezTo>
                <a:cubicBezTo>
                  <a:pt x="1735101" y="1086728"/>
                  <a:pt x="1716394" y="1098575"/>
                  <a:pt x="1701094" y="1098575"/>
                </a:cubicBezTo>
                <a:cubicBezTo>
                  <a:pt x="1684097" y="1098575"/>
                  <a:pt x="1675592" y="1088420"/>
                  <a:pt x="1682398" y="1074879"/>
                </a:cubicBezTo>
                <a:cubicBezTo>
                  <a:pt x="1689193" y="1061337"/>
                  <a:pt x="1707900" y="1051181"/>
                  <a:pt x="1723200" y="1051181"/>
                </a:cubicBezTo>
                <a:close/>
                <a:moveTo>
                  <a:pt x="1638188" y="1051181"/>
                </a:moveTo>
                <a:cubicBezTo>
                  <a:pt x="1655184" y="1052873"/>
                  <a:pt x="1663689" y="1063029"/>
                  <a:pt x="1656883" y="1074879"/>
                </a:cubicBezTo>
                <a:cubicBezTo>
                  <a:pt x="1650089" y="1086728"/>
                  <a:pt x="1631380" y="1098575"/>
                  <a:pt x="1614383" y="1098575"/>
                </a:cubicBezTo>
                <a:cubicBezTo>
                  <a:pt x="1597374" y="1098575"/>
                  <a:pt x="1588881" y="1088420"/>
                  <a:pt x="1595674" y="1074879"/>
                </a:cubicBezTo>
                <a:cubicBezTo>
                  <a:pt x="1602481" y="1061337"/>
                  <a:pt x="1621178" y="1051181"/>
                  <a:pt x="1638188" y="1051181"/>
                </a:cubicBezTo>
                <a:close/>
                <a:moveTo>
                  <a:pt x="1549787" y="1051181"/>
                </a:moveTo>
                <a:cubicBezTo>
                  <a:pt x="1566784" y="1052873"/>
                  <a:pt x="1575290" y="1063029"/>
                  <a:pt x="1568483" y="1074879"/>
                </a:cubicBezTo>
                <a:cubicBezTo>
                  <a:pt x="1561688" y="1086728"/>
                  <a:pt x="1542993" y="1098575"/>
                  <a:pt x="1525971" y="1098575"/>
                </a:cubicBezTo>
                <a:cubicBezTo>
                  <a:pt x="1508974" y="1098575"/>
                  <a:pt x="1502179" y="1088420"/>
                  <a:pt x="1507275" y="1074879"/>
                </a:cubicBezTo>
                <a:cubicBezTo>
                  <a:pt x="1514081" y="1061337"/>
                  <a:pt x="1532778" y="1051181"/>
                  <a:pt x="1549787" y="1051181"/>
                </a:cubicBezTo>
                <a:close/>
                <a:moveTo>
                  <a:pt x="1466475" y="1051181"/>
                </a:moveTo>
                <a:cubicBezTo>
                  <a:pt x="1481773" y="1052873"/>
                  <a:pt x="1490278" y="1063029"/>
                  <a:pt x="1483485" y="1074879"/>
                </a:cubicBezTo>
                <a:cubicBezTo>
                  <a:pt x="1476678" y="1086728"/>
                  <a:pt x="1457981" y="1098575"/>
                  <a:pt x="1440984" y="1098575"/>
                </a:cubicBezTo>
                <a:cubicBezTo>
                  <a:pt x="1423974" y="1098575"/>
                  <a:pt x="1417168" y="1088420"/>
                  <a:pt x="1423974" y="1074879"/>
                </a:cubicBezTo>
                <a:cubicBezTo>
                  <a:pt x="1430781" y="1061337"/>
                  <a:pt x="1449477" y="1051181"/>
                  <a:pt x="1466475" y="1051181"/>
                </a:cubicBezTo>
                <a:close/>
                <a:moveTo>
                  <a:pt x="1381462" y="1051181"/>
                </a:moveTo>
                <a:cubicBezTo>
                  <a:pt x="1396760" y="1051181"/>
                  <a:pt x="1405266" y="1063029"/>
                  <a:pt x="1398459" y="1074879"/>
                </a:cubicBezTo>
                <a:cubicBezTo>
                  <a:pt x="1391664" y="1086728"/>
                  <a:pt x="1372957" y="1098575"/>
                  <a:pt x="1355959" y="1098575"/>
                </a:cubicBezTo>
                <a:cubicBezTo>
                  <a:pt x="1338961" y="1098575"/>
                  <a:pt x="1332167" y="1088420"/>
                  <a:pt x="1338961" y="1074879"/>
                </a:cubicBezTo>
                <a:cubicBezTo>
                  <a:pt x="1345768" y="1061337"/>
                  <a:pt x="1364464" y="1051181"/>
                  <a:pt x="1381462" y="1051181"/>
                </a:cubicBezTo>
                <a:close/>
                <a:moveTo>
                  <a:pt x="1294750" y="1051181"/>
                </a:moveTo>
                <a:cubicBezTo>
                  <a:pt x="1311747" y="1051181"/>
                  <a:pt x="1318554" y="1063029"/>
                  <a:pt x="1311747" y="1074879"/>
                </a:cubicBezTo>
                <a:cubicBezTo>
                  <a:pt x="1304953" y="1086728"/>
                  <a:pt x="1286246" y="1098575"/>
                  <a:pt x="1269247" y="1098575"/>
                </a:cubicBezTo>
                <a:cubicBezTo>
                  <a:pt x="1252238" y="1098575"/>
                  <a:pt x="1245444" y="1088420"/>
                  <a:pt x="1252238" y="1074879"/>
                </a:cubicBezTo>
                <a:cubicBezTo>
                  <a:pt x="1259043" y="1061337"/>
                  <a:pt x="1277741" y="1051181"/>
                  <a:pt x="1294750" y="1051181"/>
                </a:cubicBezTo>
                <a:close/>
                <a:moveTo>
                  <a:pt x="1209761" y="1051181"/>
                </a:moveTo>
                <a:cubicBezTo>
                  <a:pt x="1226758" y="1051181"/>
                  <a:pt x="1233553" y="1061337"/>
                  <a:pt x="1226758" y="1074879"/>
                </a:cubicBezTo>
                <a:cubicBezTo>
                  <a:pt x="1219952" y="1086728"/>
                  <a:pt x="1199558" y="1098575"/>
                  <a:pt x="1184259" y="1098575"/>
                </a:cubicBezTo>
                <a:cubicBezTo>
                  <a:pt x="1167258" y="1098575"/>
                  <a:pt x="1160448" y="1088420"/>
                  <a:pt x="1167258" y="1074879"/>
                </a:cubicBezTo>
                <a:cubicBezTo>
                  <a:pt x="1174059" y="1061337"/>
                  <a:pt x="1194462" y="1051181"/>
                  <a:pt x="1209761" y="1051181"/>
                </a:cubicBezTo>
                <a:close/>
                <a:moveTo>
                  <a:pt x="1124743" y="1051181"/>
                </a:moveTo>
                <a:cubicBezTo>
                  <a:pt x="1141743" y="1051181"/>
                  <a:pt x="1148542" y="1061337"/>
                  <a:pt x="1141743" y="1074879"/>
                </a:cubicBezTo>
                <a:cubicBezTo>
                  <a:pt x="1134942" y="1086728"/>
                  <a:pt x="1114543" y="1098575"/>
                  <a:pt x="1099243" y="1098575"/>
                </a:cubicBezTo>
                <a:cubicBezTo>
                  <a:pt x="1082241" y="1098575"/>
                  <a:pt x="1075441" y="1088420"/>
                  <a:pt x="1082241" y="1074879"/>
                </a:cubicBezTo>
                <a:cubicBezTo>
                  <a:pt x="1089042" y="1063029"/>
                  <a:pt x="1109443" y="1051181"/>
                  <a:pt x="1124743" y="1051181"/>
                </a:cubicBezTo>
                <a:close/>
                <a:moveTo>
                  <a:pt x="11436316" y="1047228"/>
                </a:moveTo>
                <a:cubicBezTo>
                  <a:pt x="11456711" y="1047228"/>
                  <a:pt x="11478864" y="1059077"/>
                  <a:pt x="11487310" y="1070926"/>
                </a:cubicBezTo>
                <a:cubicBezTo>
                  <a:pt x="11495861" y="1084468"/>
                  <a:pt x="11485670" y="1094619"/>
                  <a:pt x="11465263" y="1094619"/>
                </a:cubicBezTo>
                <a:cubicBezTo>
                  <a:pt x="11444868" y="1094619"/>
                  <a:pt x="11422715" y="1084468"/>
                  <a:pt x="11414269" y="1070926"/>
                </a:cubicBezTo>
                <a:cubicBezTo>
                  <a:pt x="11405718" y="1057385"/>
                  <a:pt x="11415909" y="1047228"/>
                  <a:pt x="11436316" y="1047228"/>
                </a:cubicBezTo>
                <a:close/>
                <a:moveTo>
                  <a:pt x="11334318" y="1047228"/>
                </a:moveTo>
                <a:cubicBezTo>
                  <a:pt x="11353073" y="1047228"/>
                  <a:pt x="11375119" y="1057385"/>
                  <a:pt x="11383671" y="1070926"/>
                </a:cubicBezTo>
                <a:cubicBezTo>
                  <a:pt x="11392117" y="1084468"/>
                  <a:pt x="11381925" y="1094619"/>
                  <a:pt x="11361518" y="1094619"/>
                </a:cubicBezTo>
                <a:cubicBezTo>
                  <a:pt x="11341123" y="1094619"/>
                  <a:pt x="11319077" y="1084468"/>
                  <a:pt x="11312282" y="1070926"/>
                </a:cubicBezTo>
                <a:cubicBezTo>
                  <a:pt x="11303719" y="1057385"/>
                  <a:pt x="11313922" y="1047228"/>
                  <a:pt x="11334318" y="1047228"/>
                </a:cubicBezTo>
                <a:close/>
                <a:moveTo>
                  <a:pt x="11230690" y="1047228"/>
                </a:moveTo>
                <a:cubicBezTo>
                  <a:pt x="11249328" y="1047228"/>
                  <a:pt x="11271480" y="1057385"/>
                  <a:pt x="11279926" y="1070926"/>
                </a:cubicBezTo>
                <a:cubicBezTo>
                  <a:pt x="11286733" y="1084468"/>
                  <a:pt x="11278287" y="1094619"/>
                  <a:pt x="11257879" y="1094619"/>
                </a:cubicBezTo>
                <a:cubicBezTo>
                  <a:pt x="11237484" y="1094619"/>
                  <a:pt x="11215332" y="1084468"/>
                  <a:pt x="11208526" y="1070926"/>
                </a:cubicBezTo>
                <a:cubicBezTo>
                  <a:pt x="11201731" y="1057385"/>
                  <a:pt x="11210283" y="1047228"/>
                  <a:pt x="11230690" y="1047228"/>
                </a:cubicBezTo>
                <a:close/>
                <a:moveTo>
                  <a:pt x="11130306" y="1047228"/>
                </a:moveTo>
                <a:cubicBezTo>
                  <a:pt x="11150714" y="1047228"/>
                  <a:pt x="11172866" y="1057385"/>
                  <a:pt x="11179660" y="1070926"/>
                </a:cubicBezTo>
                <a:cubicBezTo>
                  <a:pt x="11186467" y="1084468"/>
                  <a:pt x="11176263" y="1094619"/>
                  <a:pt x="11157508" y="1094619"/>
                </a:cubicBezTo>
                <a:cubicBezTo>
                  <a:pt x="11137113" y="1094619"/>
                  <a:pt x="11115066" y="1084468"/>
                  <a:pt x="11108260" y="1070926"/>
                </a:cubicBezTo>
                <a:cubicBezTo>
                  <a:pt x="11101465" y="1057385"/>
                  <a:pt x="11111669" y="1047228"/>
                  <a:pt x="11130306" y="1047228"/>
                </a:cubicBezTo>
                <a:close/>
                <a:moveTo>
                  <a:pt x="11809762" y="1020362"/>
                </a:moveTo>
                <a:cubicBezTo>
                  <a:pt x="11830168" y="1020362"/>
                  <a:pt x="11852227" y="1030519"/>
                  <a:pt x="11859068" y="1044060"/>
                </a:cubicBezTo>
                <a:cubicBezTo>
                  <a:pt x="11865792" y="1057602"/>
                  <a:pt x="11855648" y="1067759"/>
                  <a:pt x="11837010" y="1067759"/>
                </a:cubicBezTo>
                <a:cubicBezTo>
                  <a:pt x="11816604" y="1067759"/>
                  <a:pt x="11796197" y="1057602"/>
                  <a:pt x="11787609" y="1044060"/>
                </a:cubicBezTo>
                <a:cubicBezTo>
                  <a:pt x="11780815" y="1030519"/>
                  <a:pt x="11791007" y="1020362"/>
                  <a:pt x="11809762" y="1020362"/>
                </a:cubicBezTo>
                <a:close/>
                <a:moveTo>
                  <a:pt x="10402289" y="997013"/>
                </a:moveTo>
                <a:cubicBezTo>
                  <a:pt x="10419286" y="997013"/>
                  <a:pt x="10437983" y="1007169"/>
                  <a:pt x="10444789" y="1020711"/>
                </a:cubicBezTo>
                <a:cubicBezTo>
                  <a:pt x="10451583" y="1034253"/>
                  <a:pt x="10443090" y="1044409"/>
                  <a:pt x="10427791" y="1044409"/>
                </a:cubicBezTo>
                <a:cubicBezTo>
                  <a:pt x="10410781" y="1044409"/>
                  <a:pt x="10392085" y="1034253"/>
                  <a:pt x="10385290" y="1020711"/>
                </a:cubicBezTo>
                <a:cubicBezTo>
                  <a:pt x="10378485" y="1007169"/>
                  <a:pt x="10386989" y="997013"/>
                  <a:pt x="10402289" y="997013"/>
                </a:cubicBezTo>
                <a:close/>
                <a:moveTo>
                  <a:pt x="7182217" y="997013"/>
                </a:moveTo>
                <a:cubicBezTo>
                  <a:pt x="7199215" y="998705"/>
                  <a:pt x="7212817" y="1008862"/>
                  <a:pt x="7214520" y="1020711"/>
                </a:cubicBezTo>
                <a:cubicBezTo>
                  <a:pt x="7216215" y="1034253"/>
                  <a:pt x="7204323" y="1044409"/>
                  <a:pt x="7187312" y="1044409"/>
                </a:cubicBezTo>
                <a:cubicBezTo>
                  <a:pt x="7170316" y="1044409"/>
                  <a:pt x="7156712" y="1034253"/>
                  <a:pt x="7155017" y="1020711"/>
                </a:cubicBezTo>
                <a:cubicBezTo>
                  <a:pt x="7153318" y="1007169"/>
                  <a:pt x="7165219" y="997013"/>
                  <a:pt x="7182217" y="997013"/>
                </a:cubicBezTo>
                <a:close/>
                <a:moveTo>
                  <a:pt x="7097237" y="997013"/>
                </a:moveTo>
                <a:cubicBezTo>
                  <a:pt x="7114228" y="998705"/>
                  <a:pt x="7127829" y="1008862"/>
                  <a:pt x="7129528" y="1020711"/>
                </a:cubicBezTo>
                <a:cubicBezTo>
                  <a:pt x="7131224" y="1034253"/>
                  <a:pt x="7119337" y="1044409"/>
                  <a:pt x="7102327" y="1044409"/>
                </a:cubicBezTo>
                <a:cubicBezTo>
                  <a:pt x="7085335" y="1044409"/>
                  <a:pt x="7071736" y="1034253"/>
                  <a:pt x="7070037" y="1020711"/>
                </a:cubicBezTo>
                <a:cubicBezTo>
                  <a:pt x="7068337" y="1007169"/>
                  <a:pt x="7080241" y="997013"/>
                  <a:pt x="7097237" y="997013"/>
                </a:cubicBezTo>
                <a:close/>
                <a:moveTo>
                  <a:pt x="7013923" y="997013"/>
                </a:moveTo>
                <a:cubicBezTo>
                  <a:pt x="7029232" y="998705"/>
                  <a:pt x="7044527" y="1008862"/>
                  <a:pt x="7046225" y="1020711"/>
                </a:cubicBezTo>
                <a:cubicBezTo>
                  <a:pt x="7047923" y="1034253"/>
                  <a:pt x="7036026" y="1044409"/>
                  <a:pt x="7019030" y="1044409"/>
                </a:cubicBezTo>
                <a:cubicBezTo>
                  <a:pt x="7002034" y="1044409"/>
                  <a:pt x="6988426" y="1034253"/>
                  <a:pt x="6986726" y="1020711"/>
                </a:cubicBezTo>
                <a:cubicBezTo>
                  <a:pt x="6985030" y="1007169"/>
                  <a:pt x="6996927" y="997013"/>
                  <a:pt x="7013923" y="997013"/>
                </a:cubicBezTo>
                <a:close/>
                <a:moveTo>
                  <a:pt x="6928948" y="997013"/>
                </a:moveTo>
                <a:cubicBezTo>
                  <a:pt x="6945947" y="997013"/>
                  <a:pt x="6959542" y="1008862"/>
                  <a:pt x="6961242" y="1020711"/>
                </a:cubicBezTo>
                <a:cubicBezTo>
                  <a:pt x="6962938" y="1034253"/>
                  <a:pt x="6951038" y="1044409"/>
                  <a:pt x="6934045" y="1044409"/>
                </a:cubicBezTo>
                <a:cubicBezTo>
                  <a:pt x="6917054" y="1044409"/>
                  <a:pt x="6903449" y="1034253"/>
                  <a:pt x="6901754" y="1020711"/>
                </a:cubicBezTo>
                <a:cubicBezTo>
                  <a:pt x="6900053" y="1007169"/>
                  <a:pt x="6911944" y="997013"/>
                  <a:pt x="6928948" y="997013"/>
                </a:cubicBezTo>
                <a:close/>
                <a:moveTo>
                  <a:pt x="6843941" y="997013"/>
                </a:moveTo>
                <a:cubicBezTo>
                  <a:pt x="6860949" y="997013"/>
                  <a:pt x="6876261" y="1008862"/>
                  <a:pt x="6876261" y="1020711"/>
                </a:cubicBezTo>
                <a:cubicBezTo>
                  <a:pt x="6877954" y="1034253"/>
                  <a:pt x="6866045" y="1044409"/>
                  <a:pt x="6849049" y="1044409"/>
                </a:cubicBezTo>
                <a:cubicBezTo>
                  <a:pt x="6832055" y="1044409"/>
                  <a:pt x="6818457" y="1034253"/>
                  <a:pt x="6816757" y="1020711"/>
                </a:cubicBezTo>
                <a:cubicBezTo>
                  <a:pt x="6815061" y="1007169"/>
                  <a:pt x="6826945" y="997013"/>
                  <a:pt x="6843941" y="997013"/>
                </a:cubicBezTo>
                <a:close/>
                <a:moveTo>
                  <a:pt x="6757283" y="997013"/>
                </a:moveTo>
                <a:cubicBezTo>
                  <a:pt x="6774285" y="997013"/>
                  <a:pt x="6789580" y="1007169"/>
                  <a:pt x="6789580" y="1020711"/>
                </a:cubicBezTo>
                <a:cubicBezTo>
                  <a:pt x="6791248" y="1034253"/>
                  <a:pt x="6777677" y="1044409"/>
                  <a:pt x="6762385" y="1044409"/>
                </a:cubicBezTo>
                <a:cubicBezTo>
                  <a:pt x="6745393" y="1044409"/>
                  <a:pt x="6731793" y="1034253"/>
                  <a:pt x="6730097" y="1020711"/>
                </a:cubicBezTo>
                <a:cubicBezTo>
                  <a:pt x="6728384" y="1007169"/>
                  <a:pt x="6741990" y="997013"/>
                  <a:pt x="6757283" y="997013"/>
                </a:cubicBezTo>
                <a:close/>
                <a:moveTo>
                  <a:pt x="10320684" y="995323"/>
                </a:moveTo>
                <a:cubicBezTo>
                  <a:pt x="10334285" y="997016"/>
                  <a:pt x="10352994" y="1007172"/>
                  <a:pt x="10359788" y="1019021"/>
                </a:cubicBezTo>
                <a:cubicBezTo>
                  <a:pt x="10366594" y="1032563"/>
                  <a:pt x="10358089" y="1042719"/>
                  <a:pt x="10342790" y="1042719"/>
                </a:cubicBezTo>
                <a:cubicBezTo>
                  <a:pt x="10325792" y="1042719"/>
                  <a:pt x="10307084" y="1032563"/>
                  <a:pt x="10301976" y="1019021"/>
                </a:cubicBezTo>
                <a:cubicBezTo>
                  <a:pt x="10295182" y="1005479"/>
                  <a:pt x="10303675" y="995323"/>
                  <a:pt x="10320684" y="995323"/>
                </a:cubicBezTo>
                <a:close/>
                <a:moveTo>
                  <a:pt x="10232263" y="995323"/>
                </a:moveTo>
                <a:cubicBezTo>
                  <a:pt x="10249272" y="997016"/>
                  <a:pt x="10267969" y="1007172"/>
                  <a:pt x="10273065" y="1019021"/>
                </a:cubicBezTo>
                <a:cubicBezTo>
                  <a:pt x="10279870" y="1032563"/>
                  <a:pt x="10271366" y="1042719"/>
                  <a:pt x="10254368" y="1042719"/>
                </a:cubicBezTo>
                <a:cubicBezTo>
                  <a:pt x="10237370" y="1042719"/>
                  <a:pt x="10218650" y="1032563"/>
                  <a:pt x="10213554" y="1019021"/>
                </a:cubicBezTo>
                <a:cubicBezTo>
                  <a:pt x="10206759" y="1005479"/>
                  <a:pt x="10215253" y="995323"/>
                  <a:pt x="10232263" y="995323"/>
                </a:cubicBezTo>
                <a:close/>
                <a:moveTo>
                  <a:pt x="10150647" y="995323"/>
                </a:moveTo>
                <a:cubicBezTo>
                  <a:pt x="10165946" y="997016"/>
                  <a:pt x="10184655" y="1007172"/>
                  <a:pt x="10191449" y="1019021"/>
                </a:cubicBezTo>
                <a:cubicBezTo>
                  <a:pt x="10198255" y="1032563"/>
                  <a:pt x="10189750" y="1042719"/>
                  <a:pt x="10172752" y="1042719"/>
                </a:cubicBezTo>
                <a:cubicBezTo>
                  <a:pt x="10155754" y="1042719"/>
                  <a:pt x="10137046" y="1032563"/>
                  <a:pt x="10131950" y="1019021"/>
                </a:cubicBezTo>
                <a:cubicBezTo>
                  <a:pt x="10125156" y="1005479"/>
                  <a:pt x="10133649" y="995323"/>
                  <a:pt x="10150647" y="995323"/>
                </a:cubicBezTo>
                <a:close/>
                <a:moveTo>
                  <a:pt x="10065658" y="995323"/>
                </a:moveTo>
                <a:cubicBezTo>
                  <a:pt x="10080957" y="995323"/>
                  <a:pt x="10099665" y="1007172"/>
                  <a:pt x="10106472" y="1019021"/>
                </a:cubicBezTo>
                <a:cubicBezTo>
                  <a:pt x="10113266" y="1032563"/>
                  <a:pt x="10104773" y="1042719"/>
                  <a:pt x="10087764" y="1042719"/>
                </a:cubicBezTo>
                <a:cubicBezTo>
                  <a:pt x="10070765" y="1042719"/>
                  <a:pt x="10053768" y="1032563"/>
                  <a:pt x="10046961" y="1019021"/>
                </a:cubicBezTo>
                <a:cubicBezTo>
                  <a:pt x="10040167" y="1005479"/>
                  <a:pt x="10048660" y="995323"/>
                  <a:pt x="10065658" y="995323"/>
                </a:cubicBezTo>
                <a:close/>
                <a:moveTo>
                  <a:pt x="9980645" y="995323"/>
                </a:moveTo>
                <a:cubicBezTo>
                  <a:pt x="9997654" y="995323"/>
                  <a:pt x="10014664" y="1007172"/>
                  <a:pt x="10021458" y="1019021"/>
                </a:cubicBezTo>
                <a:cubicBezTo>
                  <a:pt x="10028253" y="1032563"/>
                  <a:pt x="10019760" y="1042719"/>
                  <a:pt x="10002762" y="1042719"/>
                </a:cubicBezTo>
                <a:cubicBezTo>
                  <a:pt x="9985752" y="1042719"/>
                  <a:pt x="9968743" y="1032563"/>
                  <a:pt x="9961948" y="1019021"/>
                </a:cubicBezTo>
                <a:cubicBezTo>
                  <a:pt x="9955154" y="1005479"/>
                  <a:pt x="9963647" y="995323"/>
                  <a:pt x="9980645" y="995323"/>
                </a:cubicBezTo>
                <a:close/>
                <a:moveTo>
                  <a:pt x="9895656" y="995323"/>
                </a:moveTo>
                <a:cubicBezTo>
                  <a:pt x="9912653" y="995323"/>
                  <a:pt x="9929652" y="1007172"/>
                  <a:pt x="9936446" y="1019021"/>
                </a:cubicBezTo>
                <a:cubicBezTo>
                  <a:pt x="9943252" y="1032563"/>
                  <a:pt x="9934747" y="1042719"/>
                  <a:pt x="9917749" y="1042719"/>
                </a:cubicBezTo>
                <a:cubicBezTo>
                  <a:pt x="9900752" y="1042719"/>
                  <a:pt x="9883753" y="1032563"/>
                  <a:pt x="9876948" y="1019021"/>
                </a:cubicBezTo>
                <a:cubicBezTo>
                  <a:pt x="9871840" y="1005479"/>
                  <a:pt x="9880357" y="995323"/>
                  <a:pt x="9895656" y="995323"/>
                </a:cubicBezTo>
                <a:close/>
                <a:moveTo>
                  <a:pt x="9810631" y="995323"/>
                </a:moveTo>
                <a:cubicBezTo>
                  <a:pt x="9827629" y="995323"/>
                  <a:pt x="9846337" y="1005479"/>
                  <a:pt x="9851433" y="1019021"/>
                </a:cubicBezTo>
                <a:cubicBezTo>
                  <a:pt x="9856529" y="1032563"/>
                  <a:pt x="9848036" y="1042719"/>
                  <a:pt x="9832737" y="1042719"/>
                </a:cubicBezTo>
                <a:cubicBezTo>
                  <a:pt x="9815727" y="1042719"/>
                  <a:pt x="9798729" y="1032563"/>
                  <a:pt x="9791934" y="1019021"/>
                </a:cubicBezTo>
                <a:cubicBezTo>
                  <a:pt x="9786838" y="1005479"/>
                  <a:pt x="9795332" y="995323"/>
                  <a:pt x="9810631" y="995323"/>
                </a:cubicBezTo>
                <a:close/>
                <a:moveTo>
                  <a:pt x="9725617" y="995323"/>
                </a:moveTo>
                <a:cubicBezTo>
                  <a:pt x="9742627" y="995323"/>
                  <a:pt x="9759626" y="1005479"/>
                  <a:pt x="9766431" y="1019021"/>
                </a:cubicBezTo>
                <a:cubicBezTo>
                  <a:pt x="9771527" y="1032563"/>
                  <a:pt x="9763035" y="1042719"/>
                  <a:pt x="9747735" y="1042719"/>
                </a:cubicBezTo>
                <a:cubicBezTo>
                  <a:pt x="9730713" y="1042719"/>
                  <a:pt x="9713716" y="1032563"/>
                  <a:pt x="9706921" y="1019021"/>
                </a:cubicBezTo>
                <a:cubicBezTo>
                  <a:pt x="9701826" y="1005479"/>
                  <a:pt x="9710318" y="995323"/>
                  <a:pt x="9725617" y="995323"/>
                </a:cubicBezTo>
                <a:close/>
                <a:moveTo>
                  <a:pt x="9642327" y="995323"/>
                </a:moveTo>
                <a:cubicBezTo>
                  <a:pt x="9657626" y="995323"/>
                  <a:pt x="9674624" y="1005479"/>
                  <a:pt x="9681419" y="1019021"/>
                </a:cubicBezTo>
                <a:cubicBezTo>
                  <a:pt x="9686526" y="1032563"/>
                  <a:pt x="9678021" y="1042719"/>
                  <a:pt x="9661023" y="1042719"/>
                </a:cubicBezTo>
                <a:cubicBezTo>
                  <a:pt x="9644025" y="1042719"/>
                  <a:pt x="9627028" y="1032563"/>
                  <a:pt x="9621920" y="1019021"/>
                </a:cubicBezTo>
                <a:cubicBezTo>
                  <a:pt x="9616812" y="1005479"/>
                  <a:pt x="9625329" y="995323"/>
                  <a:pt x="9642327" y="995323"/>
                </a:cubicBezTo>
                <a:close/>
                <a:moveTo>
                  <a:pt x="9557302" y="995323"/>
                </a:moveTo>
                <a:cubicBezTo>
                  <a:pt x="9572601" y="995323"/>
                  <a:pt x="9591310" y="1005479"/>
                  <a:pt x="9596405" y="1019021"/>
                </a:cubicBezTo>
                <a:cubicBezTo>
                  <a:pt x="9601501" y="1032563"/>
                  <a:pt x="9593009" y="1042719"/>
                  <a:pt x="9575999" y="1042719"/>
                </a:cubicBezTo>
                <a:cubicBezTo>
                  <a:pt x="9559000" y="1042719"/>
                  <a:pt x="9542003" y="1032563"/>
                  <a:pt x="9536907" y="1019021"/>
                </a:cubicBezTo>
                <a:cubicBezTo>
                  <a:pt x="9531800" y="1005479"/>
                  <a:pt x="9540304" y="995323"/>
                  <a:pt x="9557302" y="995323"/>
                </a:cubicBezTo>
                <a:close/>
                <a:moveTo>
                  <a:pt x="9474000" y="995323"/>
                </a:moveTo>
                <a:cubicBezTo>
                  <a:pt x="9489299" y="995323"/>
                  <a:pt x="9506298" y="1005479"/>
                  <a:pt x="9513104" y="1019021"/>
                </a:cubicBezTo>
                <a:cubicBezTo>
                  <a:pt x="9518199" y="1032563"/>
                  <a:pt x="9509707" y="1042719"/>
                  <a:pt x="9492697" y="1042719"/>
                </a:cubicBezTo>
                <a:cubicBezTo>
                  <a:pt x="9475699" y="1042719"/>
                  <a:pt x="9458701" y="1032563"/>
                  <a:pt x="9453594" y="1019021"/>
                </a:cubicBezTo>
                <a:cubicBezTo>
                  <a:pt x="9448498" y="1005479"/>
                  <a:pt x="9456991" y="995323"/>
                  <a:pt x="9474000" y="995323"/>
                </a:cubicBezTo>
                <a:close/>
                <a:moveTo>
                  <a:pt x="9382181" y="995323"/>
                </a:moveTo>
                <a:cubicBezTo>
                  <a:pt x="9399191" y="995323"/>
                  <a:pt x="9416200" y="1005479"/>
                  <a:pt x="9421296" y="1019021"/>
                </a:cubicBezTo>
                <a:cubicBezTo>
                  <a:pt x="9426392" y="1032563"/>
                  <a:pt x="9417899" y="1042719"/>
                  <a:pt x="9400901" y="1042719"/>
                </a:cubicBezTo>
                <a:cubicBezTo>
                  <a:pt x="9383880" y="1042719"/>
                  <a:pt x="9366882" y="1032563"/>
                  <a:pt x="9361786" y="1019021"/>
                </a:cubicBezTo>
                <a:cubicBezTo>
                  <a:pt x="9356690" y="1005479"/>
                  <a:pt x="9365183" y="995323"/>
                  <a:pt x="9382181" y="995323"/>
                </a:cubicBezTo>
                <a:close/>
                <a:moveTo>
                  <a:pt x="9297192" y="995323"/>
                </a:moveTo>
                <a:cubicBezTo>
                  <a:pt x="9314190" y="995323"/>
                  <a:pt x="9331200" y="1005479"/>
                  <a:pt x="9336295" y="1019021"/>
                </a:cubicBezTo>
                <a:cubicBezTo>
                  <a:pt x="9341391" y="1032563"/>
                  <a:pt x="9332898" y="1042719"/>
                  <a:pt x="9315888" y="1042719"/>
                </a:cubicBezTo>
                <a:cubicBezTo>
                  <a:pt x="9298890" y="1042719"/>
                  <a:pt x="9281893" y="1032563"/>
                  <a:pt x="9276797" y="1019021"/>
                </a:cubicBezTo>
                <a:cubicBezTo>
                  <a:pt x="9271689" y="1005479"/>
                  <a:pt x="9281893" y="995323"/>
                  <a:pt x="9297192" y="995323"/>
                </a:cubicBezTo>
                <a:close/>
                <a:moveTo>
                  <a:pt x="9213877" y="995323"/>
                </a:moveTo>
                <a:cubicBezTo>
                  <a:pt x="9230876" y="995323"/>
                  <a:pt x="9247885" y="1005479"/>
                  <a:pt x="9252993" y="1019021"/>
                </a:cubicBezTo>
                <a:cubicBezTo>
                  <a:pt x="9258089" y="1032563"/>
                  <a:pt x="9247897" y="1042719"/>
                  <a:pt x="9232586" y="1042719"/>
                </a:cubicBezTo>
                <a:cubicBezTo>
                  <a:pt x="9215577" y="1042719"/>
                  <a:pt x="9198578" y="1032563"/>
                  <a:pt x="9193482" y="1019021"/>
                </a:cubicBezTo>
                <a:cubicBezTo>
                  <a:pt x="9188387" y="1005479"/>
                  <a:pt x="9198578" y="995323"/>
                  <a:pt x="9213877" y="995323"/>
                </a:cubicBezTo>
                <a:close/>
                <a:moveTo>
                  <a:pt x="9128865" y="995323"/>
                </a:moveTo>
                <a:cubicBezTo>
                  <a:pt x="9145862" y="995323"/>
                  <a:pt x="9162872" y="1005479"/>
                  <a:pt x="9167980" y="1019021"/>
                </a:cubicBezTo>
                <a:cubicBezTo>
                  <a:pt x="9173075" y="1032563"/>
                  <a:pt x="9162872" y="1042719"/>
                  <a:pt x="9147573" y="1042719"/>
                </a:cubicBezTo>
                <a:cubicBezTo>
                  <a:pt x="9130563" y="1042719"/>
                  <a:pt x="9113565" y="1032563"/>
                  <a:pt x="9108470" y="1019021"/>
                </a:cubicBezTo>
                <a:cubicBezTo>
                  <a:pt x="9103374" y="1005479"/>
                  <a:pt x="9113565" y="995323"/>
                  <a:pt x="9128865" y="995323"/>
                </a:cubicBezTo>
                <a:close/>
                <a:moveTo>
                  <a:pt x="9043875" y="995323"/>
                </a:moveTo>
                <a:cubicBezTo>
                  <a:pt x="9059174" y="995323"/>
                  <a:pt x="9077871" y="1005479"/>
                  <a:pt x="9081267" y="1019021"/>
                </a:cubicBezTo>
                <a:cubicBezTo>
                  <a:pt x="9086375" y="1032563"/>
                  <a:pt x="9076172" y="1042719"/>
                  <a:pt x="9059174" y="1042719"/>
                </a:cubicBezTo>
                <a:cubicBezTo>
                  <a:pt x="9042176" y="1042719"/>
                  <a:pt x="9025166" y="1032563"/>
                  <a:pt x="9021757" y="1019021"/>
                </a:cubicBezTo>
                <a:cubicBezTo>
                  <a:pt x="9016661" y="1005479"/>
                  <a:pt x="9026877" y="995323"/>
                  <a:pt x="9043875" y="995323"/>
                </a:cubicBezTo>
                <a:close/>
                <a:moveTo>
                  <a:pt x="8958874" y="995323"/>
                </a:moveTo>
                <a:cubicBezTo>
                  <a:pt x="8974173" y="995323"/>
                  <a:pt x="8991171" y="1005479"/>
                  <a:pt x="8996279" y="1019021"/>
                </a:cubicBezTo>
                <a:cubicBezTo>
                  <a:pt x="9001375" y="1032563"/>
                  <a:pt x="8991171" y="1042719"/>
                  <a:pt x="8974173" y="1042719"/>
                </a:cubicBezTo>
                <a:cubicBezTo>
                  <a:pt x="8957175" y="1042719"/>
                  <a:pt x="8940177" y="1032563"/>
                  <a:pt x="8936768" y="1019021"/>
                </a:cubicBezTo>
                <a:cubicBezTo>
                  <a:pt x="8931673" y="1005479"/>
                  <a:pt x="8941876" y="995323"/>
                  <a:pt x="8958874" y="995323"/>
                </a:cubicBezTo>
                <a:close/>
                <a:moveTo>
                  <a:pt x="5735654" y="995323"/>
                </a:moveTo>
                <a:cubicBezTo>
                  <a:pt x="5750928" y="997016"/>
                  <a:pt x="5764504" y="1007172"/>
                  <a:pt x="5764504" y="1019021"/>
                </a:cubicBezTo>
                <a:cubicBezTo>
                  <a:pt x="5764504" y="1032563"/>
                  <a:pt x="5750928" y="1042719"/>
                  <a:pt x="5733953" y="1042719"/>
                </a:cubicBezTo>
                <a:cubicBezTo>
                  <a:pt x="5716975" y="1042719"/>
                  <a:pt x="5705056" y="1032563"/>
                  <a:pt x="5705056" y="1019021"/>
                </a:cubicBezTo>
                <a:cubicBezTo>
                  <a:pt x="5705056" y="1005479"/>
                  <a:pt x="5718670" y="995323"/>
                  <a:pt x="5735654" y="995323"/>
                </a:cubicBezTo>
                <a:close/>
                <a:moveTo>
                  <a:pt x="5648928" y="995323"/>
                </a:moveTo>
                <a:cubicBezTo>
                  <a:pt x="5665952" y="995323"/>
                  <a:pt x="5677848" y="1007172"/>
                  <a:pt x="5677848" y="1019021"/>
                </a:cubicBezTo>
                <a:cubicBezTo>
                  <a:pt x="5677848" y="1032563"/>
                  <a:pt x="5664242" y="1042719"/>
                  <a:pt x="5647237" y="1042719"/>
                </a:cubicBezTo>
                <a:cubicBezTo>
                  <a:pt x="5630228" y="1042719"/>
                  <a:pt x="5618317" y="1032563"/>
                  <a:pt x="5618317" y="1019021"/>
                </a:cubicBezTo>
                <a:cubicBezTo>
                  <a:pt x="5618317" y="1005479"/>
                  <a:pt x="5631930" y="995323"/>
                  <a:pt x="5648928" y="995323"/>
                </a:cubicBezTo>
                <a:close/>
                <a:moveTo>
                  <a:pt x="5567320" y="995323"/>
                </a:moveTo>
                <a:cubicBezTo>
                  <a:pt x="5584338" y="995323"/>
                  <a:pt x="5597919" y="1007172"/>
                  <a:pt x="5596224" y="1019021"/>
                </a:cubicBezTo>
                <a:cubicBezTo>
                  <a:pt x="5596224" y="1032563"/>
                  <a:pt x="5582624" y="1042719"/>
                  <a:pt x="5565619" y="1042719"/>
                </a:cubicBezTo>
                <a:cubicBezTo>
                  <a:pt x="5548605" y="1042719"/>
                  <a:pt x="5536698" y="1032563"/>
                  <a:pt x="5536698" y="1019021"/>
                </a:cubicBezTo>
                <a:cubicBezTo>
                  <a:pt x="5536698" y="1005479"/>
                  <a:pt x="5552006" y="995323"/>
                  <a:pt x="5567320" y="995323"/>
                </a:cubicBezTo>
                <a:close/>
                <a:moveTo>
                  <a:pt x="5482278" y="995323"/>
                </a:moveTo>
                <a:cubicBezTo>
                  <a:pt x="5499287" y="995323"/>
                  <a:pt x="5511197" y="1005479"/>
                  <a:pt x="5511197" y="1019021"/>
                </a:cubicBezTo>
                <a:cubicBezTo>
                  <a:pt x="5511197" y="1032563"/>
                  <a:pt x="5495888" y="1042719"/>
                  <a:pt x="5480586" y="1042719"/>
                </a:cubicBezTo>
                <a:cubicBezTo>
                  <a:pt x="5463583" y="1042719"/>
                  <a:pt x="5451667" y="1032563"/>
                  <a:pt x="5451667" y="1019021"/>
                </a:cubicBezTo>
                <a:cubicBezTo>
                  <a:pt x="5451667" y="1005479"/>
                  <a:pt x="5466983" y="995323"/>
                  <a:pt x="5482278" y="995323"/>
                </a:cubicBezTo>
                <a:close/>
                <a:moveTo>
                  <a:pt x="5395568" y="995323"/>
                </a:moveTo>
                <a:cubicBezTo>
                  <a:pt x="5412563" y="995323"/>
                  <a:pt x="5426176" y="1005479"/>
                  <a:pt x="5424476" y="1019021"/>
                </a:cubicBezTo>
                <a:cubicBezTo>
                  <a:pt x="5424476" y="1032563"/>
                  <a:pt x="5409171" y="1042719"/>
                  <a:pt x="5393867" y="1042719"/>
                </a:cubicBezTo>
                <a:cubicBezTo>
                  <a:pt x="5376849" y="1042719"/>
                  <a:pt x="5364957" y="1032563"/>
                  <a:pt x="5364957" y="1019021"/>
                </a:cubicBezTo>
                <a:cubicBezTo>
                  <a:pt x="5366649" y="1005479"/>
                  <a:pt x="5380257" y="995323"/>
                  <a:pt x="5395568" y="995323"/>
                </a:cubicBezTo>
                <a:close/>
                <a:moveTo>
                  <a:pt x="8873861" y="993629"/>
                </a:moveTo>
                <a:cubicBezTo>
                  <a:pt x="8890859" y="995322"/>
                  <a:pt x="8907856" y="1005478"/>
                  <a:pt x="8911265" y="1017327"/>
                </a:cubicBezTo>
                <a:cubicBezTo>
                  <a:pt x="8916373" y="1030870"/>
                  <a:pt x="8906158" y="1041025"/>
                  <a:pt x="8889160" y="1041025"/>
                </a:cubicBezTo>
                <a:cubicBezTo>
                  <a:pt x="8872162" y="1041025"/>
                  <a:pt x="8855164" y="1030870"/>
                  <a:pt x="8851755" y="1017327"/>
                </a:cubicBezTo>
                <a:cubicBezTo>
                  <a:pt x="8846659" y="1003785"/>
                  <a:pt x="8856863" y="993629"/>
                  <a:pt x="8873861" y="993629"/>
                </a:cubicBezTo>
                <a:close/>
                <a:moveTo>
                  <a:pt x="8788860" y="993629"/>
                </a:moveTo>
                <a:cubicBezTo>
                  <a:pt x="8805858" y="995322"/>
                  <a:pt x="8822856" y="1005478"/>
                  <a:pt x="8826253" y="1017327"/>
                </a:cubicBezTo>
                <a:cubicBezTo>
                  <a:pt x="8831349" y="1030870"/>
                  <a:pt x="8821157" y="1041025"/>
                  <a:pt x="8804160" y="1041025"/>
                </a:cubicBezTo>
                <a:cubicBezTo>
                  <a:pt x="8787150" y="1041025"/>
                  <a:pt x="8770140" y="1030870"/>
                  <a:pt x="8766742" y="1017327"/>
                </a:cubicBezTo>
                <a:cubicBezTo>
                  <a:pt x="8763345" y="1003785"/>
                  <a:pt x="8771850" y="993629"/>
                  <a:pt x="8788860" y="993629"/>
                </a:cubicBezTo>
                <a:close/>
                <a:moveTo>
                  <a:pt x="8705533" y="993629"/>
                </a:moveTo>
                <a:cubicBezTo>
                  <a:pt x="8722531" y="995322"/>
                  <a:pt x="8737830" y="1005478"/>
                  <a:pt x="8742938" y="1017327"/>
                </a:cubicBezTo>
                <a:cubicBezTo>
                  <a:pt x="8746335" y="1030870"/>
                  <a:pt x="8737830" y="1041025"/>
                  <a:pt x="8720833" y="1041025"/>
                </a:cubicBezTo>
                <a:cubicBezTo>
                  <a:pt x="8703835" y="1041025"/>
                  <a:pt x="8688536" y="1030870"/>
                  <a:pt x="8683440" y="1017327"/>
                </a:cubicBezTo>
                <a:cubicBezTo>
                  <a:pt x="8680031" y="1003785"/>
                  <a:pt x="8688536" y="993629"/>
                  <a:pt x="8705533" y="993629"/>
                </a:cubicBezTo>
                <a:close/>
                <a:moveTo>
                  <a:pt x="8618846" y="993629"/>
                </a:moveTo>
                <a:cubicBezTo>
                  <a:pt x="8635844" y="995322"/>
                  <a:pt x="8652854" y="1005478"/>
                  <a:pt x="8656251" y="1017327"/>
                </a:cubicBezTo>
                <a:cubicBezTo>
                  <a:pt x="8659648" y="1030870"/>
                  <a:pt x="8649445" y="1041025"/>
                  <a:pt x="8634145" y="1041025"/>
                </a:cubicBezTo>
                <a:cubicBezTo>
                  <a:pt x="8617148" y="1041025"/>
                  <a:pt x="8601849" y="1030870"/>
                  <a:pt x="8596753" y="1017327"/>
                </a:cubicBezTo>
                <a:cubicBezTo>
                  <a:pt x="8593355" y="1003785"/>
                  <a:pt x="8603547" y="993629"/>
                  <a:pt x="8618846" y="993629"/>
                </a:cubicBezTo>
                <a:close/>
                <a:moveTo>
                  <a:pt x="8533833" y="993629"/>
                </a:moveTo>
                <a:cubicBezTo>
                  <a:pt x="8550843" y="993629"/>
                  <a:pt x="8567840" y="1005478"/>
                  <a:pt x="8571250" y="1017327"/>
                </a:cubicBezTo>
                <a:cubicBezTo>
                  <a:pt x="8574647" y="1030870"/>
                  <a:pt x="8564444" y="1041025"/>
                  <a:pt x="8549144" y="1041025"/>
                </a:cubicBezTo>
                <a:cubicBezTo>
                  <a:pt x="8532135" y="1041025"/>
                  <a:pt x="8516835" y="1030870"/>
                  <a:pt x="8511739" y="1017327"/>
                </a:cubicBezTo>
                <a:cubicBezTo>
                  <a:pt x="8508343" y="1003785"/>
                  <a:pt x="8518534" y="993629"/>
                  <a:pt x="8533833" y="993629"/>
                </a:cubicBezTo>
                <a:close/>
                <a:moveTo>
                  <a:pt x="8450518" y="993629"/>
                </a:moveTo>
                <a:cubicBezTo>
                  <a:pt x="8467517" y="993629"/>
                  <a:pt x="8482816" y="1005478"/>
                  <a:pt x="8486213" y="1017327"/>
                </a:cubicBezTo>
                <a:cubicBezTo>
                  <a:pt x="8489622" y="1030870"/>
                  <a:pt x="8479418" y="1041025"/>
                  <a:pt x="8462421" y="1041025"/>
                </a:cubicBezTo>
                <a:cubicBezTo>
                  <a:pt x="8445422" y="1041025"/>
                  <a:pt x="8430123" y="1030870"/>
                  <a:pt x="8426714" y="1017327"/>
                </a:cubicBezTo>
                <a:cubicBezTo>
                  <a:pt x="8423317" y="1003785"/>
                  <a:pt x="8433521" y="993629"/>
                  <a:pt x="8450518" y="993629"/>
                </a:cubicBezTo>
                <a:close/>
                <a:moveTo>
                  <a:pt x="8365529" y="993629"/>
                </a:moveTo>
                <a:cubicBezTo>
                  <a:pt x="8382527" y="993629"/>
                  <a:pt x="8397826" y="1003785"/>
                  <a:pt x="8401223" y="1017327"/>
                </a:cubicBezTo>
                <a:cubicBezTo>
                  <a:pt x="8404632" y="1030870"/>
                  <a:pt x="8394429" y="1041025"/>
                  <a:pt x="8377431" y="1041025"/>
                </a:cubicBezTo>
                <a:cubicBezTo>
                  <a:pt x="8360434" y="1041025"/>
                  <a:pt x="8345134" y="1030870"/>
                  <a:pt x="8341725" y="1017327"/>
                </a:cubicBezTo>
                <a:cubicBezTo>
                  <a:pt x="8338328" y="1003785"/>
                  <a:pt x="8348531" y="993629"/>
                  <a:pt x="8365529" y="993629"/>
                </a:cubicBezTo>
                <a:close/>
                <a:moveTo>
                  <a:pt x="8282215" y="993629"/>
                </a:moveTo>
                <a:cubicBezTo>
                  <a:pt x="8297514" y="993629"/>
                  <a:pt x="8314524" y="1003785"/>
                  <a:pt x="8317921" y="1017327"/>
                </a:cubicBezTo>
                <a:cubicBezTo>
                  <a:pt x="8321318" y="1030870"/>
                  <a:pt x="8311115" y="1041025"/>
                  <a:pt x="8294117" y="1041025"/>
                </a:cubicBezTo>
                <a:cubicBezTo>
                  <a:pt x="8277119" y="1041025"/>
                  <a:pt x="8261820" y="1030870"/>
                  <a:pt x="8258423" y="1017327"/>
                </a:cubicBezTo>
                <a:cubicBezTo>
                  <a:pt x="8255025" y="1003785"/>
                  <a:pt x="8265217" y="993629"/>
                  <a:pt x="8282215" y="993629"/>
                </a:cubicBezTo>
                <a:close/>
                <a:moveTo>
                  <a:pt x="8195515" y="993629"/>
                </a:moveTo>
                <a:cubicBezTo>
                  <a:pt x="8212513" y="993629"/>
                  <a:pt x="8227812" y="1003785"/>
                  <a:pt x="8231209" y="1017327"/>
                </a:cubicBezTo>
                <a:cubicBezTo>
                  <a:pt x="8234606" y="1030870"/>
                  <a:pt x="8224415" y="1041025"/>
                  <a:pt x="8207417" y="1041025"/>
                </a:cubicBezTo>
                <a:cubicBezTo>
                  <a:pt x="8190408" y="1041025"/>
                  <a:pt x="8175096" y="1030870"/>
                  <a:pt x="8171699" y="1017327"/>
                </a:cubicBezTo>
                <a:cubicBezTo>
                  <a:pt x="8168302" y="1003785"/>
                  <a:pt x="8178505" y="993629"/>
                  <a:pt x="8195515" y="993629"/>
                </a:cubicBezTo>
                <a:close/>
                <a:moveTo>
                  <a:pt x="8110502" y="993629"/>
                </a:moveTo>
                <a:cubicBezTo>
                  <a:pt x="8127501" y="993629"/>
                  <a:pt x="8142800" y="1003785"/>
                  <a:pt x="8146197" y="1017327"/>
                </a:cubicBezTo>
                <a:cubicBezTo>
                  <a:pt x="8149606" y="1030870"/>
                  <a:pt x="8139402" y="1041025"/>
                  <a:pt x="8122405" y="1041025"/>
                </a:cubicBezTo>
                <a:cubicBezTo>
                  <a:pt x="8105395" y="1041025"/>
                  <a:pt x="8090096" y="1030870"/>
                  <a:pt x="8086687" y="1017327"/>
                </a:cubicBezTo>
                <a:cubicBezTo>
                  <a:pt x="8083290" y="1003785"/>
                  <a:pt x="8093505" y="993629"/>
                  <a:pt x="8110502" y="993629"/>
                </a:cubicBezTo>
                <a:close/>
                <a:moveTo>
                  <a:pt x="8025501" y="993629"/>
                </a:moveTo>
                <a:cubicBezTo>
                  <a:pt x="8042500" y="993629"/>
                  <a:pt x="8059497" y="1003785"/>
                  <a:pt x="8061196" y="1017327"/>
                </a:cubicBezTo>
                <a:cubicBezTo>
                  <a:pt x="8064605" y="1030870"/>
                  <a:pt x="8052703" y="1041025"/>
                  <a:pt x="8037404" y="1041025"/>
                </a:cubicBezTo>
                <a:cubicBezTo>
                  <a:pt x="8020405" y="1041025"/>
                  <a:pt x="8005106" y="1030870"/>
                  <a:pt x="8001697" y="1017327"/>
                </a:cubicBezTo>
                <a:cubicBezTo>
                  <a:pt x="7998300" y="1003785"/>
                  <a:pt x="8010202" y="993629"/>
                  <a:pt x="8025501" y="993629"/>
                </a:cubicBezTo>
                <a:close/>
                <a:moveTo>
                  <a:pt x="7938778" y="993629"/>
                </a:moveTo>
                <a:cubicBezTo>
                  <a:pt x="7955788" y="993629"/>
                  <a:pt x="7971098" y="1003785"/>
                  <a:pt x="7974496" y="1017327"/>
                </a:cubicBezTo>
                <a:cubicBezTo>
                  <a:pt x="7977893" y="1030870"/>
                  <a:pt x="7965991" y="1041025"/>
                  <a:pt x="7950680" y="1041025"/>
                </a:cubicBezTo>
                <a:cubicBezTo>
                  <a:pt x="7933682" y="1041025"/>
                  <a:pt x="7918383" y="1030870"/>
                  <a:pt x="7914986" y="1017327"/>
                </a:cubicBezTo>
                <a:cubicBezTo>
                  <a:pt x="7911588" y="1003785"/>
                  <a:pt x="7923478" y="993629"/>
                  <a:pt x="7938778" y="993629"/>
                </a:cubicBezTo>
                <a:close/>
                <a:moveTo>
                  <a:pt x="7853777" y="993629"/>
                </a:moveTo>
                <a:cubicBezTo>
                  <a:pt x="7870786" y="993629"/>
                  <a:pt x="7886086" y="1003785"/>
                  <a:pt x="7889482" y="1017327"/>
                </a:cubicBezTo>
                <a:cubicBezTo>
                  <a:pt x="7892880" y="1030870"/>
                  <a:pt x="7880978" y="1041025"/>
                  <a:pt x="7865679" y="1041025"/>
                </a:cubicBezTo>
                <a:cubicBezTo>
                  <a:pt x="7848681" y="1041025"/>
                  <a:pt x="7833370" y="1030870"/>
                  <a:pt x="7829972" y="1017327"/>
                </a:cubicBezTo>
                <a:cubicBezTo>
                  <a:pt x="7826563" y="1003785"/>
                  <a:pt x="7838477" y="993629"/>
                  <a:pt x="7853777" y="993629"/>
                </a:cubicBezTo>
                <a:close/>
                <a:moveTo>
                  <a:pt x="7770475" y="993629"/>
                </a:moveTo>
                <a:cubicBezTo>
                  <a:pt x="7785774" y="993629"/>
                  <a:pt x="7801073" y="1003785"/>
                  <a:pt x="7804470" y="1017327"/>
                </a:cubicBezTo>
                <a:cubicBezTo>
                  <a:pt x="7807879" y="1030870"/>
                  <a:pt x="7795977" y="1041025"/>
                  <a:pt x="7778980" y="1041025"/>
                </a:cubicBezTo>
                <a:cubicBezTo>
                  <a:pt x="7761983" y="1041025"/>
                  <a:pt x="7746683" y="1030870"/>
                  <a:pt x="7744972" y="1017327"/>
                </a:cubicBezTo>
                <a:cubicBezTo>
                  <a:pt x="7741575" y="1003785"/>
                  <a:pt x="7753478" y="993629"/>
                  <a:pt x="7770475" y="993629"/>
                </a:cubicBezTo>
                <a:close/>
                <a:moveTo>
                  <a:pt x="7685463" y="991934"/>
                </a:moveTo>
                <a:cubicBezTo>
                  <a:pt x="7700762" y="993627"/>
                  <a:pt x="7716073" y="1003783"/>
                  <a:pt x="7719471" y="1015632"/>
                </a:cubicBezTo>
                <a:cubicBezTo>
                  <a:pt x="7722867" y="1029174"/>
                  <a:pt x="7710965" y="1039331"/>
                  <a:pt x="7693955" y="1039331"/>
                </a:cubicBezTo>
                <a:cubicBezTo>
                  <a:pt x="7676957" y="1039331"/>
                  <a:pt x="7661658" y="1029174"/>
                  <a:pt x="7659960" y="1015632"/>
                </a:cubicBezTo>
                <a:cubicBezTo>
                  <a:pt x="7658261" y="1002091"/>
                  <a:pt x="7668454" y="991934"/>
                  <a:pt x="7685463" y="991934"/>
                </a:cubicBezTo>
                <a:close/>
                <a:moveTo>
                  <a:pt x="7600450" y="991934"/>
                </a:moveTo>
                <a:cubicBezTo>
                  <a:pt x="7617460" y="993627"/>
                  <a:pt x="7632758" y="1003783"/>
                  <a:pt x="7634458" y="1015632"/>
                </a:cubicBezTo>
                <a:cubicBezTo>
                  <a:pt x="7636156" y="1029174"/>
                  <a:pt x="7625952" y="1039331"/>
                  <a:pt x="7608943" y="1039331"/>
                </a:cubicBezTo>
                <a:cubicBezTo>
                  <a:pt x="7591943" y="1039331"/>
                  <a:pt x="7576653" y="1029174"/>
                  <a:pt x="7574957" y="1015632"/>
                </a:cubicBezTo>
                <a:cubicBezTo>
                  <a:pt x="7573250" y="1002091"/>
                  <a:pt x="7583440" y="991934"/>
                  <a:pt x="7600450" y="991934"/>
                </a:cubicBezTo>
                <a:close/>
                <a:moveTo>
                  <a:pt x="7515470" y="991934"/>
                </a:moveTo>
                <a:cubicBezTo>
                  <a:pt x="7530768" y="993627"/>
                  <a:pt x="7546069" y="1003783"/>
                  <a:pt x="7549465" y="1015632"/>
                </a:cubicBezTo>
                <a:cubicBezTo>
                  <a:pt x="7551162" y="1029174"/>
                  <a:pt x="7540958" y="1039331"/>
                  <a:pt x="7523962" y="1039331"/>
                </a:cubicBezTo>
                <a:cubicBezTo>
                  <a:pt x="7506966" y="1039331"/>
                  <a:pt x="7491666" y="1029174"/>
                  <a:pt x="7489963" y="1015632"/>
                </a:cubicBezTo>
                <a:cubicBezTo>
                  <a:pt x="7488264" y="1002091"/>
                  <a:pt x="7498458" y="991934"/>
                  <a:pt x="7515470" y="991934"/>
                </a:cubicBezTo>
                <a:close/>
                <a:moveTo>
                  <a:pt x="7430455" y="991934"/>
                </a:moveTo>
                <a:cubicBezTo>
                  <a:pt x="7445758" y="993627"/>
                  <a:pt x="7461053" y="1003783"/>
                  <a:pt x="7464452" y="1015632"/>
                </a:cubicBezTo>
                <a:cubicBezTo>
                  <a:pt x="7466152" y="1029174"/>
                  <a:pt x="7455949" y="1039331"/>
                  <a:pt x="7438952" y="1039331"/>
                </a:cubicBezTo>
                <a:cubicBezTo>
                  <a:pt x="7421955" y="1039331"/>
                  <a:pt x="7406652" y="1029174"/>
                  <a:pt x="7404956" y="1015632"/>
                </a:cubicBezTo>
                <a:cubicBezTo>
                  <a:pt x="7403256" y="1002091"/>
                  <a:pt x="7415159" y="991934"/>
                  <a:pt x="7430455" y="991934"/>
                </a:cubicBezTo>
                <a:close/>
                <a:moveTo>
                  <a:pt x="7345429" y="991934"/>
                </a:moveTo>
                <a:cubicBezTo>
                  <a:pt x="7362440" y="991934"/>
                  <a:pt x="7377752" y="1003783"/>
                  <a:pt x="7379450" y="1015632"/>
                </a:cubicBezTo>
                <a:cubicBezTo>
                  <a:pt x="7381150" y="1029174"/>
                  <a:pt x="7369235" y="1039331"/>
                  <a:pt x="7353936" y="1039331"/>
                </a:cubicBezTo>
                <a:cubicBezTo>
                  <a:pt x="7336937" y="1039331"/>
                  <a:pt x="7323335" y="1029174"/>
                  <a:pt x="7319938" y="1015632"/>
                </a:cubicBezTo>
                <a:cubicBezTo>
                  <a:pt x="7318238" y="1002091"/>
                  <a:pt x="7330131" y="991934"/>
                  <a:pt x="7345429" y="991934"/>
                </a:cubicBezTo>
                <a:close/>
                <a:moveTo>
                  <a:pt x="7263848" y="991934"/>
                </a:moveTo>
                <a:cubicBezTo>
                  <a:pt x="7280845" y="991934"/>
                  <a:pt x="7296144" y="1003783"/>
                  <a:pt x="7297844" y="1015632"/>
                </a:cubicBezTo>
                <a:cubicBezTo>
                  <a:pt x="7299543" y="1029174"/>
                  <a:pt x="7287640" y="1039331"/>
                  <a:pt x="7272340" y="1039331"/>
                </a:cubicBezTo>
                <a:cubicBezTo>
                  <a:pt x="7255344" y="1039331"/>
                  <a:pt x="7241729" y="1029174"/>
                  <a:pt x="7238334" y="1015632"/>
                </a:cubicBezTo>
                <a:cubicBezTo>
                  <a:pt x="7236635" y="1002091"/>
                  <a:pt x="7248535" y="991934"/>
                  <a:pt x="7263848" y="991934"/>
                </a:cubicBezTo>
                <a:close/>
                <a:moveTo>
                  <a:pt x="3618804" y="991934"/>
                </a:moveTo>
                <a:cubicBezTo>
                  <a:pt x="3635803" y="991934"/>
                  <a:pt x="3646007" y="1002091"/>
                  <a:pt x="3642609" y="1015632"/>
                </a:cubicBezTo>
                <a:cubicBezTo>
                  <a:pt x="3639200" y="1029174"/>
                  <a:pt x="3622203" y="1039331"/>
                  <a:pt x="3606903" y="1039331"/>
                </a:cubicBezTo>
                <a:cubicBezTo>
                  <a:pt x="3589906" y="1039331"/>
                  <a:pt x="3579702" y="1029174"/>
                  <a:pt x="3583098" y="1015632"/>
                </a:cubicBezTo>
                <a:cubicBezTo>
                  <a:pt x="3586508" y="1002091"/>
                  <a:pt x="3603506" y="991934"/>
                  <a:pt x="3618804" y="991934"/>
                </a:cubicBezTo>
                <a:close/>
                <a:moveTo>
                  <a:pt x="3535491" y="991934"/>
                </a:moveTo>
                <a:cubicBezTo>
                  <a:pt x="3552501" y="991934"/>
                  <a:pt x="3562703" y="1002091"/>
                  <a:pt x="3559306" y="1015632"/>
                </a:cubicBezTo>
                <a:cubicBezTo>
                  <a:pt x="3555910" y="1029174"/>
                  <a:pt x="3538900" y="1039331"/>
                  <a:pt x="3523601" y="1039331"/>
                </a:cubicBezTo>
                <a:cubicBezTo>
                  <a:pt x="3506590" y="1039331"/>
                  <a:pt x="3496399" y="1029174"/>
                  <a:pt x="3499796" y="1015632"/>
                </a:cubicBezTo>
                <a:cubicBezTo>
                  <a:pt x="3503194" y="1002091"/>
                  <a:pt x="3520192" y="991934"/>
                  <a:pt x="3535491" y="991934"/>
                </a:cubicBezTo>
                <a:close/>
                <a:moveTo>
                  <a:pt x="3192083" y="990246"/>
                </a:moveTo>
                <a:cubicBezTo>
                  <a:pt x="3209091" y="991939"/>
                  <a:pt x="3219284" y="1002096"/>
                  <a:pt x="3214187" y="1013945"/>
                </a:cubicBezTo>
                <a:cubicBezTo>
                  <a:pt x="3210789" y="1027486"/>
                  <a:pt x="3193783" y="1037642"/>
                  <a:pt x="3176785" y="1037642"/>
                </a:cubicBezTo>
                <a:cubicBezTo>
                  <a:pt x="3159772" y="1037642"/>
                  <a:pt x="3149581" y="1027486"/>
                  <a:pt x="3154677" y="1013945"/>
                </a:cubicBezTo>
                <a:cubicBezTo>
                  <a:pt x="3159772" y="1000402"/>
                  <a:pt x="3175084" y="990246"/>
                  <a:pt x="3192083" y="990246"/>
                </a:cubicBezTo>
                <a:close/>
                <a:moveTo>
                  <a:pt x="3108783" y="990246"/>
                </a:moveTo>
                <a:cubicBezTo>
                  <a:pt x="3125782" y="991939"/>
                  <a:pt x="3135973" y="1002096"/>
                  <a:pt x="3130877" y="1013945"/>
                </a:cubicBezTo>
                <a:cubicBezTo>
                  <a:pt x="3125782" y="1027486"/>
                  <a:pt x="3110482" y="1037642"/>
                  <a:pt x="3093483" y="1037642"/>
                </a:cubicBezTo>
                <a:cubicBezTo>
                  <a:pt x="3076472" y="1037642"/>
                  <a:pt x="3067965" y="1027486"/>
                  <a:pt x="3071363" y="1013945"/>
                </a:cubicBezTo>
                <a:cubicBezTo>
                  <a:pt x="3076472" y="1000402"/>
                  <a:pt x="3091771" y="990246"/>
                  <a:pt x="3108783" y="990246"/>
                </a:cubicBezTo>
                <a:close/>
                <a:moveTo>
                  <a:pt x="3025476" y="990246"/>
                </a:moveTo>
                <a:cubicBezTo>
                  <a:pt x="3040775" y="990246"/>
                  <a:pt x="3050979" y="1002096"/>
                  <a:pt x="3047581" y="1013945"/>
                </a:cubicBezTo>
                <a:cubicBezTo>
                  <a:pt x="3042474" y="1027486"/>
                  <a:pt x="3025476" y="1037642"/>
                  <a:pt x="3010175" y="1037642"/>
                </a:cubicBezTo>
                <a:cubicBezTo>
                  <a:pt x="2993176" y="1037642"/>
                  <a:pt x="2984672" y="1027486"/>
                  <a:pt x="2988079" y="1013945"/>
                </a:cubicBezTo>
                <a:cubicBezTo>
                  <a:pt x="2993176" y="1000402"/>
                  <a:pt x="3010175" y="990246"/>
                  <a:pt x="3025476" y="990246"/>
                </a:cubicBezTo>
                <a:close/>
                <a:moveTo>
                  <a:pt x="2938761" y="990246"/>
                </a:moveTo>
                <a:cubicBezTo>
                  <a:pt x="2955770" y="990246"/>
                  <a:pt x="2965959" y="1000402"/>
                  <a:pt x="2960865" y="1013945"/>
                </a:cubicBezTo>
                <a:cubicBezTo>
                  <a:pt x="2955770" y="1027486"/>
                  <a:pt x="2938761" y="1037642"/>
                  <a:pt x="2923465" y="1037642"/>
                </a:cubicBezTo>
                <a:cubicBezTo>
                  <a:pt x="2906456" y="1037642"/>
                  <a:pt x="2897963" y="1027486"/>
                  <a:pt x="2901360" y="1013945"/>
                </a:cubicBezTo>
                <a:cubicBezTo>
                  <a:pt x="2906456" y="1000402"/>
                  <a:pt x="2923465" y="990246"/>
                  <a:pt x="2938761" y="990246"/>
                </a:cubicBezTo>
                <a:close/>
                <a:moveTo>
                  <a:pt x="2855453" y="990246"/>
                </a:moveTo>
                <a:cubicBezTo>
                  <a:pt x="2870752" y="990246"/>
                  <a:pt x="2880954" y="1000402"/>
                  <a:pt x="2875860" y="1013945"/>
                </a:cubicBezTo>
                <a:cubicBezTo>
                  <a:pt x="2870752" y="1027486"/>
                  <a:pt x="2853756" y="1037642"/>
                  <a:pt x="2836747" y="1037642"/>
                </a:cubicBezTo>
                <a:cubicBezTo>
                  <a:pt x="2819751" y="1037642"/>
                  <a:pt x="2811244" y="1027486"/>
                  <a:pt x="2816353" y="1013945"/>
                </a:cubicBezTo>
                <a:cubicBezTo>
                  <a:pt x="2821449" y="1000402"/>
                  <a:pt x="2838445" y="990246"/>
                  <a:pt x="2855453" y="990246"/>
                </a:cubicBezTo>
                <a:close/>
                <a:moveTo>
                  <a:pt x="2770435" y="990246"/>
                </a:moveTo>
                <a:cubicBezTo>
                  <a:pt x="2785733" y="990246"/>
                  <a:pt x="2795954" y="1000402"/>
                  <a:pt x="2790829" y="1013945"/>
                </a:cubicBezTo>
                <a:cubicBezTo>
                  <a:pt x="2785733" y="1027486"/>
                  <a:pt x="2768736" y="1037642"/>
                  <a:pt x="2751737" y="1037642"/>
                </a:cubicBezTo>
                <a:cubicBezTo>
                  <a:pt x="2734741" y="1037642"/>
                  <a:pt x="2726236" y="1027486"/>
                  <a:pt x="2731331" y="1013945"/>
                </a:cubicBezTo>
                <a:cubicBezTo>
                  <a:pt x="2736439" y="1000402"/>
                  <a:pt x="2753437" y="990246"/>
                  <a:pt x="2770435" y="990246"/>
                </a:cubicBezTo>
                <a:close/>
                <a:moveTo>
                  <a:pt x="2685419" y="990246"/>
                </a:moveTo>
                <a:cubicBezTo>
                  <a:pt x="2702418" y="990246"/>
                  <a:pt x="2710922" y="1000402"/>
                  <a:pt x="2705815" y="1013945"/>
                </a:cubicBezTo>
                <a:cubicBezTo>
                  <a:pt x="2700719" y="1027486"/>
                  <a:pt x="2683721" y="1037642"/>
                  <a:pt x="2666723" y="1037642"/>
                </a:cubicBezTo>
                <a:cubicBezTo>
                  <a:pt x="2649726" y="1037642"/>
                  <a:pt x="2641221" y="1027486"/>
                  <a:pt x="2646316" y="1013945"/>
                </a:cubicBezTo>
                <a:cubicBezTo>
                  <a:pt x="2651424" y="1000402"/>
                  <a:pt x="2668422" y="990246"/>
                  <a:pt x="2685419" y="990246"/>
                </a:cubicBezTo>
                <a:close/>
                <a:moveTo>
                  <a:pt x="2600407" y="990246"/>
                </a:moveTo>
                <a:cubicBezTo>
                  <a:pt x="2617417" y="990246"/>
                  <a:pt x="2625921" y="1000402"/>
                  <a:pt x="2620814" y="1013945"/>
                </a:cubicBezTo>
                <a:cubicBezTo>
                  <a:pt x="2615718" y="1027486"/>
                  <a:pt x="2598708" y="1037642"/>
                  <a:pt x="2581711" y="1037642"/>
                </a:cubicBezTo>
                <a:cubicBezTo>
                  <a:pt x="2564714" y="1037642"/>
                  <a:pt x="2556209" y="1027486"/>
                  <a:pt x="2561304" y="1013945"/>
                </a:cubicBezTo>
                <a:cubicBezTo>
                  <a:pt x="2566411" y="1000402"/>
                  <a:pt x="2583410" y="990246"/>
                  <a:pt x="2600407" y="990246"/>
                </a:cubicBezTo>
                <a:close/>
                <a:moveTo>
                  <a:pt x="2515406" y="990246"/>
                </a:moveTo>
                <a:cubicBezTo>
                  <a:pt x="2532404" y="990246"/>
                  <a:pt x="2540909" y="1000402"/>
                  <a:pt x="2535802" y="1013945"/>
                </a:cubicBezTo>
                <a:cubicBezTo>
                  <a:pt x="2530706" y="1027486"/>
                  <a:pt x="2513708" y="1037642"/>
                  <a:pt x="2496710" y="1037642"/>
                </a:cubicBezTo>
                <a:cubicBezTo>
                  <a:pt x="2479700" y="1037642"/>
                  <a:pt x="2471196" y="1027486"/>
                  <a:pt x="2476291" y="1013945"/>
                </a:cubicBezTo>
                <a:cubicBezTo>
                  <a:pt x="2481399" y="1000402"/>
                  <a:pt x="2498409" y="990246"/>
                  <a:pt x="2515406" y="990246"/>
                </a:cubicBezTo>
                <a:close/>
                <a:moveTo>
                  <a:pt x="2433844" y="990246"/>
                </a:moveTo>
                <a:cubicBezTo>
                  <a:pt x="2450842" y="990246"/>
                  <a:pt x="2461056" y="1000402"/>
                  <a:pt x="2454238" y="1013945"/>
                </a:cubicBezTo>
                <a:cubicBezTo>
                  <a:pt x="2449142" y="1027486"/>
                  <a:pt x="2430447" y="1037642"/>
                  <a:pt x="2415147" y="1037642"/>
                </a:cubicBezTo>
                <a:cubicBezTo>
                  <a:pt x="2398150" y="1037642"/>
                  <a:pt x="2389645" y="1027486"/>
                  <a:pt x="2394740" y="1013945"/>
                </a:cubicBezTo>
                <a:cubicBezTo>
                  <a:pt x="2399848" y="1000402"/>
                  <a:pt x="2418545" y="990246"/>
                  <a:pt x="2433844" y="990246"/>
                </a:cubicBezTo>
                <a:close/>
                <a:moveTo>
                  <a:pt x="2350542" y="990246"/>
                </a:moveTo>
                <a:cubicBezTo>
                  <a:pt x="2367552" y="990246"/>
                  <a:pt x="2376044" y="1000402"/>
                  <a:pt x="2370949" y="1013945"/>
                </a:cubicBezTo>
                <a:cubicBezTo>
                  <a:pt x="2365842" y="1027486"/>
                  <a:pt x="2347145" y="1037642"/>
                  <a:pt x="2331834" y="1037642"/>
                </a:cubicBezTo>
                <a:cubicBezTo>
                  <a:pt x="2314836" y="1037642"/>
                  <a:pt x="2306331" y="1027486"/>
                  <a:pt x="2311439" y="1013945"/>
                </a:cubicBezTo>
                <a:cubicBezTo>
                  <a:pt x="2316535" y="1000402"/>
                  <a:pt x="2335231" y="990246"/>
                  <a:pt x="2350542" y="990246"/>
                </a:cubicBezTo>
                <a:close/>
                <a:moveTo>
                  <a:pt x="6670608" y="988551"/>
                </a:moveTo>
                <a:cubicBezTo>
                  <a:pt x="6687614" y="990244"/>
                  <a:pt x="6702908" y="1000400"/>
                  <a:pt x="6702908" y="1012249"/>
                </a:cubicBezTo>
                <a:cubicBezTo>
                  <a:pt x="6704606" y="1025791"/>
                  <a:pt x="6691006" y="1035948"/>
                  <a:pt x="6675716" y="1035948"/>
                </a:cubicBezTo>
                <a:cubicBezTo>
                  <a:pt x="6658705" y="1035948"/>
                  <a:pt x="6645108" y="1025791"/>
                  <a:pt x="6643412" y="1012249"/>
                </a:cubicBezTo>
                <a:cubicBezTo>
                  <a:pt x="6641708" y="998708"/>
                  <a:pt x="6655312" y="988551"/>
                  <a:pt x="6670608" y="988551"/>
                </a:cubicBezTo>
                <a:close/>
                <a:moveTo>
                  <a:pt x="6587309" y="988551"/>
                </a:moveTo>
                <a:cubicBezTo>
                  <a:pt x="6602602" y="990244"/>
                  <a:pt x="6617900" y="1000400"/>
                  <a:pt x="6617900" y="1012249"/>
                </a:cubicBezTo>
                <a:cubicBezTo>
                  <a:pt x="6619598" y="1025791"/>
                  <a:pt x="6606001" y="1035948"/>
                  <a:pt x="6589006" y="1035948"/>
                </a:cubicBezTo>
                <a:cubicBezTo>
                  <a:pt x="6572009" y="1035948"/>
                  <a:pt x="6558414" y="1025791"/>
                  <a:pt x="6558414" y="1012249"/>
                </a:cubicBezTo>
                <a:cubicBezTo>
                  <a:pt x="6556714" y="998708"/>
                  <a:pt x="6570317" y="988551"/>
                  <a:pt x="6587309" y="988551"/>
                </a:cubicBezTo>
                <a:close/>
                <a:moveTo>
                  <a:pt x="6504034" y="988551"/>
                </a:moveTo>
                <a:cubicBezTo>
                  <a:pt x="6519326" y="988551"/>
                  <a:pt x="6532928" y="1000400"/>
                  <a:pt x="6534631" y="1012249"/>
                </a:cubicBezTo>
                <a:cubicBezTo>
                  <a:pt x="6534631" y="1025791"/>
                  <a:pt x="6522723" y="1035948"/>
                  <a:pt x="6505727" y="1035948"/>
                </a:cubicBezTo>
                <a:cubicBezTo>
                  <a:pt x="6488732" y="1035948"/>
                  <a:pt x="6475137" y="1025791"/>
                  <a:pt x="6475137" y="1012249"/>
                </a:cubicBezTo>
                <a:cubicBezTo>
                  <a:pt x="6475137" y="998708"/>
                  <a:pt x="6487036" y="988551"/>
                  <a:pt x="6504034" y="988551"/>
                </a:cubicBezTo>
                <a:close/>
                <a:moveTo>
                  <a:pt x="6419046" y="988551"/>
                </a:moveTo>
                <a:cubicBezTo>
                  <a:pt x="6434334" y="988551"/>
                  <a:pt x="6447936" y="1000400"/>
                  <a:pt x="6449638" y="1012249"/>
                </a:cubicBezTo>
                <a:cubicBezTo>
                  <a:pt x="6449638" y="1025791"/>
                  <a:pt x="6437729" y="1035948"/>
                  <a:pt x="6420729" y="1035948"/>
                </a:cubicBezTo>
                <a:cubicBezTo>
                  <a:pt x="6403737" y="1035948"/>
                  <a:pt x="6390135" y="1025791"/>
                  <a:pt x="6390135" y="1012249"/>
                </a:cubicBezTo>
                <a:cubicBezTo>
                  <a:pt x="6390135" y="998708"/>
                  <a:pt x="6402036" y="988551"/>
                  <a:pt x="6419046" y="988551"/>
                </a:cubicBezTo>
                <a:close/>
                <a:moveTo>
                  <a:pt x="6334036" y="988551"/>
                </a:moveTo>
                <a:cubicBezTo>
                  <a:pt x="6349333" y="988551"/>
                  <a:pt x="6364623" y="998708"/>
                  <a:pt x="6364623" y="1012249"/>
                </a:cubicBezTo>
                <a:cubicBezTo>
                  <a:pt x="6364623" y="1025791"/>
                  <a:pt x="6352722" y="1035948"/>
                  <a:pt x="6335731" y="1035948"/>
                </a:cubicBezTo>
                <a:cubicBezTo>
                  <a:pt x="6318739" y="1035948"/>
                  <a:pt x="6305135" y="1025791"/>
                  <a:pt x="6305135" y="1012249"/>
                </a:cubicBezTo>
                <a:cubicBezTo>
                  <a:pt x="6305135" y="998708"/>
                  <a:pt x="6317040" y="988551"/>
                  <a:pt x="6334036" y="988551"/>
                </a:cubicBezTo>
                <a:close/>
                <a:moveTo>
                  <a:pt x="6247354" y="988551"/>
                </a:moveTo>
                <a:cubicBezTo>
                  <a:pt x="6264346" y="988551"/>
                  <a:pt x="6277947" y="998708"/>
                  <a:pt x="6277947" y="1012249"/>
                </a:cubicBezTo>
                <a:cubicBezTo>
                  <a:pt x="6277947" y="1025791"/>
                  <a:pt x="6266044" y="1035948"/>
                  <a:pt x="6249051" y="1035948"/>
                </a:cubicBezTo>
                <a:cubicBezTo>
                  <a:pt x="6232053" y="1035948"/>
                  <a:pt x="6218451" y="1025791"/>
                  <a:pt x="6218451" y="1012249"/>
                </a:cubicBezTo>
                <a:cubicBezTo>
                  <a:pt x="6218451" y="998708"/>
                  <a:pt x="6230352" y="988551"/>
                  <a:pt x="6247354" y="988551"/>
                </a:cubicBezTo>
                <a:close/>
                <a:moveTo>
                  <a:pt x="6162361" y="988551"/>
                </a:moveTo>
                <a:cubicBezTo>
                  <a:pt x="6179353" y="988551"/>
                  <a:pt x="6192956" y="998708"/>
                  <a:pt x="6192956" y="1012249"/>
                </a:cubicBezTo>
                <a:cubicBezTo>
                  <a:pt x="6192956" y="1025791"/>
                  <a:pt x="6179353" y="1035948"/>
                  <a:pt x="6164065" y="1035948"/>
                </a:cubicBezTo>
                <a:cubicBezTo>
                  <a:pt x="6147057" y="1035948"/>
                  <a:pt x="6133453" y="1025791"/>
                  <a:pt x="6133453" y="1012249"/>
                </a:cubicBezTo>
                <a:cubicBezTo>
                  <a:pt x="6133453" y="998708"/>
                  <a:pt x="6147057" y="988551"/>
                  <a:pt x="6162361" y="988551"/>
                </a:cubicBezTo>
                <a:close/>
                <a:moveTo>
                  <a:pt x="6079058" y="988551"/>
                </a:moveTo>
                <a:cubicBezTo>
                  <a:pt x="6096056" y="988551"/>
                  <a:pt x="6107952" y="998708"/>
                  <a:pt x="6109656" y="1012249"/>
                </a:cubicBezTo>
                <a:cubicBezTo>
                  <a:pt x="6109656" y="1025791"/>
                  <a:pt x="6096056" y="1035948"/>
                  <a:pt x="6080758" y="1035948"/>
                </a:cubicBezTo>
                <a:cubicBezTo>
                  <a:pt x="6063763" y="1035948"/>
                  <a:pt x="6050165" y="1025791"/>
                  <a:pt x="6050165" y="1012249"/>
                </a:cubicBezTo>
                <a:cubicBezTo>
                  <a:pt x="6050165" y="998708"/>
                  <a:pt x="6063763" y="988551"/>
                  <a:pt x="6079058" y="988551"/>
                </a:cubicBezTo>
                <a:close/>
                <a:moveTo>
                  <a:pt x="5994069" y="988551"/>
                </a:moveTo>
                <a:cubicBezTo>
                  <a:pt x="6011057" y="988551"/>
                  <a:pt x="6024651" y="998708"/>
                  <a:pt x="6024651" y="1012249"/>
                </a:cubicBezTo>
                <a:cubicBezTo>
                  <a:pt x="6024651" y="1025791"/>
                  <a:pt x="6011057" y="1035948"/>
                  <a:pt x="5995761" y="1035948"/>
                </a:cubicBezTo>
                <a:cubicBezTo>
                  <a:pt x="5978762" y="1035948"/>
                  <a:pt x="5965169" y="1025791"/>
                  <a:pt x="5965169" y="1012249"/>
                </a:cubicBezTo>
                <a:cubicBezTo>
                  <a:pt x="5965169" y="998708"/>
                  <a:pt x="5978762" y="988551"/>
                  <a:pt x="5994069" y="988551"/>
                </a:cubicBezTo>
                <a:close/>
                <a:moveTo>
                  <a:pt x="5912469" y="988551"/>
                </a:moveTo>
                <a:cubicBezTo>
                  <a:pt x="5927763" y="988551"/>
                  <a:pt x="5941370" y="998708"/>
                  <a:pt x="5941370" y="1012249"/>
                </a:cubicBezTo>
                <a:cubicBezTo>
                  <a:pt x="5941370" y="1025791"/>
                  <a:pt x="5927763" y="1035948"/>
                  <a:pt x="5910770" y="1035948"/>
                </a:cubicBezTo>
                <a:cubicBezTo>
                  <a:pt x="5893767" y="1035948"/>
                  <a:pt x="5881872" y="1025791"/>
                  <a:pt x="5881872" y="1012249"/>
                </a:cubicBezTo>
                <a:cubicBezTo>
                  <a:pt x="5881872" y="998708"/>
                  <a:pt x="5895467" y="988551"/>
                  <a:pt x="5912469" y="988551"/>
                </a:cubicBezTo>
                <a:close/>
                <a:moveTo>
                  <a:pt x="5823942" y="988551"/>
                </a:moveTo>
                <a:cubicBezTo>
                  <a:pt x="5841028" y="988551"/>
                  <a:pt x="5852875" y="998708"/>
                  <a:pt x="5852875" y="1012249"/>
                </a:cubicBezTo>
                <a:cubicBezTo>
                  <a:pt x="5852875" y="1025791"/>
                  <a:pt x="5839308" y="1035948"/>
                  <a:pt x="5822246" y="1035948"/>
                </a:cubicBezTo>
                <a:cubicBezTo>
                  <a:pt x="5805258" y="1035948"/>
                  <a:pt x="5793379" y="1025791"/>
                  <a:pt x="5793379" y="1012249"/>
                </a:cubicBezTo>
                <a:cubicBezTo>
                  <a:pt x="5793379" y="998708"/>
                  <a:pt x="5806958" y="988551"/>
                  <a:pt x="5823942" y="988551"/>
                </a:cubicBezTo>
                <a:close/>
                <a:moveTo>
                  <a:pt x="2265530" y="988551"/>
                </a:moveTo>
                <a:cubicBezTo>
                  <a:pt x="2280829" y="990244"/>
                  <a:pt x="2289334" y="1000400"/>
                  <a:pt x="2284227" y="1012249"/>
                </a:cubicBezTo>
                <a:cubicBezTo>
                  <a:pt x="2279131" y="1025791"/>
                  <a:pt x="2260434" y="1035948"/>
                  <a:pt x="2245135" y="1035948"/>
                </a:cubicBezTo>
                <a:cubicBezTo>
                  <a:pt x="2228125" y="1035948"/>
                  <a:pt x="2219620" y="1025791"/>
                  <a:pt x="2224716" y="1012249"/>
                </a:cubicBezTo>
                <a:cubicBezTo>
                  <a:pt x="2229824" y="998708"/>
                  <a:pt x="2248532" y="988551"/>
                  <a:pt x="2265530" y="988551"/>
                </a:cubicBezTo>
                <a:close/>
                <a:moveTo>
                  <a:pt x="2180506" y="988551"/>
                </a:moveTo>
                <a:cubicBezTo>
                  <a:pt x="2195806" y="990244"/>
                  <a:pt x="2204311" y="1000400"/>
                  <a:pt x="2199202" y="1012249"/>
                </a:cubicBezTo>
                <a:cubicBezTo>
                  <a:pt x="2194106" y="1025791"/>
                  <a:pt x="2175411" y="1035948"/>
                  <a:pt x="2158413" y="1035948"/>
                </a:cubicBezTo>
                <a:cubicBezTo>
                  <a:pt x="2141415" y="1035948"/>
                  <a:pt x="2132910" y="1025791"/>
                  <a:pt x="2139705" y="1012249"/>
                </a:cubicBezTo>
                <a:cubicBezTo>
                  <a:pt x="2144812" y="998708"/>
                  <a:pt x="2163509" y="988551"/>
                  <a:pt x="2180506" y="988551"/>
                </a:cubicBezTo>
                <a:close/>
                <a:moveTo>
                  <a:pt x="2095518" y="988551"/>
                </a:moveTo>
                <a:cubicBezTo>
                  <a:pt x="2112515" y="990244"/>
                  <a:pt x="2121032" y="1000400"/>
                  <a:pt x="2114215" y="1012249"/>
                </a:cubicBezTo>
                <a:cubicBezTo>
                  <a:pt x="2109118" y="1025791"/>
                  <a:pt x="2090421" y="1035948"/>
                  <a:pt x="2073424" y="1035948"/>
                </a:cubicBezTo>
                <a:cubicBezTo>
                  <a:pt x="2056415" y="1035948"/>
                  <a:pt x="2047922" y="1025791"/>
                  <a:pt x="2054716" y="1012249"/>
                </a:cubicBezTo>
                <a:cubicBezTo>
                  <a:pt x="2059824" y="998708"/>
                  <a:pt x="2078520" y="988551"/>
                  <a:pt x="2095518" y="988551"/>
                </a:cubicBezTo>
                <a:close/>
                <a:moveTo>
                  <a:pt x="2010514" y="988551"/>
                </a:moveTo>
                <a:cubicBezTo>
                  <a:pt x="2027512" y="990244"/>
                  <a:pt x="2036017" y="1000400"/>
                  <a:pt x="2029210" y="1012249"/>
                </a:cubicBezTo>
                <a:cubicBezTo>
                  <a:pt x="2022416" y="1025791"/>
                  <a:pt x="2005418" y="1035948"/>
                  <a:pt x="1988409" y="1035948"/>
                </a:cubicBezTo>
                <a:cubicBezTo>
                  <a:pt x="1971399" y="1035948"/>
                  <a:pt x="1962906" y="1025791"/>
                  <a:pt x="1969701" y="1012249"/>
                </a:cubicBezTo>
                <a:cubicBezTo>
                  <a:pt x="1976506" y="998708"/>
                  <a:pt x="1993516" y="988551"/>
                  <a:pt x="2010514" y="988551"/>
                </a:cubicBezTo>
                <a:close/>
                <a:moveTo>
                  <a:pt x="1927201" y="988551"/>
                </a:moveTo>
                <a:cubicBezTo>
                  <a:pt x="1942500" y="990244"/>
                  <a:pt x="1951005" y="1000400"/>
                  <a:pt x="1945898" y="1012249"/>
                </a:cubicBezTo>
                <a:cubicBezTo>
                  <a:pt x="1939103" y="1025791"/>
                  <a:pt x="1922105" y="1035948"/>
                  <a:pt x="1905096" y="1035948"/>
                </a:cubicBezTo>
                <a:cubicBezTo>
                  <a:pt x="1888098" y="1035948"/>
                  <a:pt x="1879593" y="1025791"/>
                  <a:pt x="1886399" y="1012249"/>
                </a:cubicBezTo>
                <a:cubicBezTo>
                  <a:pt x="1893205" y="998708"/>
                  <a:pt x="1910203" y="988551"/>
                  <a:pt x="1927201" y="988551"/>
                </a:cubicBezTo>
                <a:close/>
                <a:moveTo>
                  <a:pt x="1840478" y="988551"/>
                </a:moveTo>
                <a:cubicBezTo>
                  <a:pt x="1857476" y="988551"/>
                  <a:pt x="1865981" y="1000400"/>
                  <a:pt x="1859175" y="1012249"/>
                </a:cubicBezTo>
                <a:cubicBezTo>
                  <a:pt x="1852380" y="1025791"/>
                  <a:pt x="1835382" y="1035948"/>
                  <a:pt x="1818384" y="1035948"/>
                </a:cubicBezTo>
                <a:cubicBezTo>
                  <a:pt x="1801376" y="1035948"/>
                  <a:pt x="1792883" y="1025791"/>
                  <a:pt x="1799677" y="1012249"/>
                </a:cubicBezTo>
                <a:cubicBezTo>
                  <a:pt x="1806483" y="998708"/>
                  <a:pt x="1825179" y="988551"/>
                  <a:pt x="1840478" y="988551"/>
                </a:cubicBezTo>
                <a:close/>
                <a:moveTo>
                  <a:pt x="1755502" y="988551"/>
                </a:moveTo>
                <a:cubicBezTo>
                  <a:pt x="1772500" y="988551"/>
                  <a:pt x="1781004" y="998708"/>
                  <a:pt x="1774198" y="1012249"/>
                </a:cubicBezTo>
                <a:cubicBezTo>
                  <a:pt x="1767404" y="1025791"/>
                  <a:pt x="1748684" y="1035948"/>
                  <a:pt x="1733384" y="1035948"/>
                </a:cubicBezTo>
                <a:cubicBezTo>
                  <a:pt x="1716388" y="1035948"/>
                  <a:pt x="1709592" y="1025791"/>
                  <a:pt x="1714688" y="1012249"/>
                </a:cubicBezTo>
                <a:cubicBezTo>
                  <a:pt x="1721495" y="998708"/>
                  <a:pt x="1740191" y="988551"/>
                  <a:pt x="1755502" y="988551"/>
                </a:cubicBezTo>
                <a:close/>
                <a:moveTo>
                  <a:pt x="1670478" y="988551"/>
                </a:moveTo>
                <a:cubicBezTo>
                  <a:pt x="1687476" y="988551"/>
                  <a:pt x="1695981" y="998708"/>
                  <a:pt x="1689175" y="1012249"/>
                </a:cubicBezTo>
                <a:cubicBezTo>
                  <a:pt x="1682380" y="1025791"/>
                  <a:pt x="1663672" y="1035948"/>
                  <a:pt x="1648361" y="1035948"/>
                </a:cubicBezTo>
                <a:cubicBezTo>
                  <a:pt x="1633063" y="1035948"/>
                  <a:pt x="1624570" y="1025791"/>
                  <a:pt x="1629664" y="1012249"/>
                </a:cubicBezTo>
                <a:cubicBezTo>
                  <a:pt x="1636471" y="998708"/>
                  <a:pt x="1655167" y="988551"/>
                  <a:pt x="1670478" y="988551"/>
                </a:cubicBezTo>
                <a:close/>
                <a:moveTo>
                  <a:pt x="1585463" y="988551"/>
                </a:moveTo>
                <a:cubicBezTo>
                  <a:pt x="1600762" y="988551"/>
                  <a:pt x="1607557" y="998708"/>
                  <a:pt x="1602461" y="1012249"/>
                </a:cubicBezTo>
                <a:cubicBezTo>
                  <a:pt x="1595666" y="1025791"/>
                  <a:pt x="1576958" y="1035948"/>
                  <a:pt x="1559961" y="1035948"/>
                </a:cubicBezTo>
                <a:cubicBezTo>
                  <a:pt x="1542963" y="1035948"/>
                  <a:pt x="1536168" y="1025791"/>
                  <a:pt x="1542963" y="1012249"/>
                </a:cubicBezTo>
                <a:cubicBezTo>
                  <a:pt x="1549758" y="998708"/>
                  <a:pt x="1568465" y="988551"/>
                  <a:pt x="1585463" y="988551"/>
                </a:cubicBezTo>
                <a:close/>
                <a:moveTo>
                  <a:pt x="1498765" y="988551"/>
                </a:moveTo>
                <a:cubicBezTo>
                  <a:pt x="1515763" y="988551"/>
                  <a:pt x="1522569" y="998708"/>
                  <a:pt x="1515763" y="1012249"/>
                </a:cubicBezTo>
                <a:cubicBezTo>
                  <a:pt x="1508968" y="1025791"/>
                  <a:pt x="1490272" y="1035948"/>
                  <a:pt x="1473275" y="1035948"/>
                </a:cubicBezTo>
                <a:cubicBezTo>
                  <a:pt x="1456265" y="1035948"/>
                  <a:pt x="1449471" y="1025791"/>
                  <a:pt x="1456265" y="1012249"/>
                </a:cubicBezTo>
                <a:cubicBezTo>
                  <a:pt x="1463070" y="998708"/>
                  <a:pt x="1481767" y="988551"/>
                  <a:pt x="1498765" y="988551"/>
                </a:cubicBezTo>
                <a:close/>
                <a:moveTo>
                  <a:pt x="1415475" y="988551"/>
                </a:moveTo>
                <a:cubicBezTo>
                  <a:pt x="1430774" y="988551"/>
                  <a:pt x="1439267" y="998708"/>
                  <a:pt x="1432473" y="1012249"/>
                </a:cubicBezTo>
                <a:cubicBezTo>
                  <a:pt x="1425667" y="1025791"/>
                  <a:pt x="1406959" y="1035948"/>
                  <a:pt x="1389960" y="1035948"/>
                </a:cubicBezTo>
                <a:cubicBezTo>
                  <a:pt x="1372962" y="1035948"/>
                  <a:pt x="1366157" y="1025791"/>
                  <a:pt x="1372962" y="1012249"/>
                </a:cubicBezTo>
                <a:cubicBezTo>
                  <a:pt x="1379757" y="998708"/>
                  <a:pt x="1398465" y="988551"/>
                  <a:pt x="1415475" y="988551"/>
                </a:cubicBezTo>
                <a:close/>
                <a:moveTo>
                  <a:pt x="1330461" y="988551"/>
                </a:moveTo>
                <a:cubicBezTo>
                  <a:pt x="1345760" y="988551"/>
                  <a:pt x="1354253" y="998708"/>
                  <a:pt x="1347459" y="1012249"/>
                </a:cubicBezTo>
                <a:cubicBezTo>
                  <a:pt x="1340652" y="1025791"/>
                  <a:pt x="1321957" y="1035948"/>
                  <a:pt x="1304959" y="1035948"/>
                </a:cubicBezTo>
                <a:cubicBezTo>
                  <a:pt x="1287949" y="1035948"/>
                  <a:pt x="1281143" y="1025791"/>
                  <a:pt x="1287949" y="1012249"/>
                </a:cubicBezTo>
                <a:cubicBezTo>
                  <a:pt x="1294756" y="998708"/>
                  <a:pt x="1313464" y="988551"/>
                  <a:pt x="1330461" y="988551"/>
                </a:cubicBezTo>
                <a:close/>
                <a:moveTo>
                  <a:pt x="1245437" y="988551"/>
                </a:moveTo>
                <a:cubicBezTo>
                  <a:pt x="1262435" y="988551"/>
                  <a:pt x="1269229" y="998708"/>
                  <a:pt x="1262435" y="1012249"/>
                </a:cubicBezTo>
                <a:cubicBezTo>
                  <a:pt x="1255629" y="1025791"/>
                  <a:pt x="1236933" y="1035948"/>
                  <a:pt x="1219935" y="1035948"/>
                </a:cubicBezTo>
                <a:cubicBezTo>
                  <a:pt x="1202937" y="1035948"/>
                  <a:pt x="1196131" y="1025791"/>
                  <a:pt x="1202937" y="1012249"/>
                </a:cubicBezTo>
                <a:cubicBezTo>
                  <a:pt x="1209732" y="998708"/>
                  <a:pt x="1230139" y="988551"/>
                  <a:pt x="1245437" y="988551"/>
                </a:cubicBezTo>
                <a:close/>
                <a:moveTo>
                  <a:pt x="10686782" y="987799"/>
                </a:moveTo>
                <a:cubicBezTo>
                  <a:pt x="10707177" y="987799"/>
                  <a:pt x="10729271" y="997955"/>
                  <a:pt x="10736077" y="1011497"/>
                </a:cubicBezTo>
                <a:cubicBezTo>
                  <a:pt x="10742871" y="1025039"/>
                  <a:pt x="10732680" y="1035195"/>
                  <a:pt x="10713971" y="1035195"/>
                </a:cubicBezTo>
                <a:cubicBezTo>
                  <a:pt x="10693576" y="1035195"/>
                  <a:pt x="10673181" y="1025039"/>
                  <a:pt x="10664676" y="1011497"/>
                </a:cubicBezTo>
                <a:cubicBezTo>
                  <a:pt x="10657870" y="997955"/>
                  <a:pt x="10668074" y="987799"/>
                  <a:pt x="10686782" y="987799"/>
                </a:cubicBezTo>
                <a:close/>
                <a:moveTo>
                  <a:pt x="11293514" y="979520"/>
                </a:moveTo>
                <a:cubicBezTo>
                  <a:pt x="11312270" y="979520"/>
                  <a:pt x="11334317" y="991369"/>
                  <a:pt x="11342880" y="1003219"/>
                </a:cubicBezTo>
                <a:cubicBezTo>
                  <a:pt x="11351326" y="1016760"/>
                  <a:pt x="11341123" y="1026917"/>
                  <a:pt x="11320716" y="1026917"/>
                </a:cubicBezTo>
                <a:cubicBezTo>
                  <a:pt x="11300321" y="1026917"/>
                  <a:pt x="11278274" y="1016760"/>
                  <a:pt x="11271480" y="1003219"/>
                </a:cubicBezTo>
                <a:cubicBezTo>
                  <a:pt x="11262916" y="989677"/>
                  <a:pt x="11273119" y="979520"/>
                  <a:pt x="11293514" y="979520"/>
                </a:cubicBezTo>
                <a:close/>
                <a:moveTo>
                  <a:pt x="11189888" y="979520"/>
                </a:moveTo>
                <a:cubicBezTo>
                  <a:pt x="11210283" y="979520"/>
                  <a:pt x="11232330" y="989677"/>
                  <a:pt x="11239124" y="1003219"/>
                </a:cubicBezTo>
                <a:cubicBezTo>
                  <a:pt x="11245930" y="1016760"/>
                  <a:pt x="11237484" y="1026917"/>
                  <a:pt x="11217078" y="1026917"/>
                </a:cubicBezTo>
                <a:cubicBezTo>
                  <a:pt x="11196682" y="1026917"/>
                  <a:pt x="11174530" y="1016760"/>
                  <a:pt x="11167723" y="1003219"/>
                </a:cubicBezTo>
                <a:cubicBezTo>
                  <a:pt x="11160929" y="989677"/>
                  <a:pt x="11169482" y="979520"/>
                  <a:pt x="11189888" y="979520"/>
                </a:cubicBezTo>
                <a:close/>
                <a:moveTo>
                  <a:pt x="11091275" y="979520"/>
                </a:moveTo>
                <a:cubicBezTo>
                  <a:pt x="11111682" y="979520"/>
                  <a:pt x="11133716" y="989677"/>
                  <a:pt x="11140523" y="1003219"/>
                </a:cubicBezTo>
                <a:cubicBezTo>
                  <a:pt x="11147317" y="1016760"/>
                  <a:pt x="11138871" y="1026917"/>
                  <a:pt x="11118476" y="1026917"/>
                </a:cubicBezTo>
                <a:cubicBezTo>
                  <a:pt x="11098081" y="1026917"/>
                  <a:pt x="11075917" y="1016760"/>
                  <a:pt x="11069123" y="1003219"/>
                </a:cubicBezTo>
                <a:cubicBezTo>
                  <a:pt x="11062328" y="989677"/>
                  <a:pt x="11072519" y="979520"/>
                  <a:pt x="11091275" y="979520"/>
                </a:cubicBezTo>
                <a:close/>
                <a:moveTo>
                  <a:pt x="10987518" y="979520"/>
                </a:moveTo>
                <a:cubicBezTo>
                  <a:pt x="11007925" y="979520"/>
                  <a:pt x="11028320" y="989677"/>
                  <a:pt x="11036872" y="1003219"/>
                </a:cubicBezTo>
                <a:cubicBezTo>
                  <a:pt x="11043678" y="1016760"/>
                  <a:pt x="11033475" y="1026917"/>
                  <a:pt x="11014720" y="1026917"/>
                </a:cubicBezTo>
                <a:cubicBezTo>
                  <a:pt x="10994325" y="1026917"/>
                  <a:pt x="10972278" y="1016760"/>
                  <a:pt x="10965425" y="1003219"/>
                </a:cubicBezTo>
                <a:cubicBezTo>
                  <a:pt x="10958618" y="989677"/>
                  <a:pt x="10968869" y="979520"/>
                  <a:pt x="10987518" y="979520"/>
                </a:cubicBezTo>
                <a:close/>
                <a:moveTo>
                  <a:pt x="9106771" y="932694"/>
                </a:moveTo>
                <a:cubicBezTo>
                  <a:pt x="9122070" y="932694"/>
                  <a:pt x="9139079" y="942850"/>
                  <a:pt x="9144187" y="956392"/>
                </a:cubicBezTo>
                <a:cubicBezTo>
                  <a:pt x="9149283" y="969934"/>
                  <a:pt x="9139079" y="980090"/>
                  <a:pt x="9123768" y="980090"/>
                </a:cubicBezTo>
                <a:cubicBezTo>
                  <a:pt x="9106771" y="980090"/>
                  <a:pt x="9089772" y="969934"/>
                  <a:pt x="9086376" y="956392"/>
                </a:cubicBezTo>
                <a:cubicBezTo>
                  <a:pt x="9081280" y="942850"/>
                  <a:pt x="9091471" y="932694"/>
                  <a:pt x="9106771" y="932694"/>
                </a:cubicBezTo>
                <a:close/>
                <a:moveTo>
                  <a:pt x="9023468" y="932694"/>
                </a:moveTo>
                <a:cubicBezTo>
                  <a:pt x="9038767" y="932694"/>
                  <a:pt x="9055777" y="942850"/>
                  <a:pt x="9060885" y="956392"/>
                </a:cubicBezTo>
                <a:cubicBezTo>
                  <a:pt x="9065981" y="969934"/>
                  <a:pt x="9055777" y="980090"/>
                  <a:pt x="9040466" y="980090"/>
                </a:cubicBezTo>
                <a:cubicBezTo>
                  <a:pt x="9023468" y="980090"/>
                  <a:pt x="9006471" y="969934"/>
                  <a:pt x="9003062" y="956392"/>
                </a:cubicBezTo>
                <a:cubicBezTo>
                  <a:pt x="8997966" y="942850"/>
                  <a:pt x="9008169" y="932694"/>
                  <a:pt x="9023468" y="932694"/>
                </a:cubicBezTo>
                <a:close/>
                <a:moveTo>
                  <a:pt x="8938455" y="932694"/>
                </a:moveTo>
                <a:cubicBezTo>
                  <a:pt x="8953766" y="932694"/>
                  <a:pt x="8970776" y="942850"/>
                  <a:pt x="8975871" y="956392"/>
                </a:cubicBezTo>
                <a:cubicBezTo>
                  <a:pt x="8980967" y="969934"/>
                  <a:pt x="8970776" y="980090"/>
                  <a:pt x="8953766" y="980090"/>
                </a:cubicBezTo>
                <a:cubicBezTo>
                  <a:pt x="8936756" y="980090"/>
                  <a:pt x="8919759" y="969934"/>
                  <a:pt x="8916361" y="956392"/>
                </a:cubicBezTo>
                <a:cubicBezTo>
                  <a:pt x="8911265" y="942850"/>
                  <a:pt x="8921457" y="932694"/>
                  <a:pt x="8938455" y="932694"/>
                </a:cubicBezTo>
                <a:close/>
                <a:moveTo>
                  <a:pt x="8853443" y="932694"/>
                </a:moveTo>
                <a:cubicBezTo>
                  <a:pt x="8868754" y="932694"/>
                  <a:pt x="8885752" y="942850"/>
                  <a:pt x="8890848" y="956392"/>
                </a:cubicBezTo>
                <a:cubicBezTo>
                  <a:pt x="8895943" y="969934"/>
                  <a:pt x="8885752" y="980090"/>
                  <a:pt x="8868742" y="980090"/>
                </a:cubicBezTo>
                <a:cubicBezTo>
                  <a:pt x="8851744" y="980090"/>
                  <a:pt x="8836445" y="969934"/>
                  <a:pt x="8831349" y="956392"/>
                </a:cubicBezTo>
                <a:cubicBezTo>
                  <a:pt x="8826253" y="942850"/>
                  <a:pt x="8836445" y="932694"/>
                  <a:pt x="8853443" y="932694"/>
                </a:cubicBezTo>
                <a:close/>
                <a:moveTo>
                  <a:pt x="9951733" y="930999"/>
                </a:moveTo>
                <a:cubicBezTo>
                  <a:pt x="9967033" y="932692"/>
                  <a:pt x="9985741" y="942848"/>
                  <a:pt x="9992547" y="954698"/>
                </a:cubicBezTo>
                <a:cubicBezTo>
                  <a:pt x="9999342" y="968239"/>
                  <a:pt x="9990849" y="978396"/>
                  <a:pt x="9973839" y="978396"/>
                </a:cubicBezTo>
                <a:cubicBezTo>
                  <a:pt x="9956829" y="978396"/>
                  <a:pt x="9939832" y="968239"/>
                  <a:pt x="9933037" y="954698"/>
                </a:cubicBezTo>
                <a:cubicBezTo>
                  <a:pt x="9926231" y="941156"/>
                  <a:pt x="9934736" y="930999"/>
                  <a:pt x="9951733" y="930999"/>
                </a:cubicBezTo>
                <a:close/>
                <a:moveTo>
                  <a:pt x="9866732" y="930999"/>
                </a:moveTo>
                <a:cubicBezTo>
                  <a:pt x="9883730" y="930999"/>
                  <a:pt x="9902426" y="942848"/>
                  <a:pt x="9907534" y="954698"/>
                </a:cubicBezTo>
                <a:cubicBezTo>
                  <a:pt x="9914328" y="968239"/>
                  <a:pt x="9905835" y="978396"/>
                  <a:pt x="9888837" y="978396"/>
                </a:cubicBezTo>
                <a:cubicBezTo>
                  <a:pt x="9871828" y="978396"/>
                  <a:pt x="9854818" y="968239"/>
                  <a:pt x="9848023" y="954698"/>
                </a:cubicBezTo>
                <a:cubicBezTo>
                  <a:pt x="9842916" y="941156"/>
                  <a:pt x="9849723" y="930999"/>
                  <a:pt x="9866732" y="930999"/>
                </a:cubicBezTo>
                <a:close/>
                <a:moveTo>
                  <a:pt x="9781744" y="930999"/>
                </a:moveTo>
                <a:cubicBezTo>
                  <a:pt x="9798741" y="930999"/>
                  <a:pt x="9817438" y="942848"/>
                  <a:pt x="9822545" y="954698"/>
                </a:cubicBezTo>
                <a:cubicBezTo>
                  <a:pt x="9827641" y="968239"/>
                  <a:pt x="9819136" y="978396"/>
                  <a:pt x="9803837" y="978396"/>
                </a:cubicBezTo>
                <a:cubicBezTo>
                  <a:pt x="9786839" y="978396"/>
                  <a:pt x="9769841" y="968239"/>
                  <a:pt x="9763047" y="954698"/>
                </a:cubicBezTo>
                <a:cubicBezTo>
                  <a:pt x="9757939" y="941156"/>
                  <a:pt x="9766444" y="930999"/>
                  <a:pt x="9781744" y="930999"/>
                </a:cubicBezTo>
                <a:close/>
                <a:moveTo>
                  <a:pt x="9698417" y="930999"/>
                </a:moveTo>
                <a:cubicBezTo>
                  <a:pt x="9715414" y="930999"/>
                  <a:pt x="9732424" y="942848"/>
                  <a:pt x="9737520" y="954698"/>
                </a:cubicBezTo>
                <a:cubicBezTo>
                  <a:pt x="9742616" y="968239"/>
                  <a:pt x="9734122" y="978396"/>
                  <a:pt x="9718812" y="978396"/>
                </a:cubicBezTo>
                <a:cubicBezTo>
                  <a:pt x="9701814" y="978396"/>
                  <a:pt x="9684816" y="968239"/>
                  <a:pt x="9679708" y="954698"/>
                </a:cubicBezTo>
                <a:cubicBezTo>
                  <a:pt x="9674612" y="941156"/>
                  <a:pt x="9683106" y="930999"/>
                  <a:pt x="9698417" y="930999"/>
                </a:cubicBezTo>
                <a:close/>
                <a:moveTo>
                  <a:pt x="9615103" y="930999"/>
                </a:moveTo>
                <a:cubicBezTo>
                  <a:pt x="9630402" y="930999"/>
                  <a:pt x="9649110" y="941156"/>
                  <a:pt x="9654217" y="954698"/>
                </a:cubicBezTo>
                <a:cubicBezTo>
                  <a:pt x="9659313" y="968239"/>
                  <a:pt x="9650821" y="978396"/>
                  <a:pt x="9635509" y="978396"/>
                </a:cubicBezTo>
                <a:cubicBezTo>
                  <a:pt x="9618499" y="978396"/>
                  <a:pt x="9601502" y="968239"/>
                  <a:pt x="9596406" y="954698"/>
                </a:cubicBezTo>
                <a:cubicBezTo>
                  <a:pt x="9591298" y="941156"/>
                  <a:pt x="9599803" y="930999"/>
                  <a:pt x="9615103" y="930999"/>
                </a:cubicBezTo>
                <a:close/>
                <a:moveTo>
                  <a:pt x="9528415" y="930999"/>
                </a:moveTo>
                <a:cubicBezTo>
                  <a:pt x="9543725" y="930999"/>
                  <a:pt x="9562422" y="941156"/>
                  <a:pt x="9567518" y="954698"/>
                </a:cubicBezTo>
                <a:cubicBezTo>
                  <a:pt x="9572625" y="968239"/>
                  <a:pt x="9564120" y="978396"/>
                  <a:pt x="9547123" y="978396"/>
                </a:cubicBezTo>
                <a:cubicBezTo>
                  <a:pt x="9530124" y="978396"/>
                  <a:pt x="9513115" y="968239"/>
                  <a:pt x="9508007" y="954698"/>
                </a:cubicBezTo>
                <a:cubicBezTo>
                  <a:pt x="9502912" y="941156"/>
                  <a:pt x="9511416" y="930999"/>
                  <a:pt x="9528415" y="930999"/>
                </a:cubicBezTo>
                <a:close/>
                <a:moveTo>
                  <a:pt x="9443401" y="930999"/>
                </a:moveTo>
                <a:cubicBezTo>
                  <a:pt x="9460399" y="930999"/>
                  <a:pt x="9477397" y="941156"/>
                  <a:pt x="9482505" y="954698"/>
                </a:cubicBezTo>
                <a:cubicBezTo>
                  <a:pt x="9487600" y="968239"/>
                  <a:pt x="9479095" y="978396"/>
                  <a:pt x="9462098" y="978396"/>
                </a:cubicBezTo>
                <a:cubicBezTo>
                  <a:pt x="9445100" y="978396"/>
                  <a:pt x="9428102" y="968239"/>
                  <a:pt x="9422994" y="954698"/>
                </a:cubicBezTo>
                <a:cubicBezTo>
                  <a:pt x="9417899" y="941156"/>
                  <a:pt x="9426404" y="930999"/>
                  <a:pt x="9443401" y="930999"/>
                </a:cubicBezTo>
                <a:close/>
                <a:moveTo>
                  <a:pt x="9358389" y="930999"/>
                </a:moveTo>
                <a:cubicBezTo>
                  <a:pt x="9373688" y="930999"/>
                  <a:pt x="9392384" y="941156"/>
                  <a:pt x="9397480" y="954698"/>
                </a:cubicBezTo>
                <a:cubicBezTo>
                  <a:pt x="9402599" y="968239"/>
                  <a:pt x="9394083" y="978396"/>
                  <a:pt x="9377085" y="978396"/>
                </a:cubicBezTo>
                <a:cubicBezTo>
                  <a:pt x="9360087" y="978396"/>
                  <a:pt x="9343089" y="968239"/>
                  <a:pt x="9337981" y="954698"/>
                </a:cubicBezTo>
                <a:cubicBezTo>
                  <a:pt x="9332886" y="941156"/>
                  <a:pt x="9341390" y="930999"/>
                  <a:pt x="9358389" y="930999"/>
                </a:cubicBezTo>
                <a:close/>
                <a:moveTo>
                  <a:pt x="9273399" y="930999"/>
                </a:moveTo>
                <a:cubicBezTo>
                  <a:pt x="9290409" y="930999"/>
                  <a:pt x="9307407" y="941156"/>
                  <a:pt x="9312503" y="954698"/>
                </a:cubicBezTo>
                <a:cubicBezTo>
                  <a:pt x="9317610" y="968239"/>
                  <a:pt x="9309105" y="978396"/>
                  <a:pt x="9292107" y="978396"/>
                </a:cubicBezTo>
                <a:cubicBezTo>
                  <a:pt x="9275098" y="978396"/>
                  <a:pt x="9258100" y="968239"/>
                  <a:pt x="9252992" y="954698"/>
                </a:cubicBezTo>
                <a:cubicBezTo>
                  <a:pt x="9247897" y="941156"/>
                  <a:pt x="9256402" y="930999"/>
                  <a:pt x="9273399" y="930999"/>
                </a:cubicBezTo>
                <a:close/>
                <a:moveTo>
                  <a:pt x="9190085" y="930999"/>
                </a:moveTo>
                <a:cubicBezTo>
                  <a:pt x="9207083" y="930999"/>
                  <a:pt x="9224081" y="941156"/>
                  <a:pt x="9229189" y="954698"/>
                </a:cubicBezTo>
                <a:cubicBezTo>
                  <a:pt x="9234285" y="968239"/>
                  <a:pt x="9224081" y="978396"/>
                  <a:pt x="9208782" y="978396"/>
                </a:cubicBezTo>
                <a:cubicBezTo>
                  <a:pt x="9191784" y="978396"/>
                  <a:pt x="9174786" y="968239"/>
                  <a:pt x="9169679" y="954698"/>
                </a:cubicBezTo>
                <a:cubicBezTo>
                  <a:pt x="9164583" y="941156"/>
                  <a:pt x="9174786" y="930999"/>
                  <a:pt x="9190085" y="930999"/>
                </a:cubicBezTo>
                <a:close/>
                <a:moveTo>
                  <a:pt x="8768452" y="930999"/>
                </a:moveTo>
                <a:cubicBezTo>
                  <a:pt x="8785451" y="932692"/>
                  <a:pt x="8802460" y="942848"/>
                  <a:pt x="8805869" y="954698"/>
                </a:cubicBezTo>
                <a:cubicBezTo>
                  <a:pt x="8810965" y="968239"/>
                  <a:pt x="8800762" y="978396"/>
                  <a:pt x="8783752" y="978396"/>
                </a:cubicBezTo>
                <a:cubicBezTo>
                  <a:pt x="8766754" y="978396"/>
                  <a:pt x="8751455" y="968239"/>
                  <a:pt x="8746359" y="954698"/>
                </a:cubicBezTo>
                <a:cubicBezTo>
                  <a:pt x="8742950" y="941156"/>
                  <a:pt x="8751455" y="930999"/>
                  <a:pt x="8768452" y="930999"/>
                </a:cubicBezTo>
                <a:close/>
                <a:moveTo>
                  <a:pt x="8685150" y="930999"/>
                </a:moveTo>
                <a:cubicBezTo>
                  <a:pt x="8702160" y="930999"/>
                  <a:pt x="8719158" y="942848"/>
                  <a:pt x="8722555" y="954698"/>
                </a:cubicBezTo>
                <a:cubicBezTo>
                  <a:pt x="8725953" y="968239"/>
                  <a:pt x="8717459" y="978396"/>
                  <a:pt x="8700462" y="978396"/>
                </a:cubicBezTo>
                <a:cubicBezTo>
                  <a:pt x="8683452" y="978396"/>
                  <a:pt x="8668153" y="968239"/>
                  <a:pt x="8663045" y="954698"/>
                </a:cubicBezTo>
                <a:cubicBezTo>
                  <a:pt x="8659648" y="941156"/>
                  <a:pt x="8668141" y="930999"/>
                  <a:pt x="8685150" y="930999"/>
                </a:cubicBezTo>
                <a:close/>
                <a:moveTo>
                  <a:pt x="10369991" y="929305"/>
                </a:moveTo>
                <a:cubicBezTo>
                  <a:pt x="10385290" y="929305"/>
                  <a:pt x="10403987" y="939461"/>
                  <a:pt x="10410793" y="953003"/>
                </a:cubicBezTo>
                <a:cubicBezTo>
                  <a:pt x="10417588" y="966545"/>
                  <a:pt x="10409083" y="976701"/>
                  <a:pt x="10393784" y="976701"/>
                </a:cubicBezTo>
                <a:cubicBezTo>
                  <a:pt x="10376785" y="976701"/>
                  <a:pt x="10358089" y="966545"/>
                  <a:pt x="10352994" y="953003"/>
                </a:cubicBezTo>
                <a:cubicBezTo>
                  <a:pt x="10346176" y="939461"/>
                  <a:pt x="10354692" y="929305"/>
                  <a:pt x="10369991" y="929305"/>
                </a:cubicBezTo>
                <a:close/>
                <a:moveTo>
                  <a:pt x="10199954" y="929305"/>
                </a:moveTo>
                <a:cubicBezTo>
                  <a:pt x="10215253" y="929305"/>
                  <a:pt x="10233973" y="939461"/>
                  <a:pt x="10239069" y="953003"/>
                </a:cubicBezTo>
                <a:cubicBezTo>
                  <a:pt x="10245863" y="966545"/>
                  <a:pt x="10237370" y="976701"/>
                  <a:pt x="10222071" y="976701"/>
                </a:cubicBezTo>
                <a:cubicBezTo>
                  <a:pt x="10205061" y="976701"/>
                  <a:pt x="10188051" y="966545"/>
                  <a:pt x="10181257" y="953003"/>
                </a:cubicBezTo>
                <a:cubicBezTo>
                  <a:pt x="10174451" y="939461"/>
                  <a:pt x="10182956" y="929305"/>
                  <a:pt x="10199954" y="929305"/>
                </a:cubicBezTo>
                <a:close/>
                <a:moveTo>
                  <a:pt x="10116675" y="929305"/>
                </a:moveTo>
                <a:cubicBezTo>
                  <a:pt x="10133673" y="929305"/>
                  <a:pt x="10150671" y="939461"/>
                  <a:pt x="10157466" y="953003"/>
                </a:cubicBezTo>
                <a:cubicBezTo>
                  <a:pt x="10164272" y="966545"/>
                  <a:pt x="10155767" y="976701"/>
                  <a:pt x="10138769" y="976701"/>
                </a:cubicBezTo>
                <a:cubicBezTo>
                  <a:pt x="10121771" y="976701"/>
                  <a:pt x="10104773" y="966545"/>
                  <a:pt x="10097967" y="953003"/>
                </a:cubicBezTo>
                <a:cubicBezTo>
                  <a:pt x="10091173" y="939461"/>
                  <a:pt x="10099666" y="929305"/>
                  <a:pt x="10116675" y="929305"/>
                </a:cubicBezTo>
                <a:close/>
                <a:moveTo>
                  <a:pt x="10033361" y="929305"/>
                </a:moveTo>
                <a:cubicBezTo>
                  <a:pt x="10048660" y="929305"/>
                  <a:pt x="10067356" y="939461"/>
                  <a:pt x="10074163" y="953003"/>
                </a:cubicBezTo>
                <a:cubicBezTo>
                  <a:pt x="10080957" y="966545"/>
                  <a:pt x="10072464" y="976701"/>
                  <a:pt x="10055466" y="976701"/>
                </a:cubicBezTo>
                <a:cubicBezTo>
                  <a:pt x="10038457" y="976701"/>
                  <a:pt x="10021459" y="966545"/>
                  <a:pt x="10014664" y="953003"/>
                </a:cubicBezTo>
                <a:cubicBezTo>
                  <a:pt x="10007858" y="939461"/>
                  <a:pt x="10016363" y="929305"/>
                  <a:pt x="10033361" y="929305"/>
                </a:cubicBezTo>
                <a:close/>
                <a:moveTo>
                  <a:pt x="5737359" y="929305"/>
                </a:moveTo>
                <a:cubicBezTo>
                  <a:pt x="5754342" y="929305"/>
                  <a:pt x="5766225" y="939461"/>
                  <a:pt x="5766225" y="953003"/>
                </a:cubicBezTo>
                <a:cubicBezTo>
                  <a:pt x="5766225" y="966545"/>
                  <a:pt x="5752649" y="976701"/>
                  <a:pt x="5735662" y="976701"/>
                </a:cubicBezTo>
                <a:cubicBezTo>
                  <a:pt x="5718679" y="976701"/>
                  <a:pt x="5706779" y="966545"/>
                  <a:pt x="5706779" y="953003"/>
                </a:cubicBezTo>
                <a:cubicBezTo>
                  <a:pt x="5706779" y="939461"/>
                  <a:pt x="5720383" y="929305"/>
                  <a:pt x="5737359" y="929305"/>
                </a:cubicBezTo>
                <a:close/>
                <a:moveTo>
                  <a:pt x="5650650" y="929305"/>
                </a:moveTo>
                <a:cubicBezTo>
                  <a:pt x="5667648" y="929305"/>
                  <a:pt x="5681257" y="939461"/>
                  <a:pt x="5679554" y="953003"/>
                </a:cubicBezTo>
                <a:cubicBezTo>
                  <a:pt x="5679554" y="966545"/>
                  <a:pt x="5665952" y="976701"/>
                  <a:pt x="5648945" y="976701"/>
                </a:cubicBezTo>
                <a:cubicBezTo>
                  <a:pt x="5631941" y="976701"/>
                  <a:pt x="5620032" y="966545"/>
                  <a:pt x="5620032" y="953003"/>
                </a:cubicBezTo>
                <a:cubicBezTo>
                  <a:pt x="5620032" y="939461"/>
                  <a:pt x="5633638" y="929305"/>
                  <a:pt x="5650650" y="929305"/>
                </a:cubicBezTo>
                <a:close/>
                <a:moveTo>
                  <a:pt x="5570721" y="929305"/>
                </a:moveTo>
                <a:cubicBezTo>
                  <a:pt x="5587741" y="929305"/>
                  <a:pt x="5599629" y="939461"/>
                  <a:pt x="5599629" y="953003"/>
                </a:cubicBezTo>
                <a:cubicBezTo>
                  <a:pt x="5599629" y="966545"/>
                  <a:pt x="5586032" y="976701"/>
                  <a:pt x="5569016" y="976701"/>
                </a:cubicBezTo>
                <a:cubicBezTo>
                  <a:pt x="5552017" y="976701"/>
                  <a:pt x="5540111" y="966545"/>
                  <a:pt x="5540111" y="953003"/>
                </a:cubicBezTo>
                <a:cubicBezTo>
                  <a:pt x="5540111" y="939461"/>
                  <a:pt x="5553719" y="929305"/>
                  <a:pt x="5570721" y="929305"/>
                </a:cubicBezTo>
                <a:close/>
                <a:moveTo>
                  <a:pt x="8598439" y="927609"/>
                </a:moveTo>
                <a:cubicBezTo>
                  <a:pt x="8615436" y="927609"/>
                  <a:pt x="8632434" y="939459"/>
                  <a:pt x="8635832" y="951308"/>
                </a:cubicBezTo>
                <a:cubicBezTo>
                  <a:pt x="8639241" y="964849"/>
                  <a:pt x="8630736" y="975006"/>
                  <a:pt x="8613738" y="975006"/>
                </a:cubicBezTo>
                <a:cubicBezTo>
                  <a:pt x="8596740" y="975006"/>
                  <a:pt x="8581441" y="964849"/>
                  <a:pt x="8576333" y="951308"/>
                </a:cubicBezTo>
                <a:cubicBezTo>
                  <a:pt x="8572936" y="937766"/>
                  <a:pt x="8583140" y="927609"/>
                  <a:pt x="8598439" y="927609"/>
                </a:cubicBezTo>
                <a:close/>
                <a:moveTo>
                  <a:pt x="8515124" y="927609"/>
                </a:moveTo>
                <a:cubicBezTo>
                  <a:pt x="8530423" y="927609"/>
                  <a:pt x="8547433" y="937766"/>
                  <a:pt x="8550831" y="951308"/>
                </a:cubicBezTo>
                <a:cubicBezTo>
                  <a:pt x="8554227" y="964849"/>
                  <a:pt x="8544024" y="975006"/>
                  <a:pt x="8528725" y="975006"/>
                </a:cubicBezTo>
                <a:cubicBezTo>
                  <a:pt x="8511727" y="975006"/>
                  <a:pt x="8496428" y="964849"/>
                  <a:pt x="8493030" y="951308"/>
                </a:cubicBezTo>
                <a:cubicBezTo>
                  <a:pt x="8489634" y="937766"/>
                  <a:pt x="8499825" y="927609"/>
                  <a:pt x="8515124" y="927609"/>
                </a:cubicBezTo>
                <a:close/>
                <a:moveTo>
                  <a:pt x="8430124" y="927609"/>
                </a:moveTo>
                <a:cubicBezTo>
                  <a:pt x="8445423" y="927609"/>
                  <a:pt x="8462421" y="937766"/>
                  <a:pt x="8465830" y="951308"/>
                </a:cubicBezTo>
                <a:cubicBezTo>
                  <a:pt x="8469227" y="964849"/>
                  <a:pt x="8459024" y="975006"/>
                  <a:pt x="8443725" y="975006"/>
                </a:cubicBezTo>
                <a:cubicBezTo>
                  <a:pt x="8426727" y="975006"/>
                  <a:pt x="8411415" y="964849"/>
                  <a:pt x="8408019" y="951308"/>
                </a:cubicBezTo>
                <a:cubicBezTo>
                  <a:pt x="8404621" y="937766"/>
                  <a:pt x="8414813" y="927609"/>
                  <a:pt x="8430124" y="927609"/>
                </a:cubicBezTo>
                <a:close/>
                <a:moveTo>
                  <a:pt x="8346809" y="927609"/>
                </a:moveTo>
                <a:cubicBezTo>
                  <a:pt x="8362108" y="927609"/>
                  <a:pt x="8379106" y="937766"/>
                  <a:pt x="8382503" y="951308"/>
                </a:cubicBezTo>
                <a:cubicBezTo>
                  <a:pt x="8385912" y="964849"/>
                  <a:pt x="8375709" y="975006"/>
                  <a:pt x="8358712" y="975006"/>
                </a:cubicBezTo>
                <a:cubicBezTo>
                  <a:pt x="8341713" y="975006"/>
                  <a:pt x="8326402" y="964849"/>
                  <a:pt x="8322993" y="951308"/>
                </a:cubicBezTo>
                <a:cubicBezTo>
                  <a:pt x="8319596" y="937766"/>
                  <a:pt x="8329799" y="927609"/>
                  <a:pt x="8346809" y="927609"/>
                </a:cubicBezTo>
                <a:close/>
                <a:moveTo>
                  <a:pt x="8261808" y="927609"/>
                </a:moveTo>
                <a:cubicBezTo>
                  <a:pt x="8278805" y="927609"/>
                  <a:pt x="8294104" y="937766"/>
                  <a:pt x="8297513" y="951308"/>
                </a:cubicBezTo>
                <a:cubicBezTo>
                  <a:pt x="8300911" y="964849"/>
                  <a:pt x="8290708" y="975006"/>
                  <a:pt x="8273709" y="975006"/>
                </a:cubicBezTo>
                <a:cubicBezTo>
                  <a:pt x="8256712" y="975006"/>
                  <a:pt x="8241412" y="964849"/>
                  <a:pt x="8238003" y="951308"/>
                </a:cubicBezTo>
                <a:cubicBezTo>
                  <a:pt x="8234606" y="937766"/>
                  <a:pt x="8244810" y="927609"/>
                  <a:pt x="8261808" y="927609"/>
                </a:cubicBezTo>
                <a:close/>
                <a:moveTo>
                  <a:pt x="8178505" y="927609"/>
                </a:moveTo>
                <a:cubicBezTo>
                  <a:pt x="8195515" y="927609"/>
                  <a:pt x="8210814" y="937766"/>
                  <a:pt x="8214211" y="951308"/>
                </a:cubicBezTo>
                <a:cubicBezTo>
                  <a:pt x="8217608" y="964849"/>
                  <a:pt x="8207416" y="975006"/>
                  <a:pt x="8190407" y="975006"/>
                </a:cubicBezTo>
                <a:cubicBezTo>
                  <a:pt x="8173397" y="975006"/>
                  <a:pt x="8158098" y="964849"/>
                  <a:pt x="8154701" y="951308"/>
                </a:cubicBezTo>
                <a:cubicBezTo>
                  <a:pt x="8151304" y="937766"/>
                  <a:pt x="8161495" y="927609"/>
                  <a:pt x="8178505" y="927609"/>
                </a:cubicBezTo>
                <a:close/>
                <a:moveTo>
                  <a:pt x="8093493" y="927609"/>
                </a:moveTo>
                <a:cubicBezTo>
                  <a:pt x="8110502" y="927609"/>
                  <a:pt x="8125801" y="937766"/>
                  <a:pt x="8129198" y="951308"/>
                </a:cubicBezTo>
                <a:cubicBezTo>
                  <a:pt x="8132596" y="964849"/>
                  <a:pt x="8122392" y="975006"/>
                  <a:pt x="8105394" y="975006"/>
                </a:cubicBezTo>
                <a:cubicBezTo>
                  <a:pt x="8088397" y="975006"/>
                  <a:pt x="8073097" y="964849"/>
                  <a:pt x="8069688" y="951308"/>
                </a:cubicBezTo>
                <a:cubicBezTo>
                  <a:pt x="8066291" y="937766"/>
                  <a:pt x="8076494" y="927609"/>
                  <a:pt x="8093493" y="927609"/>
                </a:cubicBezTo>
                <a:close/>
                <a:moveTo>
                  <a:pt x="8008491" y="927609"/>
                </a:moveTo>
                <a:cubicBezTo>
                  <a:pt x="8025500" y="927609"/>
                  <a:pt x="8040800" y="937766"/>
                  <a:pt x="8044197" y="951308"/>
                </a:cubicBezTo>
                <a:cubicBezTo>
                  <a:pt x="8047595" y="964849"/>
                  <a:pt x="8037391" y="975006"/>
                  <a:pt x="8020393" y="975006"/>
                </a:cubicBezTo>
                <a:cubicBezTo>
                  <a:pt x="8003395" y="975006"/>
                  <a:pt x="7988096" y="964849"/>
                  <a:pt x="7984699" y="951308"/>
                </a:cubicBezTo>
                <a:cubicBezTo>
                  <a:pt x="7981301" y="937766"/>
                  <a:pt x="7993192" y="927609"/>
                  <a:pt x="8008491" y="927609"/>
                </a:cubicBezTo>
                <a:close/>
                <a:moveTo>
                  <a:pt x="7925189" y="927609"/>
                </a:moveTo>
                <a:cubicBezTo>
                  <a:pt x="7942187" y="927609"/>
                  <a:pt x="7957486" y="937766"/>
                  <a:pt x="7960895" y="951308"/>
                </a:cubicBezTo>
                <a:cubicBezTo>
                  <a:pt x="7964293" y="964849"/>
                  <a:pt x="7952390" y="975006"/>
                  <a:pt x="7937091" y="975006"/>
                </a:cubicBezTo>
                <a:cubicBezTo>
                  <a:pt x="7920094" y="975006"/>
                  <a:pt x="7904794" y="964849"/>
                  <a:pt x="7901385" y="951308"/>
                </a:cubicBezTo>
                <a:cubicBezTo>
                  <a:pt x="7897988" y="937766"/>
                  <a:pt x="7909890" y="927609"/>
                  <a:pt x="7925189" y="927609"/>
                </a:cubicBezTo>
                <a:close/>
                <a:moveTo>
                  <a:pt x="7843574" y="925921"/>
                </a:moveTo>
                <a:cubicBezTo>
                  <a:pt x="7858873" y="927614"/>
                  <a:pt x="7874172" y="937770"/>
                  <a:pt x="7877569" y="949619"/>
                </a:cubicBezTo>
                <a:cubicBezTo>
                  <a:pt x="7880979" y="963161"/>
                  <a:pt x="7869076" y="973317"/>
                  <a:pt x="7853777" y="973317"/>
                </a:cubicBezTo>
                <a:cubicBezTo>
                  <a:pt x="7836779" y="973317"/>
                  <a:pt x="7821468" y="963161"/>
                  <a:pt x="7819758" y="949619"/>
                </a:cubicBezTo>
                <a:cubicBezTo>
                  <a:pt x="7816360" y="936077"/>
                  <a:pt x="7828274" y="925921"/>
                  <a:pt x="7843574" y="925921"/>
                </a:cubicBezTo>
                <a:close/>
                <a:moveTo>
                  <a:pt x="7758572" y="925921"/>
                </a:moveTo>
                <a:cubicBezTo>
                  <a:pt x="7775571" y="927614"/>
                  <a:pt x="7790869" y="937770"/>
                  <a:pt x="7792568" y="949619"/>
                </a:cubicBezTo>
                <a:cubicBezTo>
                  <a:pt x="7795965" y="963161"/>
                  <a:pt x="7784075" y="973317"/>
                  <a:pt x="7768777" y="973317"/>
                </a:cubicBezTo>
                <a:cubicBezTo>
                  <a:pt x="7751779" y="973317"/>
                  <a:pt x="7736480" y="963161"/>
                  <a:pt x="7734769" y="949619"/>
                </a:cubicBezTo>
                <a:cubicBezTo>
                  <a:pt x="7731372" y="936077"/>
                  <a:pt x="7743274" y="925921"/>
                  <a:pt x="7758572" y="925921"/>
                </a:cubicBezTo>
                <a:close/>
                <a:moveTo>
                  <a:pt x="7678656" y="925921"/>
                </a:moveTo>
                <a:cubicBezTo>
                  <a:pt x="7693955" y="927614"/>
                  <a:pt x="7709267" y="937770"/>
                  <a:pt x="7712663" y="949619"/>
                </a:cubicBezTo>
                <a:cubicBezTo>
                  <a:pt x="7716062" y="963161"/>
                  <a:pt x="7704158" y="973317"/>
                  <a:pt x="7687161" y="973317"/>
                </a:cubicBezTo>
                <a:cubicBezTo>
                  <a:pt x="7670165" y="973317"/>
                  <a:pt x="7654865" y="963161"/>
                  <a:pt x="7653165" y="949619"/>
                </a:cubicBezTo>
                <a:cubicBezTo>
                  <a:pt x="7651466" y="936077"/>
                  <a:pt x="7661658" y="925921"/>
                  <a:pt x="7678656" y="925921"/>
                </a:cubicBezTo>
                <a:close/>
                <a:moveTo>
                  <a:pt x="7591943" y="925921"/>
                </a:moveTo>
                <a:cubicBezTo>
                  <a:pt x="7608943" y="927614"/>
                  <a:pt x="7624253" y="937770"/>
                  <a:pt x="7625952" y="949619"/>
                </a:cubicBezTo>
                <a:cubicBezTo>
                  <a:pt x="7627653" y="963161"/>
                  <a:pt x="7617448" y="973317"/>
                  <a:pt x="7600438" y="973317"/>
                </a:cubicBezTo>
                <a:cubicBezTo>
                  <a:pt x="7583440" y="973317"/>
                  <a:pt x="7568144" y="963161"/>
                  <a:pt x="7566450" y="949619"/>
                </a:cubicBezTo>
                <a:cubicBezTo>
                  <a:pt x="7564751" y="936077"/>
                  <a:pt x="7574957" y="925921"/>
                  <a:pt x="7591943" y="925921"/>
                </a:cubicBezTo>
                <a:close/>
                <a:moveTo>
                  <a:pt x="7508652" y="925921"/>
                </a:moveTo>
                <a:cubicBezTo>
                  <a:pt x="7523949" y="927614"/>
                  <a:pt x="7539251" y="937770"/>
                  <a:pt x="7542656" y="949619"/>
                </a:cubicBezTo>
                <a:cubicBezTo>
                  <a:pt x="7544358" y="963161"/>
                  <a:pt x="7534152" y="973317"/>
                  <a:pt x="7517154" y="973317"/>
                </a:cubicBezTo>
                <a:cubicBezTo>
                  <a:pt x="7500157" y="973317"/>
                  <a:pt x="7486561" y="963161"/>
                  <a:pt x="7483150" y="949619"/>
                </a:cubicBezTo>
                <a:cubicBezTo>
                  <a:pt x="7481451" y="936077"/>
                  <a:pt x="7491652" y="925921"/>
                  <a:pt x="7508652" y="925921"/>
                </a:cubicBezTo>
                <a:close/>
                <a:moveTo>
                  <a:pt x="7423651" y="925921"/>
                </a:moveTo>
                <a:cubicBezTo>
                  <a:pt x="7440650" y="925921"/>
                  <a:pt x="7455957" y="937770"/>
                  <a:pt x="7457656" y="949619"/>
                </a:cubicBezTo>
                <a:cubicBezTo>
                  <a:pt x="7459358" y="963161"/>
                  <a:pt x="7449155" y="973317"/>
                  <a:pt x="7432158" y="973317"/>
                </a:cubicBezTo>
                <a:cubicBezTo>
                  <a:pt x="7415159" y="973317"/>
                  <a:pt x="7401558" y="963161"/>
                  <a:pt x="7398161" y="949619"/>
                </a:cubicBezTo>
                <a:cubicBezTo>
                  <a:pt x="7396451" y="936077"/>
                  <a:pt x="7406652" y="925921"/>
                  <a:pt x="7423651" y="925921"/>
                </a:cubicBezTo>
                <a:close/>
                <a:moveTo>
                  <a:pt x="7340346" y="925921"/>
                </a:moveTo>
                <a:cubicBezTo>
                  <a:pt x="7357355" y="925921"/>
                  <a:pt x="7372653" y="937770"/>
                  <a:pt x="7374355" y="949619"/>
                </a:cubicBezTo>
                <a:cubicBezTo>
                  <a:pt x="7376053" y="963161"/>
                  <a:pt x="7364154" y="973317"/>
                  <a:pt x="7348840" y="973317"/>
                </a:cubicBezTo>
                <a:cubicBezTo>
                  <a:pt x="7331841" y="973317"/>
                  <a:pt x="7318241" y="963161"/>
                  <a:pt x="7314844" y="949619"/>
                </a:cubicBezTo>
                <a:cubicBezTo>
                  <a:pt x="7313147" y="936077"/>
                  <a:pt x="7325048" y="925921"/>
                  <a:pt x="7340346" y="925921"/>
                </a:cubicBezTo>
                <a:close/>
                <a:moveTo>
                  <a:pt x="7257041" y="925921"/>
                </a:moveTo>
                <a:cubicBezTo>
                  <a:pt x="7274039" y="925921"/>
                  <a:pt x="7287642" y="936077"/>
                  <a:pt x="7289339" y="949619"/>
                </a:cubicBezTo>
                <a:cubicBezTo>
                  <a:pt x="7291048" y="963161"/>
                  <a:pt x="7279146" y="973317"/>
                  <a:pt x="7263848" y="973317"/>
                </a:cubicBezTo>
                <a:cubicBezTo>
                  <a:pt x="7246848" y="973317"/>
                  <a:pt x="7233237" y="963161"/>
                  <a:pt x="7231538" y="949619"/>
                </a:cubicBezTo>
                <a:cubicBezTo>
                  <a:pt x="7229841" y="936077"/>
                  <a:pt x="7241742" y="925921"/>
                  <a:pt x="7257041" y="925921"/>
                </a:cubicBezTo>
                <a:close/>
                <a:moveTo>
                  <a:pt x="7172014" y="925921"/>
                </a:moveTo>
                <a:cubicBezTo>
                  <a:pt x="7189025" y="925921"/>
                  <a:pt x="7202612" y="936077"/>
                  <a:pt x="7204323" y="949619"/>
                </a:cubicBezTo>
                <a:cubicBezTo>
                  <a:pt x="7206023" y="963161"/>
                  <a:pt x="7194122" y="973317"/>
                  <a:pt x="7178821" y="973317"/>
                </a:cubicBezTo>
                <a:cubicBezTo>
                  <a:pt x="7161821" y="973317"/>
                  <a:pt x="7148220" y="963161"/>
                  <a:pt x="7146524" y="949619"/>
                </a:cubicBezTo>
                <a:cubicBezTo>
                  <a:pt x="7144823" y="936077"/>
                  <a:pt x="7156712" y="925921"/>
                  <a:pt x="7172014" y="925921"/>
                </a:cubicBezTo>
                <a:close/>
                <a:moveTo>
                  <a:pt x="7088734" y="925921"/>
                </a:moveTo>
                <a:cubicBezTo>
                  <a:pt x="7104029" y="925921"/>
                  <a:pt x="7119337" y="936077"/>
                  <a:pt x="7121035" y="949619"/>
                </a:cubicBezTo>
                <a:cubicBezTo>
                  <a:pt x="7122734" y="963161"/>
                  <a:pt x="7110832" y="973317"/>
                  <a:pt x="7093839" y="973317"/>
                </a:cubicBezTo>
                <a:cubicBezTo>
                  <a:pt x="7076840" y="973317"/>
                  <a:pt x="7063245" y="963161"/>
                  <a:pt x="7061547" y="949619"/>
                </a:cubicBezTo>
                <a:cubicBezTo>
                  <a:pt x="7059836" y="936077"/>
                  <a:pt x="7071736" y="925921"/>
                  <a:pt x="7088734" y="925921"/>
                </a:cubicBezTo>
                <a:close/>
                <a:moveTo>
                  <a:pt x="7003735" y="925921"/>
                </a:moveTo>
                <a:cubicBezTo>
                  <a:pt x="7020753" y="925921"/>
                  <a:pt x="7034339" y="936077"/>
                  <a:pt x="7036051" y="949619"/>
                </a:cubicBezTo>
                <a:cubicBezTo>
                  <a:pt x="7037746" y="963161"/>
                  <a:pt x="7025849" y="973317"/>
                  <a:pt x="7008842" y="973317"/>
                </a:cubicBezTo>
                <a:cubicBezTo>
                  <a:pt x="6991846" y="973317"/>
                  <a:pt x="6978246" y="963161"/>
                  <a:pt x="6976538" y="949619"/>
                </a:cubicBezTo>
                <a:cubicBezTo>
                  <a:pt x="6974837" y="936077"/>
                  <a:pt x="6986742" y="925921"/>
                  <a:pt x="7003735" y="925921"/>
                </a:cubicBezTo>
                <a:close/>
                <a:moveTo>
                  <a:pt x="6920445" y="925921"/>
                </a:moveTo>
                <a:cubicBezTo>
                  <a:pt x="6937441" y="925921"/>
                  <a:pt x="6951038" y="936077"/>
                  <a:pt x="6952736" y="949619"/>
                </a:cubicBezTo>
                <a:cubicBezTo>
                  <a:pt x="6954437" y="963161"/>
                  <a:pt x="6942535" y="973317"/>
                  <a:pt x="6925542" y="973317"/>
                </a:cubicBezTo>
                <a:cubicBezTo>
                  <a:pt x="6908546" y="973317"/>
                  <a:pt x="6894948" y="963161"/>
                  <a:pt x="6893250" y="949619"/>
                </a:cubicBezTo>
                <a:cubicBezTo>
                  <a:pt x="6891555" y="936077"/>
                  <a:pt x="6903449" y="925921"/>
                  <a:pt x="6920445" y="925921"/>
                </a:cubicBezTo>
                <a:close/>
                <a:moveTo>
                  <a:pt x="6837150" y="925921"/>
                </a:moveTo>
                <a:cubicBezTo>
                  <a:pt x="6854145" y="925921"/>
                  <a:pt x="6867743" y="936077"/>
                  <a:pt x="6869452" y="949619"/>
                </a:cubicBezTo>
                <a:cubicBezTo>
                  <a:pt x="6871147" y="963161"/>
                  <a:pt x="6859248" y="973317"/>
                  <a:pt x="6842256" y="973317"/>
                </a:cubicBezTo>
                <a:cubicBezTo>
                  <a:pt x="6825258" y="973317"/>
                  <a:pt x="6811661" y="963161"/>
                  <a:pt x="6809953" y="949619"/>
                </a:cubicBezTo>
                <a:cubicBezTo>
                  <a:pt x="6808257" y="936077"/>
                  <a:pt x="6820159" y="925921"/>
                  <a:pt x="6837150" y="925921"/>
                </a:cubicBezTo>
                <a:close/>
                <a:moveTo>
                  <a:pt x="6750488" y="925921"/>
                </a:moveTo>
                <a:cubicBezTo>
                  <a:pt x="6767492" y="925921"/>
                  <a:pt x="6782786" y="936077"/>
                  <a:pt x="6782786" y="949619"/>
                </a:cubicBezTo>
                <a:cubicBezTo>
                  <a:pt x="6784486" y="963161"/>
                  <a:pt x="6772598" y="973317"/>
                  <a:pt x="6755592" y="973317"/>
                </a:cubicBezTo>
                <a:cubicBezTo>
                  <a:pt x="6738589" y="973317"/>
                  <a:pt x="6725001" y="963161"/>
                  <a:pt x="6723288" y="949619"/>
                </a:cubicBezTo>
                <a:cubicBezTo>
                  <a:pt x="6721590" y="936077"/>
                  <a:pt x="6735199" y="925921"/>
                  <a:pt x="6750488" y="925921"/>
                </a:cubicBezTo>
                <a:close/>
                <a:moveTo>
                  <a:pt x="3555910" y="924226"/>
                </a:moveTo>
                <a:cubicBezTo>
                  <a:pt x="3571221" y="924226"/>
                  <a:pt x="3581413" y="936076"/>
                  <a:pt x="3578016" y="947925"/>
                </a:cubicBezTo>
                <a:cubicBezTo>
                  <a:pt x="3574618" y="961466"/>
                  <a:pt x="3557621" y="971623"/>
                  <a:pt x="3542322" y="971623"/>
                </a:cubicBezTo>
                <a:cubicBezTo>
                  <a:pt x="3525312" y="971623"/>
                  <a:pt x="3515108" y="961466"/>
                  <a:pt x="3520204" y="947925"/>
                </a:cubicBezTo>
                <a:cubicBezTo>
                  <a:pt x="3523601" y="934383"/>
                  <a:pt x="3540611" y="924226"/>
                  <a:pt x="3555910" y="924226"/>
                </a:cubicBezTo>
                <a:close/>
                <a:moveTo>
                  <a:pt x="3214179" y="924226"/>
                </a:moveTo>
                <a:cubicBezTo>
                  <a:pt x="3231172" y="924226"/>
                  <a:pt x="3241375" y="934383"/>
                  <a:pt x="3236280" y="947925"/>
                </a:cubicBezTo>
                <a:cubicBezTo>
                  <a:pt x="3232871" y="961466"/>
                  <a:pt x="3215874" y="971623"/>
                  <a:pt x="3198878" y="971623"/>
                </a:cubicBezTo>
                <a:cubicBezTo>
                  <a:pt x="3181867" y="971623"/>
                  <a:pt x="3173364" y="961466"/>
                  <a:pt x="3176773" y="947925"/>
                </a:cubicBezTo>
                <a:cubicBezTo>
                  <a:pt x="3181867" y="934383"/>
                  <a:pt x="3197181" y="924226"/>
                  <a:pt x="3214179" y="924226"/>
                </a:cubicBezTo>
                <a:close/>
                <a:moveTo>
                  <a:pt x="3132589" y="924226"/>
                </a:moveTo>
                <a:cubicBezTo>
                  <a:pt x="3147886" y="924226"/>
                  <a:pt x="3158088" y="934383"/>
                  <a:pt x="3154692" y="947925"/>
                </a:cubicBezTo>
                <a:cubicBezTo>
                  <a:pt x="3149585" y="961466"/>
                  <a:pt x="3134284" y="971623"/>
                  <a:pt x="3117286" y="971623"/>
                </a:cubicBezTo>
                <a:cubicBezTo>
                  <a:pt x="3100288" y="971623"/>
                  <a:pt x="3091784" y="961466"/>
                  <a:pt x="3095193" y="947925"/>
                </a:cubicBezTo>
                <a:cubicBezTo>
                  <a:pt x="3100288" y="934383"/>
                  <a:pt x="3115590" y="924226"/>
                  <a:pt x="3132589" y="924226"/>
                </a:cubicBezTo>
                <a:close/>
                <a:moveTo>
                  <a:pt x="3047571" y="924226"/>
                </a:moveTo>
                <a:cubicBezTo>
                  <a:pt x="3064570" y="924226"/>
                  <a:pt x="3074774" y="934383"/>
                  <a:pt x="3069678" y="947925"/>
                </a:cubicBezTo>
                <a:cubicBezTo>
                  <a:pt x="3064570" y="961466"/>
                  <a:pt x="3047571" y="971623"/>
                  <a:pt x="3032270" y="971623"/>
                </a:cubicBezTo>
                <a:cubicBezTo>
                  <a:pt x="3015271" y="971623"/>
                  <a:pt x="3006765" y="961466"/>
                  <a:pt x="3010175" y="947925"/>
                </a:cubicBezTo>
                <a:cubicBezTo>
                  <a:pt x="3015271" y="934383"/>
                  <a:pt x="3032270" y="924226"/>
                  <a:pt x="3047571" y="924226"/>
                </a:cubicBezTo>
                <a:close/>
                <a:moveTo>
                  <a:pt x="2964263" y="924226"/>
                </a:moveTo>
                <a:cubicBezTo>
                  <a:pt x="2979562" y="924226"/>
                  <a:pt x="2989767" y="934383"/>
                  <a:pt x="2984659" y="947925"/>
                </a:cubicBezTo>
                <a:cubicBezTo>
                  <a:pt x="2979562" y="961466"/>
                  <a:pt x="2962565" y="971623"/>
                  <a:pt x="2947254" y="971623"/>
                </a:cubicBezTo>
                <a:cubicBezTo>
                  <a:pt x="2930258" y="971623"/>
                  <a:pt x="2921752" y="961466"/>
                  <a:pt x="2926861" y="947925"/>
                </a:cubicBezTo>
                <a:cubicBezTo>
                  <a:pt x="2931957" y="934383"/>
                  <a:pt x="2948965" y="924226"/>
                  <a:pt x="2964263" y="924226"/>
                </a:cubicBezTo>
                <a:close/>
                <a:moveTo>
                  <a:pt x="2879256" y="924226"/>
                </a:moveTo>
                <a:cubicBezTo>
                  <a:pt x="2896254" y="924226"/>
                  <a:pt x="2904757" y="934383"/>
                  <a:pt x="2899650" y="947925"/>
                </a:cubicBezTo>
                <a:cubicBezTo>
                  <a:pt x="2894554" y="961466"/>
                  <a:pt x="2877558" y="971623"/>
                  <a:pt x="2862260" y="971623"/>
                </a:cubicBezTo>
                <a:cubicBezTo>
                  <a:pt x="2845252" y="971623"/>
                  <a:pt x="2836747" y="961466"/>
                  <a:pt x="2841855" y="947925"/>
                </a:cubicBezTo>
                <a:cubicBezTo>
                  <a:pt x="2846951" y="934383"/>
                  <a:pt x="2863958" y="924226"/>
                  <a:pt x="2879256" y="924226"/>
                </a:cubicBezTo>
                <a:close/>
                <a:moveTo>
                  <a:pt x="2795956" y="924226"/>
                </a:moveTo>
                <a:cubicBezTo>
                  <a:pt x="2811258" y="924226"/>
                  <a:pt x="2821462" y="934383"/>
                  <a:pt x="2816367" y="947925"/>
                </a:cubicBezTo>
                <a:cubicBezTo>
                  <a:pt x="2811258" y="961466"/>
                  <a:pt x="2794239" y="971623"/>
                  <a:pt x="2777241" y="971623"/>
                </a:cubicBezTo>
                <a:cubicBezTo>
                  <a:pt x="2760243" y="971623"/>
                  <a:pt x="2751738" y="961466"/>
                  <a:pt x="2756846" y="947925"/>
                </a:cubicBezTo>
                <a:cubicBezTo>
                  <a:pt x="2761942" y="934383"/>
                  <a:pt x="2778940" y="924226"/>
                  <a:pt x="2795956" y="924226"/>
                </a:cubicBezTo>
                <a:close/>
                <a:moveTo>
                  <a:pt x="6667209" y="922532"/>
                </a:moveTo>
                <a:cubicBezTo>
                  <a:pt x="6682506" y="922532"/>
                  <a:pt x="6696102" y="932688"/>
                  <a:pt x="6697802" y="946230"/>
                </a:cubicBezTo>
                <a:cubicBezTo>
                  <a:pt x="6699503" y="959772"/>
                  <a:pt x="6685910" y="969928"/>
                  <a:pt x="6670608" y="969928"/>
                </a:cubicBezTo>
                <a:cubicBezTo>
                  <a:pt x="6653615" y="969928"/>
                  <a:pt x="6640002" y="959772"/>
                  <a:pt x="6640002" y="946230"/>
                </a:cubicBezTo>
                <a:cubicBezTo>
                  <a:pt x="6638307" y="932688"/>
                  <a:pt x="6651898" y="922532"/>
                  <a:pt x="6667209" y="922532"/>
                </a:cubicBezTo>
                <a:close/>
                <a:moveTo>
                  <a:pt x="6582220" y="922532"/>
                </a:moveTo>
                <a:cubicBezTo>
                  <a:pt x="6599218" y="922532"/>
                  <a:pt x="6612822" y="932688"/>
                  <a:pt x="6612822" y="946230"/>
                </a:cubicBezTo>
                <a:cubicBezTo>
                  <a:pt x="6614524" y="959772"/>
                  <a:pt x="6600920" y="969928"/>
                  <a:pt x="6585620" y="969928"/>
                </a:cubicBezTo>
                <a:cubicBezTo>
                  <a:pt x="6568623" y="969928"/>
                  <a:pt x="6555031" y="959772"/>
                  <a:pt x="6555031" y="946230"/>
                </a:cubicBezTo>
                <a:cubicBezTo>
                  <a:pt x="6553330" y="932688"/>
                  <a:pt x="6566933" y="922532"/>
                  <a:pt x="6582220" y="922532"/>
                </a:cubicBezTo>
                <a:close/>
                <a:moveTo>
                  <a:pt x="6498907" y="922532"/>
                </a:moveTo>
                <a:cubicBezTo>
                  <a:pt x="6514211" y="922532"/>
                  <a:pt x="6529516" y="932688"/>
                  <a:pt x="6529516" y="946230"/>
                </a:cubicBezTo>
                <a:cubicBezTo>
                  <a:pt x="6529516" y="959772"/>
                  <a:pt x="6517606" y="969928"/>
                  <a:pt x="6500610" y="969928"/>
                </a:cubicBezTo>
                <a:cubicBezTo>
                  <a:pt x="6483616" y="969928"/>
                  <a:pt x="6470011" y="959772"/>
                  <a:pt x="6470011" y="946230"/>
                </a:cubicBezTo>
                <a:cubicBezTo>
                  <a:pt x="6470011" y="932688"/>
                  <a:pt x="6481914" y="922532"/>
                  <a:pt x="6498907" y="922532"/>
                </a:cubicBezTo>
                <a:close/>
                <a:moveTo>
                  <a:pt x="6413918" y="922532"/>
                </a:moveTo>
                <a:cubicBezTo>
                  <a:pt x="6430925" y="922532"/>
                  <a:pt x="6444527" y="932688"/>
                  <a:pt x="6444527" y="946230"/>
                </a:cubicBezTo>
                <a:cubicBezTo>
                  <a:pt x="6444527" y="959772"/>
                  <a:pt x="6432621" y="969928"/>
                  <a:pt x="6415620" y="969928"/>
                </a:cubicBezTo>
                <a:cubicBezTo>
                  <a:pt x="6398613" y="969928"/>
                  <a:pt x="6385013" y="959772"/>
                  <a:pt x="6385013" y="946230"/>
                </a:cubicBezTo>
                <a:cubicBezTo>
                  <a:pt x="6385013" y="932688"/>
                  <a:pt x="6396918" y="922532"/>
                  <a:pt x="6413918" y="922532"/>
                </a:cubicBezTo>
                <a:close/>
                <a:moveTo>
                  <a:pt x="2710934" y="922532"/>
                </a:moveTo>
                <a:cubicBezTo>
                  <a:pt x="2727932" y="924225"/>
                  <a:pt x="2736437" y="934381"/>
                  <a:pt x="2731341" y="946230"/>
                </a:cubicBezTo>
                <a:cubicBezTo>
                  <a:pt x="2726234" y="959772"/>
                  <a:pt x="2709236" y="969928"/>
                  <a:pt x="2692226" y="969928"/>
                </a:cubicBezTo>
                <a:cubicBezTo>
                  <a:pt x="2675228" y="969928"/>
                  <a:pt x="2666723" y="959772"/>
                  <a:pt x="2671831" y="946230"/>
                </a:cubicBezTo>
                <a:cubicBezTo>
                  <a:pt x="2676927" y="932688"/>
                  <a:pt x="2693925" y="922532"/>
                  <a:pt x="2710934" y="922532"/>
                </a:cubicBezTo>
                <a:close/>
                <a:moveTo>
                  <a:pt x="2627633" y="922532"/>
                </a:moveTo>
                <a:cubicBezTo>
                  <a:pt x="2644630" y="924225"/>
                  <a:pt x="2653124" y="934381"/>
                  <a:pt x="2648027" y="946230"/>
                </a:cubicBezTo>
                <a:cubicBezTo>
                  <a:pt x="2642931" y="959772"/>
                  <a:pt x="2625921" y="969928"/>
                  <a:pt x="2608924" y="969928"/>
                </a:cubicBezTo>
                <a:cubicBezTo>
                  <a:pt x="2591915" y="969928"/>
                  <a:pt x="2583422" y="959772"/>
                  <a:pt x="2588517" y="946230"/>
                </a:cubicBezTo>
                <a:cubicBezTo>
                  <a:pt x="2593613" y="932688"/>
                  <a:pt x="2610623" y="922532"/>
                  <a:pt x="2627633" y="922532"/>
                </a:cubicBezTo>
                <a:close/>
                <a:moveTo>
                  <a:pt x="2542608" y="922532"/>
                </a:moveTo>
                <a:cubicBezTo>
                  <a:pt x="2559606" y="924225"/>
                  <a:pt x="2568099" y="934381"/>
                  <a:pt x="2563003" y="946230"/>
                </a:cubicBezTo>
                <a:cubicBezTo>
                  <a:pt x="2557907" y="959772"/>
                  <a:pt x="2540909" y="969928"/>
                  <a:pt x="2523900" y="969928"/>
                </a:cubicBezTo>
                <a:cubicBezTo>
                  <a:pt x="2506902" y="969928"/>
                  <a:pt x="2498410" y="959772"/>
                  <a:pt x="2503506" y="946230"/>
                </a:cubicBezTo>
                <a:cubicBezTo>
                  <a:pt x="2508601" y="932688"/>
                  <a:pt x="2525610" y="922532"/>
                  <a:pt x="2542608" y="922532"/>
                </a:cubicBezTo>
                <a:close/>
                <a:moveTo>
                  <a:pt x="2462732" y="922532"/>
                </a:moveTo>
                <a:cubicBezTo>
                  <a:pt x="2479741" y="924225"/>
                  <a:pt x="2488245" y="934381"/>
                  <a:pt x="2483149" y="946230"/>
                </a:cubicBezTo>
                <a:cubicBezTo>
                  <a:pt x="2478043" y="959772"/>
                  <a:pt x="2461033" y="969928"/>
                  <a:pt x="2444035" y="969928"/>
                </a:cubicBezTo>
                <a:cubicBezTo>
                  <a:pt x="2427037" y="969928"/>
                  <a:pt x="2418532" y="959772"/>
                  <a:pt x="2423640" y="946230"/>
                </a:cubicBezTo>
                <a:cubicBezTo>
                  <a:pt x="2428736" y="932688"/>
                  <a:pt x="2447432" y="922532"/>
                  <a:pt x="2462732" y="922532"/>
                </a:cubicBezTo>
                <a:close/>
                <a:moveTo>
                  <a:pt x="2379441" y="922532"/>
                </a:moveTo>
                <a:cubicBezTo>
                  <a:pt x="2396439" y="924225"/>
                  <a:pt x="2404932" y="934381"/>
                  <a:pt x="2399836" y="946230"/>
                </a:cubicBezTo>
                <a:cubicBezTo>
                  <a:pt x="2394741" y="959772"/>
                  <a:pt x="2376033" y="969928"/>
                  <a:pt x="2360722" y="969928"/>
                </a:cubicBezTo>
                <a:cubicBezTo>
                  <a:pt x="2343724" y="969928"/>
                  <a:pt x="2335231" y="959772"/>
                  <a:pt x="2340327" y="946230"/>
                </a:cubicBezTo>
                <a:cubicBezTo>
                  <a:pt x="2345422" y="932688"/>
                  <a:pt x="2364131" y="922532"/>
                  <a:pt x="2379441" y="922532"/>
                </a:cubicBezTo>
                <a:close/>
                <a:moveTo>
                  <a:pt x="2294419" y="922532"/>
                </a:moveTo>
                <a:cubicBezTo>
                  <a:pt x="2311417" y="922532"/>
                  <a:pt x="2319920" y="934381"/>
                  <a:pt x="2313115" y="946230"/>
                </a:cubicBezTo>
                <a:cubicBezTo>
                  <a:pt x="2308019" y="959772"/>
                  <a:pt x="2289322" y="969928"/>
                  <a:pt x="2274023" y="969928"/>
                </a:cubicBezTo>
                <a:cubicBezTo>
                  <a:pt x="2257026" y="969928"/>
                  <a:pt x="2248509" y="959772"/>
                  <a:pt x="2255327" y="946230"/>
                </a:cubicBezTo>
                <a:cubicBezTo>
                  <a:pt x="2260423" y="932688"/>
                  <a:pt x="2279119" y="922532"/>
                  <a:pt x="2294419" y="922532"/>
                </a:cubicBezTo>
                <a:close/>
                <a:moveTo>
                  <a:pt x="2209430" y="922532"/>
                </a:moveTo>
                <a:cubicBezTo>
                  <a:pt x="2226427" y="922532"/>
                  <a:pt x="2234931" y="934381"/>
                  <a:pt x="2229824" y="946230"/>
                </a:cubicBezTo>
                <a:cubicBezTo>
                  <a:pt x="2224728" y="959772"/>
                  <a:pt x="2206033" y="969928"/>
                  <a:pt x="2189023" y="969928"/>
                </a:cubicBezTo>
                <a:cubicBezTo>
                  <a:pt x="2172025" y="969928"/>
                  <a:pt x="2163532" y="959772"/>
                  <a:pt x="2170326" y="946230"/>
                </a:cubicBezTo>
                <a:cubicBezTo>
                  <a:pt x="2175422" y="932688"/>
                  <a:pt x="2194129" y="922532"/>
                  <a:pt x="2209430" y="922532"/>
                </a:cubicBezTo>
                <a:close/>
                <a:moveTo>
                  <a:pt x="2126115" y="922532"/>
                </a:moveTo>
                <a:cubicBezTo>
                  <a:pt x="2143125" y="922532"/>
                  <a:pt x="2151631" y="932688"/>
                  <a:pt x="2144824" y="946230"/>
                </a:cubicBezTo>
                <a:cubicBezTo>
                  <a:pt x="2139728" y="959772"/>
                  <a:pt x="2121020" y="969928"/>
                  <a:pt x="2104011" y="969928"/>
                </a:cubicBezTo>
                <a:cubicBezTo>
                  <a:pt x="2087013" y="969928"/>
                  <a:pt x="2078520" y="959772"/>
                  <a:pt x="2085314" y="946230"/>
                </a:cubicBezTo>
                <a:cubicBezTo>
                  <a:pt x="2090410" y="932688"/>
                  <a:pt x="2109118" y="922532"/>
                  <a:pt x="2126115" y="922532"/>
                </a:cubicBezTo>
                <a:close/>
                <a:moveTo>
                  <a:pt x="1957788" y="922532"/>
                </a:moveTo>
                <a:cubicBezTo>
                  <a:pt x="1974798" y="922532"/>
                  <a:pt x="1983291" y="932688"/>
                  <a:pt x="1976496" y="946230"/>
                </a:cubicBezTo>
                <a:cubicBezTo>
                  <a:pt x="1969690" y="959772"/>
                  <a:pt x="1952692" y="969928"/>
                  <a:pt x="1935694" y="969928"/>
                </a:cubicBezTo>
                <a:cubicBezTo>
                  <a:pt x="1918696" y="969928"/>
                  <a:pt x="1911890" y="959772"/>
                  <a:pt x="1916998" y="946230"/>
                </a:cubicBezTo>
                <a:cubicBezTo>
                  <a:pt x="1923792" y="932688"/>
                  <a:pt x="1940790" y="922532"/>
                  <a:pt x="1957788" y="922532"/>
                </a:cubicBezTo>
                <a:close/>
                <a:moveTo>
                  <a:pt x="1787799" y="922532"/>
                </a:moveTo>
                <a:cubicBezTo>
                  <a:pt x="1804796" y="922532"/>
                  <a:pt x="1813290" y="932688"/>
                  <a:pt x="1806495" y="946230"/>
                </a:cubicBezTo>
                <a:cubicBezTo>
                  <a:pt x="1799689" y="959772"/>
                  <a:pt x="1780992" y="969928"/>
                  <a:pt x="1765693" y="969928"/>
                </a:cubicBezTo>
                <a:cubicBezTo>
                  <a:pt x="1748696" y="969928"/>
                  <a:pt x="1741889" y="959772"/>
                  <a:pt x="1746997" y="946230"/>
                </a:cubicBezTo>
                <a:cubicBezTo>
                  <a:pt x="1753792" y="932688"/>
                  <a:pt x="1772499" y="922532"/>
                  <a:pt x="1787799" y="922532"/>
                </a:cubicBezTo>
                <a:close/>
                <a:moveTo>
                  <a:pt x="1706197" y="922532"/>
                </a:moveTo>
                <a:cubicBezTo>
                  <a:pt x="1721496" y="922532"/>
                  <a:pt x="1729989" y="932688"/>
                  <a:pt x="1723194" y="946230"/>
                </a:cubicBezTo>
                <a:cubicBezTo>
                  <a:pt x="1716388" y="959772"/>
                  <a:pt x="1697692" y="969928"/>
                  <a:pt x="1682393" y="969928"/>
                </a:cubicBezTo>
                <a:cubicBezTo>
                  <a:pt x="1665394" y="969928"/>
                  <a:pt x="1658589" y="959772"/>
                  <a:pt x="1665394" y="946230"/>
                </a:cubicBezTo>
                <a:cubicBezTo>
                  <a:pt x="1672189" y="932688"/>
                  <a:pt x="1690897" y="922532"/>
                  <a:pt x="1706197" y="922532"/>
                </a:cubicBezTo>
                <a:close/>
                <a:moveTo>
                  <a:pt x="1619470" y="922532"/>
                </a:moveTo>
                <a:cubicBezTo>
                  <a:pt x="1634770" y="922532"/>
                  <a:pt x="1643274" y="932688"/>
                  <a:pt x="1636468" y="946230"/>
                </a:cubicBezTo>
                <a:cubicBezTo>
                  <a:pt x="1629674" y="959772"/>
                  <a:pt x="1610977" y="969928"/>
                  <a:pt x="1595667" y="969928"/>
                </a:cubicBezTo>
                <a:cubicBezTo>
                  <a:pt x="1578669" y="969928"/>
                  <a:pt x="1571874" y="959772"/>
                  <a:pt x="1578669" y="946230"/>
                </a:cubicBezTo>
                <a:cubicBezTo>
                  <a:pt x="1585475" y="934381"/>
                  <a:pt x="1604171" y="922532"/>
                  <a:pt x="1619470" y="922532"/>
                </a:cubicBezTo>
                <a:close/>
                <a:moveTo>
                  <a:pt x="1534471" y="922532"/>
                </a:moveTo>
                <a:cubicBezTo>
                  <a:pt x="1551469" y="922532"/>
                  <a:pt x="1558263" y="932688"/>
                  <a:pt x="1551469" y="946230"/>
                </a:cubicBezTo>
                <a:cubicBezTo>
                  <a:pt x="1544663" y="959772"/>
                  <a:pt x="1525966" y="969928"/>
                  <a:pt x="1508956" y="969928"/>
                </a:cubicBezTo>
                <a:cubicBezTo>
                  <a:pt x="1491959" y="969928"/>
                  <a:pt x="1485153" y="959772"/>
                  <a:pt x="1491959" y="946230"/>
                </a:cubicBezTo>
                <a:cubicBezTo>
                  <a:pt x="1498754" y="934381"/>
                  <a:pt x="1517461" y="922532"/>
                  <a:pt x="1534471" y="922532"/>
                </a:cubicBezTo>
                <a:close/>
                <a:moveTo>
                  <a:pt x="6330652" y="920843"/>
                </a:moveTo>
                <a:cubicBezTo>
                  <a:pt x="6347644" y="922536"/>
                  <a:pt x="6361238" y="932693"/>
                  <a:pt x="6361238" y="944542"/>
                </a:cubicBezTo>
                <a:cubicBezTo>
                  <a:pt x="6361238" y="958084"/>
                  <a:pt x="6349347" y="968240"/>
                  <a:pt x="6332349" y="968240"/>
                </a:cubicBezTo>
                <a:cubicBezTo>
                  <a:pt x="6315347" y="968240"/>
                  <a:pt x="6301750" y="958084"/>
                  <a:pt x="6301750" y="944542"/>
                </a:cubicBezTo>
                <a:cubicBezTo>
                  <a:pt x="6301750" y="930999"/>
                  <a:pt x="6313648" y="920843"/>
                  <a:pt x="6330652" y="920843"/>
                </a:cubicBezTo>
                <a:close/>
                <a:moveTo>
                  <a:pt x="6245653" y="920843"/>
                </a:moveTo>
                <a:cubicBezTo>
                  <a:pt x="6262649" y="922536"/>
                  <a:pt x="6276257" y="932693"/>
                  <a:pt x="6276257" y="944542"/>
                </a:cubicBezTo>
                <a:cubicBezTo>
                  <a:pt x="6276257" y="958084"/>
                  <a:pt x="6264361" y="968240"/>
                  <a:pt x="6247354" y="968240"/>
                </a:cubicBezTo>
                <a:cubicBezTo>
                  <a:pt x="6230352" y="968240"/>
                  <a:pt x="6216757" y="958084"/>
                  <a:pt x="6216757" y="944542"/>
                </a:cubicBezTo>
                <a:cubicBezTo>
                  <a:pt x="6216757" y="930999"/>
                  <a:pt x="6228644" y="920843"/>
                  <a:pt x="6245653" y="920843"/>
                </a:cubicBezTo>
                <a:close/>
                <a:moveTo>
                  <a:pt x="6160649" y="920843"/>
                </a:moveTo>
                <a:cubicBezTo>
                  <a:pt x="6177663" y="922536"/>
                  <a:pt x="6191252" y="932693"/>
                  <a:pt x="6191252" y="944542"/>
                </a:cubicBezTo>
                <a:cubicBezTo>
                  <a:pt x="6191252" y="958084"/>
                  <a:pt x="6179353" y="968240"/>
                  <a:pt x="6162345" y="968240"/>
                </a:cubicBezTo>
                <a:cubicBezTo>
                  <a:pt x="6145352" y="968240"/>
                  <a:pt x="6131757" y="958084"/>
                  <a:pt x="6131757" y="944542"/>
                </a:cubicBezTo>
                <a:cubicBezTo>
                  <a:pt x="6131757" y="930999"/>
                  <a:pt x="6143647" y="920843"/>
                  <a:pt x="6160649" y="920843"/>
                </a:cubicBezTo>
                <a:close/>
                <a:moveTo>
                  <a:pt x="6077349" y="920843"/>
                </a:moveTo>
                <a:cubicBezTo>
                  <a:pt x="6094342" y="922536"/>
                  <a:pt x="6107943" y="932693"/>
                  <a:pt x="6107943" y="944542"/>
                </a:cubicBezTo>
                <a:cubicBezTo>
                  <a:pt x="6107943" y="958084"/>
                  <a:pt x="6094342" y="968240"/>
                  <a:pt x="6079050" y="968240"/>
                </a:cubicBezTo>
                <a:cubicBezTo>
                  <a:pt x="6062054" y="968240"/>
                  <a:pt x="6050149" y="958084"/>
                  <a:pt x="6048457" y="944542"/>
                </a:cubicBezTo>
                <a:cubicBezTo>
                  <a:pt x="6048457" y="930999"/>
                  <a:pt x="6062054" y="920843"/>
                  <a:pt x="6077349" y="920843"/>
                </a:cubicBezTo>
                <a:close/>
                <a:moveTo>
                  <a:pt x="5995761" y="920843"/>
                </a:moveTo>
                <a:cubicBezTo>
                  <a:pt x="6011057" y="922536"/>
                  <a:pt x="6024651" y="932693"/>
                  <a:pt x="6024651" y="944542"/>
                </a:cubicBezTo>
                <a:cubicBezTo>
                  <a:pt x="6024651" y="958084"/>
                  <a:pt x="6011057" y="968240"/>
                  <a:pt x="5995761" y="968240"/>
                </a:cubicBezTo>
                <a:cubicBezTo>
                  <a:pt x="5978762" y="968240"/>
                  <a:pt x="5966871" y="958084"/>
                  <a:pt x="5966871" y="944542"/>
                </a:cubicBezTo>
                <a:cubicBezTo>
                  <a:pt x="5966871" y="930999"/>
                  <a:pt x="5980468" y="920843"/>
                  <a:pt x="5995761" y="920843"/>
                </a:cubicBezTo>
                <a:close/>
                <a:moveTo>
                  <a:pt x="5912478" y="920843"/>
                </a:moveTo>
                <a:cubicBezTo>
                  <a:pt x="5927775" y="920843"/>
                  <a:pt x="5941387" y="932693"/>
                  <a:pt x="5941387" y="944542"/>
                </a:cubicBezTo>
                <a:cubicBezTo>
                  <a:pt x="5941387" y="958084"/>
                  <a:pt x="5927775" y="968240"/>
                  <a:pt x="5912478" y="968240"/>
                </a:cubicBezTo>
                <a:cubicBezTo>
                  <a:pt x="5895467" y="968240"/>
                  <a:pt x="5883574" y="958084"/>
                  <a:pt x="5883574" y="944542"/>
                </a:cubicBezTo>
                <a:cubicBezTo>
                  <a:pt x="5883574" y="930999"/>
                  <a:pt x="5897178" y="920843"/>
                  <a:pt x="5912478" y="920843"/>
                </a:cubicBezTo>
                <a:close/>
                <a:moveTo>
                  <a:pt x="5825651" y="920843"/>
                </a:moveTo>
                <a:cubicBezTo>
                  <a:pt x="5841028" y="920843"/>
                  <a:pt x="5854688" y="932693"/>
                  <a:pt x="5854688" y="944542"/>
                </a:cubicBezTo>
                <a:cubicBezTo>
                  <a:pt x="5854688" y="958084"/>
                  <a:pt x="5841028" y="968240"/>
                  <a:pt x="5823942" y="968240"/>
                </a:cubicBezTo>
                <a:cubicBezTo>
                  <a:pt x="5806958" y="968240"/>
                  <a:pt x="5795089" y="958084"/>
                  <a:pt x="5795089" y="944542"/>
                </a:cubicBezTo>
                <a:cubicBezTo>
                  <a:pt x="5795089" y="930999"/>
                  <a:pt x="5808646" y="920843"/>
                  <a:pt x="5825651" y="920843"/>
                </a:cubicBezTo>
                <a:close/>
                <a:moveTo>
                  <a:pt x="2042799" y="920843"/>
                </a:moveTo>
                <a:cubicBezTo>
                  <a:pt x="2058099" y="922536"/>
                  <a:pt x="2066603" y="932693"/>
                  <a:pt x="2061508" y="946234"/>
                </a:cubicBezTo>
                <a:cubicBezTo>
                  <a:pt x="2054702" y="958083"/>
                  <a:pt x="2037704" y="969933"/>
                  <a:pt x="2020707" y="968240"/>
                </a:cubicBezTo>
                <a:cubicBezTo>
                  <a:pt x="2003708" y="966546"/>
                  <a:pt x="1995203" y="958083"/>
                  <a:pt x="2002009" y="944542"/>
                </a:cubicBezTo>
                <a:cubicBezTo>
                  <a:pt x="2008804" y="930999"/>
                  <a:pt x="2025801" y="920843"/>
                  <a:pt x="2042799" y="920843"/>
                </a:cubicBezTo>
                <a:close/>
                <a:moveTo>
                  <a:pt x="1872776" y="920843"/>
                </a:moveTo>
                <a:cubicBezTo>
                  <a:pt x="1889786" y="922536"/>
                  <a:pt x="1898290" y="932693"/>
                  <a:pt x="1891496" y="946234"/>
                </a:cubicBezTo>
                <a:cubicBezTo>
                  <a:pt x="1884690" y="958084"/>
                  <a:pt x="1867680" y="968240"/>
                  <a:pt x="1850682" y="968240"/>
                </a:cubicBezTo>
                <a:cubicBezTo>
                  <a:pt x="1833684" y="968240"/>
                  <a:pt x="1826879" y="958084"/>
                  <a:pt x="1831986" y="944542"/>
                </a:cubicBezTo>
                <a:cubicBezTo>
                  <a:pt x="1838780" y="930999"/>
                  <a:pt x="1855778" y="920843"/>
                  <a:pt x="1872776" y="920843"/>
                </a:cubicBezTo>
                <a:close/>
                <a:moveTo>
                  <a:pt x="1451181" y="920843"/>
                </a:moveTo>
                <a:cubicBezTo>
                  <a:pt x="1466480" y="922536"/>
                  <a:pt x="1474973" y="932693"/>
                  <a:pt x="1468179" y="944542"/>
                </a:cubicBezTo>
                <a:cubicBezTo>
                  <a:pt x="1461373" y="958084"/>
                  <a:pt x="1442676" y="968240"/>
                  <a:pt x="1425678" y="968240"/>
                </a:cubicBezTo>
                <a:cubicBezTo>
                  <a:pt x="1408682" y="968240"/>
                  <a:pt x="1401863" y="958084"/>
                  <a:pt x="1408682" y="944542"/>
                </a:cubicBezTo>
                <a:cubicBezTo>
                  <a:pt x="1415476" y="932693"/>
                  <a:pt x="1434171" y="920843"/>
                  <a:pt x="1451181" y="920843"/>
                </a:cubicBezTo>
                <a:close/>
                <a:moveTo>
                  <a:pt x="1366155" y="920843"/>
                </a:moveTo>
                <a:cubicBezTo>
                  <a:pt x="1383153" y="922536"/>
                  <a:pt x="1389959" y="932693"/>
                  <a:pt x="1383153" y="944542"/>
                </a:cubicBezTo>
                <a:cubicBezTo>
                  <a:pt x="1376358" y="958084"/>
                  <a:pt x="1357662" y="968240"/>
                  <a:pt x="1340653" y="968240"/>
                </a:cubicBezTo>
                <a:cubicBezTo>
                  <a:pt x="1323655" y="968240"/>
                  <a:pt x="1316861" y="958084"/>
                  <a:pt x="1323655" y="944542"/>
                </a:cubicBezTo>
                <a:cubicBezTo>
                  <a:pt x="1330461" y="932693"/>
                  <a:pt x="1349158" y="920843"/>
                  <a:pt x="1366155" y="920843"/>
                </a:cubicBezTo>
                <a:close/>
                <a:moveTo>
                  <a:pt x="1282854" y="920843"/>
                </a:moveTo>
                <a:cubicBezTo>
                  <a:pt x="1299852" y="922536"/>
                  <a:pt x="1306658" y="932693"/>
                  <a:pt x="1299852" y="944542"/>
                </a:cubicBezTo>
                <a:cubicBezTo>
                  <a:pt x="1293047" y="958084"/>
                  <a:pt x="1274349" y="968240"/>
                  <a:pt x="1257352" y="968240"/>
                </a:cubicBezTo>
                <a:cubicBezTo>
                  <a:pt x="1240354" y="968240"/>
                  <a:pt x="1233548" y="958084"/>
                  <a:pt x="1240354" y="944542"/>
                </a:cubicBezTo>
                <a:cubicBezTo>
                  <a:pt x="1247149" y="932693"/>
                  <a:pt x="1265844" y="920843"/>
                  <a:pt x="1282854" y="920843"/>
                </a:cubicBezTo>
                <a:close/>
                <a:moveTo>
                  <a:pt x="10948426" y="911813"/>
                </a:moveTo>
                <a:cubicBezTo>
                  <a:pt x="10968880" y="911813"/>
                  <a:pt x="10990927" y="921969"/>
                  <a:pt x="10997733" y="935511"/>
                </a:cubicBezTo>
                <a:cubicBezTo>
                  <a:pt x="11004528" y="949053"/>
                  <a:pt x="10994324" y="959209"/>
                  <a:pt x="10975687" y="959209"/>
                </a:cubicBezTo>
                <a:cubicBezTo>
                  <a:pt x="10955232" y="959209"/>
                  <a:pt x="10934826" y="949053"/>
                  <a:pt x="10926332" y="935511"/>
                </a:cubicBezTo>
                <a:cubicBezTo>
                  <a:pt x="10919526" y="921969"/>
                  <a:pt x="10929730" y="911813"/>
                  <a:pt x="10948426" y="911813"/>
                </a:cubicBezTo>
                <a:close/>
                <a:moveTo>
                  <a:pt x="11275845" y="889381"/>
                </a:moveTo>
                <a:cubicBezTo>
                  <a:pt x="11296252" y="889381"/>
                  <a:pt x="11320044" y="899538"/>
                  <a:pt x="11326851" y="913079"/>
                </a:cubicBezTo>
                <a:cubicBezTo>
                  <a:pt x="11335296" y="926621"/>
                  <a:pt x="11325093" y="936778"/>
                  <a:pt x="11304697" y="936778"/>
                </a:cubicBezTo>
                <a:cubicBezTo>
                  <a:pt x="11284291" y="936778"/>
                  <a:pt x="11262256" y="926621"/>
                  <a:pt x="11253692" y="913079"/>
                </a:cubicBezTo>
                <a:cubicBezTo>
                  <a:pt x="11245246" y="899538"/>
                  <a:pt x="11255450" y="889381"/>
                  <a:pt x="11275845" y="889381"/>
                </a:cubicBezTo>
                <a:close/>
                <a:moveTo>
                  <a:pt x="11172100" y="889381"/>
                </a:moveTo>
                <a:cubicBezTo>
                  <a:pt x="11192507" y="889381"/>
                  <a:pt x="11214659" y="899538"/>
                  <a:pt x="11223105" y="913079"/>
                </a:cubicBezTo>
                <a:cubicBezTo>
                  <a:pt x="11231658" y="926621"/>
                  <a:pt x="11221454" y="936778"/>
                  <a:pt x="11201059" y="936778"/>
                </a:cubicBezTo>
                <a:cubicBezTo>
                  <a:pt x="11180664" y="936778"/>
                  <a:pt x="11158499" y="926621"/>
                  <a:pt x="11150066" y="913079"/>
                </a:cubicBezTo>
                <a:cubicBezTo>
                  <a:pt x="11141502" y="899538"/>
                  <a:pt x="11151705" y="889381"/>
                  <a:pt x="11172100" y="889381"/>
                </a:cubicBezTo>
                <a:close/>
                <a:moveTo>
                  <a:pt x="11068356" y="889381"/>
                </a:moveTo>
                <a:cubicBezTo>
                  <a:pt x="11088751" y="889381"/>
                  <a:pt x="11110903" y="899538"/>
                  <a:pt x="11117709" y="913079"/>
                </a:cubicBezTo>
                <a:cubicBezTo>
                  <a:pt x="11124504" y="926621"/>
                  <a:pt x="11116058" y="936778"/>
                  <a:pt x="11095557" y="936778"/>
                </a:cubicBezTo>
                <a:cubicBezTo>
                  <a:pt x="11075150" y="936778"/>
                  <a:pt x="11053103" y="926621"/>
                  <a:pt x="11046309" y="913079"/>
                </a:cubicBezTo>
                <a:cubicBezTo>
                  <a:pt x="11039503" y="899538"/>
                  <a:pt x="11047948" y="889381"/>
                  <a:pt x="11068356" y="889381"/>
                </a:cubicBezTo>
                <a:close/>
                <a:moveTo>
                  <a:pt x="10249273" y="868369"/>
                </a:moveTo>
                <a:cubicBezTo>
                  <a:pt x="10264572" y="868369"/>
                  <a:pt x="10283269" y="878525"/>
                  <a:pt x="10290063" y="892067"/>
                </a:cubicBezTo>
                <a:cubicBezTo>
                  <a:pt x="10296870" y="905609"/>
                  <a:pt x="10288365" y="915765"/>
                  <a:pt x="10273065" y="915765"/>
                </a:cubicBezTo>
                <a:cubicBezTo>
                  <a:pt x="10256068" y="915765"/>
                  <a:pt x="10239069" y="905609"/>
                  <a:pt x="10232264" y="892067"/>
                </a:cubicBezTo>
                <a:cubicBezTo>
                  <a:pt x="10225457" y="878525"/>
                  <a:pt x="10233962" y="868369"/>
                  <a:pt x="10249273" y="868369"/>
                </a:cubicBezTo>
                <a:close/>
                <a:moveTo>
                  <a:pt x="10167656" y="866675"/>
                </a:moveTo>
                <a:cubicBezTo>
                  <a:pt x="10182956" y="866675"/>
                  <a:pt x="10201665" y="876831"/>
                  <a:pt x="10208459" y="890373"/>
                </a:cubicBezTo>
                <a:cubicBezTo>
                  <a:pt x="10215253" y="903914"/>
                  <a:pt x="10206760" y="914071"/>
                  <a:pt x="10191460" y="914071"/>
                </a:cubicBezTo>
                <a:cubicBezTo>
                  <a:pt x="10174463" y="914071"/>
                  <a:pt x="10157453" y="903914"/>
                  <a:pt x="10150659" y="890373"/>
                </a:cubicBezTo>
                <a:cubicBezTo>
                  <a:pt x="10143864" y="876831"/>
                  <a:pt x="10152357" y="866675"/>
                  <a:pt x="10167656" y="866675"/>
                </a:cubicBezTo>
                <a:close/>
                <a:moveTo>
                  <a:pt x="10086053" y="866675"/>
                </a:moveTo>
                <a:cubicBezTo>
                  <a:pt x="10103050" y="866675"/>
                  <a:pt x="10120060" y="876831"/>
                  <a:pt x="10126867" y="890373"/>
                </a:cubicBezTo>
                <a:cubicBezTo>
                  <a:pt x="10133661" y="903914"/>
                  <a:pt x="10125156" y="914071"/>
                  <a:pt x="10108158" y="914071"/>
                </a:cubicBezTo>
                <a:cubicBezTo>
                  <a:pt x="10091149" y="914071"/>
                  <a:pt x="10074151" y="903914"/>
                  <a:pt x="10067356" y="890373"/>
                </a:cubicBezTo>
                <a:cubicBezTo>
                  <a:pt x="10060550" y="876831"/>
                  <a:pt x="10069055" y="866675"/>
                  <a:pt x="10086053" y="866675"/>
                </a:cubicBezTo>
                <a:close/>
                <a:moveTo>
                  <a:pt x="10002739" y="866675"/>
                </a:moveTo>
                <a:cubicBezTo>
                  <a:pt x="10018038" y="866675"/>
                  <a:pt x="10036747" y="876831"/>
                  <a:pt x="10043541" y="890373"/>
                </a:cubicBezTo>
                <a:cubicBezTo>
                  <a:pt x="10050335" y="903914"/>
                  <a:pt x="10041842" y="914071"/>
                  <a:pt x="10024844" y="914071"/>
                </a:cubicBezTo>
                <a:cubicBezTo>
                  <a:pt x="10007846" y="914071"/>
                  <a:pt x="9990849" y="903914"/>
                  <a:pt x="9984042" y="890373"/>
                </a:cubicBezTo>
                <a:cubicBezTo>
                  <a:pt x="9977248" y="876831"/>
                  <a:pt x="9985741" y="866675"/>
                  <a:pt x="10002739" y="866675"/>
                </a:cubicBezTo>
                <a:close/>
                <a:moveTo>
                  <a:pt x="9919436" y="866675"/>
                </a:moveTo>
                <a:cubicBezTo>
                  <a:pt x="9936433" y="866675"/>
                  <a:pt x="9953432" y="876831"/>
                  <a:pt x="9960237" y="890373"/>
                </a:cubicBezTo>
                <a:cubicBezTo>
                  <a:pt x="9967032" y="903914"/>
                  <a:pt x="9958528" y="914071"/>
                  <a:pt x="9941529" y="914071"/>
                </a:cubicBezTo>
                <a:cubicBezTo>
                  <a:pt x="9924532" y="914071"/>
                  <a:pt x="9907534" y="903914"/>
                  <a:pt x="9900739" y="890373"/>
                </a:cubicBezTo>
                <a:cubicBezTo>
                  <a:pt x="9893933" y="876831"/>
                  <a:pt x="9902438" y="866675"/>
                  <a:pt x="9919436" y="866675"/>
                </a:cubicBezTo>
                <a:close/>
                <a:moveTo>
                  <a:pt x="9836122" y="866675"/>
                </a:moveTo>
                <a:cubicBezTo>
                  <a:pt x="9853119" y="866675"/>
                  <a:pt x="9870129" y="876831"/>
                  <a:pt x="9876923" y="890373"/>
                </a:cubicBezTo>
                <a:cubicBezTo>
                  <a:pt x="9883730" y="903914"/>
                  <a:pt x="9875225" y="914071"/>
                  <a:pt x="9858227" y="914071"/>
                </a:cubicBezTo>
                <a:cubicBezTo>
                  <a:pt x="9841229" y="914071"/>
                  <a:pt x="9824232" y="903914"/>
                  <a:pt x="9817425" y="890373"/>
                </a:cubicBezTo>
                <a:cubicBezTo>
                  <a:pt x="9812329" y="876831"/>
                  <a:pt x="9819123" y="866675"/>
                  <a:pt x="9836122" y="866675"/>
                </a:cubicBezTo>
                <a:close/>
                <a:moveTo>
                  <a:pt x="9754518" y="866675"/>
                </a:moveTo>
                <a:cubicBezTo>
                  <a:pt x="9769817" y="866675"/>
                  <a:pt x="9786815" y="876831"/>
                  <a:pt x="9793621" y="890373"/>
                </a:cubicBezTo>
                <a:cubicBezTo>
                  <a:pt x="9798717" y="903914"/>
                  <a:pt x="9790224" y="914071"/>
                  <a:pt x="9774925" y="914071"/>
                </a:cubicBezTo>
                <a:cubicBezTo>
                  <a:pt x="9757915" y="914071"/>
                  <a:pt x="9740905" y="903914"/>
                  <a:pt x="9735809" y="890373"/>
                </a:cubicBezTo>
                <a:cubicBezTo>
                  <a:pt x="9730713" y="876831"/>
                  <a:pt x="9739207" y="866675"/>
                  <a:pt x="9754518" y="866675"/>
                </a:cubicBezTo>
                <a:close/>
                <a:moveTo>
                  <a:pt x="9669516" y="866675"/>
                </a:moveTo>
                <a:cubicBezTo>
                  <a:pt x="9684816" y="866675"/>
                  <a:pt x="9703524" y="876831"/>
                  <a:pt x="9708620" y="890373"/>
                </a:cubicBezTo>
                <a:cubicBezTo>
                  <a:pt x="9713716" y="903914"/>
                  <a:pt x="9705223" y="914071"/>
                  <a:pt x="9689923" y="914071"/>
                </a:cubicBezTo>
                <a:cubicBezTo>
                  <a:pt x="9672925" y="914071"/>
                  <a:pt x="9655916" y="903914"/>
                  <a:pt x="9650820" y="890373"/>
                </a:cubicBezTo>
                <a:cubicBezTo>
                  <a:pt x="9645725" y="876831"/>
                  <a:pt x="9654217" y="866675"/>
                  <a:pt x="9669516" y="866675"/>
                </a:cubicBezTo>
                <a:close/>
                <a:moveTo>
                  <a:pt x="9586214" y="864980"/>
                </a:moveTo>
                <a:cubicBezTo>
                  <a:pt x="9601514" y="866673"/>
                  <a:pt x="9618512" y="876829"/>
                  <a:pt x="9625306" y="888678"/>
                </a:cubicBezTo>
                <a:cubicBezTo>
                  <a:pt x="9630414" y="902220"/>
                  <a:pt x="9621909" y="912376"/>
                  <a:pt x="9606610" y="912376"/>
                </a:cubicBezTo>
                <a:cubicBezTo>
                  <a:pt x="9589612" y="912376"/>
                  <a:pt x="9572614" y="902220"/>
                  <a:pt x="9567506" y="888678"/>
                </a:cubicBezTo>
                <a:cubicBezTo>
                  <a:pt x="9562410" y="875136"/>
                  <a:pt x="9570915" y="864980"/>
                  <a:pt x="9586214" y="864980"/>
                </a:cubicBezTo>
                <a:close/>
                <a:moveTo>
                  <a:pt x="9502912" y="864980"/>
                </a:moveTo>
                <a:cubicBezTo>
                  <a:pt x="9518211" y="866673"/>
                  <a:pt x="9535208" y="876829"/>
                  <a:pt x="9542015" y="888678"/>
                </a:cubicBezTo>
                <a:cubicBezTo>
                  <a:pt x="9547110" y="902220"/>
                  <a:pt x="9538617" y="912376"/>
                  <a:pt x="9523318" y="912376"/>
                </a:cubicBezTo>
                <a:cubicBezTo>
                  <a:pt x="9506308" y="912376"/>
                  <a:pt x="9489299" y="902220"/>
                  <a:pt x="9484203" y="888678"/>
                </a:cubicBezTo>
                <a:cubicBezTo>
                  <a:pt x="9479107" y="875136"/>
                  <a:pt x="9487600" y="864980"/>
                  <a:pt x="9502912" y="864980"/>
                </a:cubicBezTo>
                <a:close/>
                <a:moveTo>
                  <a:pt x="9419597" y="864980"/>
                </a:moveTo>
                <a:cubicBezTo>
                  <a:pt x="9436595" y="866673"/>
                  <a:pt x="9453593" y="876829"/>
                  <a:pt x="9458700" y="888678"/>
                </a:cubicBezTo>
                <a:cubicBezTo>
                  <a:pt x="9463796" y="902220"/>
                  <a:pt x="9455304" y="912376"/>
                  <a:pt x="9438294" y="912376"/>
                </a:cubicBezTo>
                <a:cubicBezTo>
                  <a:pt x="9421296" y="912376"/>
                  <a:pt x="9404298" y="902220"/>
                  <a:pt x="9399202" y="888678"/>
                </a:cubicBezTo>
                <a:cubicBezTo>
                  <a:pt x="9394095" y="875136"/>
                  <a:pt x="9402599" y="864980"/>
                  <a:pt x="9419597" y="864980"/>
                </a:cubicBezTo>
                <a:close/>
                <a:moveTo>
                  <a:pt x="9331199" y="864980"/>
                </a:moveTo>
                <a:cubicBezTo>
                  <a:pt x="9348197" y="866673"/>
                  <a:pt x="9365195" y="876829"/>
                  <a:pt x="9370303" y="888678"/>
                </a:cubicBezTo>
                <a:cubicBezTo>
                  <a:pt x="9375399" y="902220"/>
                  <a:pt x="9366894" y="912376"/>
                  <a:pt x="9349895" y="912376"/>
                </a:cubicBezTo>
                <a:cubicBezTo>
                  <a:pt x="9332898" y="912376"/>
                  <a:pt x="9315900" y="902220"/>
                  <a:pt x="9310804" y="888678"/>
                </a:cubicBezTo>
                <a:cubicBezTo>
                  <a:pt x="9305696" y="875136"/>
                  <a:pt x="9314201" y="864980"/>
                  <a:pt x="9331199" y="864980"/>
                </a:cubicBezTo>
                <a:close/>
                <a:moveTo>
                  <a:pt x="9246186" y="864980"/>
                </a:moveTo>
                <a:cubicBezTo>
                  <a:pt x="9263184" y="864980"/>
                  <a:pt x="9280194" y="876829"/>
                  <a:pt x="9285289" y="888678"/>
                </a:cubicBezTo>
                <a:cubicBezTo>
                  <a:pt x="9290385" y="902220"/>
                  <a:pt x="9281893" y="912376"/>
                  <a:pt x="9264883" y="912376"/>
                </a:cubicBezTo>
                <a:cubicBezTo>
                  <a:pt x="9247884" y="912376"/>
                  <a:pt x="9230887" y="902220"/>
                  <a:pt x="9225791" y="888678"/>
                </a:cubicBezTo>
                <a:cubicBezTo>
                  <a:pt x="9220684" y="875136"/>
                  <a:pt x="9229188" y="864980"/>
                  <a:pt x="9246186" y="864980"/>
                </a:cubicBezTo>
                <a:close/>
                <a:moveTo>
                  <a:pt x="9164583" y="864980"/>
                </a:moveTo>
                <a:cubicBezTo>
                  <a:pt x="9181581" y="864980"/>
                  <a:pt x="9198578" y="876829"/>
                  <a:pt x="9201976" y="888678"/>
                </a:cubicBezTo>
                <a:cubicBezTo>
                  <a:pt x="9207072" y="902220"/>
                  <a:pt x="9198578" y="912376"/>
                  <a:pt x="9181581" y="912376"/>
                </a:cubicBezTo>
                <a:cubicBezTo>
                  <a:pt x="9164583" y="912376"/>
                  <a:pt x="9147573" y="902220"/>
                  <a:pt x="9144176" y="888678"/>
                </a:cubicBezTo>
                <a:cubicBezTo>
                  <a:pt x="9139080" y="875136"/>
                  <a:pt x="9149284" y="864980"/>
                  <a:pt x="9164583" y="864980"/>
                </a:cubicBezTo>
                <a:close/>
                <a:moveTo>
                  <a:pt x="9081267" y="864980"/>
                </a:moveTo>
                <a:cubicBezTo>
                  <a:pt x="9096567" y="864980"/>
                  <a:pt x="9113565" y="876829"/>
                  <a:pt x="9118672" y="888678"/>
                </a:cubicBezTo>
                <a:cubicBezTo>
                  <a:pt x="9123768" y="902220"/>
                  <a:pt x="9113565" y="912376"/>
                  <a:pt x="9098266" y="912376"/>
                </a:cubicBezTo>
                <a:cubicBezTo>
                  <a:pt x="9081267" y="912376"/>
                  <a:pt x="9064270" y="902220"/>
                  <a:pt x="9060873" y="888678"/>
                </a:cubicBezTo>
                <a:cubicBezTo>
                  <a:pt x="9055765" y="875136"/>
                  <a:pt x="9065968" y="864980"/>
                  <a:pt x="9081267" y="864980"/>
                </a:cubicBezTo>
                <a:close/>
                <a:moveTo>
                  <a:pt x="8997966" y="864980"/>
                </a:moveTo>
                <a:cubicBezTo>
                  <a:pt x="9014964" y="864980"/>
                  <a:pt x="9031961" y="875136"/>
                  <a:pt x="9035359" y="888678"/>
                </a:cubicBezTo>
                <a:cubicBezTo>
                  <a:pt x="9040466" y="902220"/>
                  <a:pt x="9030263" y="912376"/>
                  <a:pt x="9014964" y="912376"/>
                </a:cubicBezTo>
                <a:cubicBezTo>
                  <a:pt x="8997966" y="912376"/>
                  <a:pt x="8982667" y="902220"/>
                  <a:pt x="8977559" y="888678"/>
                </a:cubicBezTo>
                <a:cubicBezTo>
                  <a:pt x="8972463" y="875136"/>
                  <a:pt x="8982667" y="864980"/>
                  <a:pt x="8997966" y="864980"/>
                </a:cubicBezTo>
                <a:close/>
                <a:moveTo>
                  <a:pt x="8914663" y="864980"/>
                </a:moveTo>
                <a:cubicBezTo>
                  <a:pt x="8929962" y="864980"/>
                  <a:pt x="8946959" y="875136"/>
                  <a:pt x="8952068" y="888678"/>
                </a:cubicBezTo>
                <a:cubicBezTo>
                  <a:pt x="8957163" y="902220"/>
                  <a:pt x="8946959" y="912376"/>
                  <a:pt x="8931660" y="912376"/>
                </a:cubicBezTo>
                <a:cubicBezTo>
                  <a:pt x="8914663" y="912376"/>
                  <a:pt x="8899351" y="902220"/>
                  <a:pt x="8894256" y="888678"/>
                </a:cubicBezTo>
                <a:cubicBezTo>
                  <a:pt x="8889148" y="875136"/>
                  <a:pt x="8899351" y="864980"/>
                  <a:pt x="8914663" y="864980"/>
                </a:cubicBezTo>
                <a:close/>
                <a:moveTo>
                  <a:pt x="8829649" y="864980"/>
                </a:moveTo>
                <a:cubicBezTo>
                  <a:pt x="8846648" y="864980"/>
                  <a:pt x="8863645" y="875136"/>
                  <a:pt x="8867043" y="888678"/>
                </a:cubicBezTo>
                <a:cubicBezTo>
                  <a:pt x="8872150" y="902220"/>
                  <a:pt x="8861947" y="912376"/>
                  <a:pt x="8844949" y="912376"/>
                </a:cubicBezTo>
                <a:cubicBezTo>
                  <a:pt x="8827951" y="912376"/>
                  <a:pt x="8812652" y="902220"/>
                  <a:pt x="8807544" y="888678"/>
                </a:cubicBezTo>
                <a:cubicBezTo>
                  <a:pt x="8802448" y="875136"/>
                  <a:pt x="8812652" y="864980"/>
                  <a:pt x="8829649" y="864980"/>
                </a:cubicBezTo>
                <a:close/>
                <a:moveTo>
                  <a:pt x="8746335" y="864980"/>
                </a:moveTo>
                <a:cubicBezTo>
                  <a:pt x="8763334" y="864980"/>
                  <a:pt x="8780331" y="875136"/>
                  <a:pt x="8783740" y="888678"/>
                </a:cubicBezTo>
                <a:cubicBezTo>
                  <a:pt x="8788836" y="902220"/>
                  <a:pt x="8778633" y="912376"/>
                  <a:pt x="8761635" y="912376"/>
                </a:cubicBezTo>
                <a:cubicBezTo>
                  <a:pt x="8744637" y="912376"/>
                  <a:pt x="8729338" y="902220"/>
                  <a:pt x="8724242" y="888678"/>
                </a:cubicBezTo>
                <a:cubicBezTo>
                  <a:pt x="8720833" y="875136"/>
                  <a:pt x="8729338" y="864980"/>
                  <a:pt x="8746335" y="864980"/>
                </a:cubicBezTo>
                <a:close/>
                <a:moveTo>
                  <a:pt x="8664744" y="864980"/>
                </a:moveTo>
                <a:cubicBezTo>
                  <a:pt x="8681741" y="864980"/>
                  <a:pt x="8697040" y="875136"/>
                  <a:pt x="8702149" y="888678"/>
                </a:cubicBezTo>
                <a:cubicBezTo>
                  <a:pt x="8705545" y="902220"/>
                  <a:pt x="8697040" y="912376"/>
                  <a:pt x="8680043" y="912376"/>
                </a:cubicBezTo>
                <a:cubicBezTo>
                  <a:pt x="8663045" y="912376"/>
                  <a:pt x="8647734" y="902220"/>
                  <a:pt x="8642638" y="888678"/>
                </a:cubicBezTo>
                <a:cubicBezTo>
                  <a:pt x="8639229" y="875136"/>
                  <a:pt x="8647734" y="864980"/>
                  <a:pt x="8664744" y="864980"/>
                </a:cubicBezTo>
                <a:close/>
                <a:moveTo>
                  <a:pt x="8583140" y="864980"/>
                </a:moveTo>
                <a:cubicBezTo>
                  <a:pt x="8598439" y="864980"/>
                  <a:pt x="8613738" y="875136"/>
                  <a:pt x="8618846" y="888678"/>
                </a:cubicBezTo>
                <a:cubicBezTo>
                  <a:pt x="8622243" y="902220"/>
                  <a:pt x="8613738" y="912376"/>
                  <a:pt x="8596740" y="912376"/>
                </a:cubicBezTo>
                <a:cubicBezTo>
                  <a:pt x="8579743" y="912376"/>
                  <a:pt x="8564443" y="902220"/>
                  <a:pt x="8561034" y="888678"/>
                </a:cubicBezTo>
                <a:cubicBezTo>
                  <a:pt x="8557625" y="875136"/>
                  <a:pt x="8566142" y="864980"/>
                  <a:pt x="8583140" y="864980"/>
                </a:cubicBezTo>
                <a:close/>
                <a:moveTo>
                  <a:pt x="8496416" y="864980"/>
                </a:moveTo>
                <a:cubicBezTo>
                  <a:pt x="8511715" y="864980"/>
                  <a:pt x="8527014" y="875136"/>
                  <a:pt x="8532123" y="888678"/>
                </a:cubicBezTo>
                <a:cubicBezTo>
                  <a:pt x="8535519" y="902220"/>
                  <a:pt x="8525316" y="912376"/>
                  <a:pt x="8510017" y="912376"/>
                </a:cubicBezTo>
                <a:cubicBezTo>
                  <a:pt x="8493019" y="912376"/>
                  <a:pt x="8477720" y="902220"/>
                  <a:pt x="8474322" y="888678"/>
                </a:cubicBezTo>
                <a:cubicBezTo>
                  <a:pt x="8470926" y="875136"/>
                  <a:pt x="8481117" y="864980"/>
                  <a:pt x="8496416" y="864980"/>
                </a:cubicBezTo>
                <a:close/>
                <a:moveTo>
                  <a:pt x="8411403" y="864980"/>
                </a:moveTo>
                <a:cubicBezTo>
                  <a:pt x="8426714" y="864980"/>
                  <a:pt x="8443724" y="875136"/>
                  <a:pt x="8447121" y="888678"/>
                </a:cubicBezTo>
                <a:cubicBezTo>
                  <a:pt x="8450518" y="902220"/>
                  <a:pt x="8440315" y="912376"/>
                  <a:pt x="8425004" y="912376"/>
                </a:cubicBezTo>
                <a:cubicBezTo>
                  <a:pt x="8408006" y="912376"/>
                  <a:pt x="8392706" y="902220"/>
                  <a:pt x="8389310" y="888678"/>
                </a:cubicBezTo>
                <a:cubicBezTo>
                  <a:pt x="8385912" y="875136"/>
                  <a:pt x="8396104" y="864980"/>
                  <a:pt x="8411403" y="864980"/>
                </a:cubicBezTo>
                <a:close/>
                <a:moveTo>
                  <a:pt x="8328124" y="864980"/>
                </a:moveTo>
                <a:cubicBezTo>
                  <a:pt x="8345122" y="864980"/>
                  <a:pt x="8360421" y="875136"/>
                  <a:pt x="8363830" y="888678"/>
                </a:cubicBezTo>
                <a:cubicBezTo>
                  <a:pt x="8367228" y="902220"/>
                  <a:pt x="8357024" y="912376"/>
                  <a:pt x="8341725" y="912376"/>
                </a:cubicBezTo>
                <a:cubicBezTo>
                  <a:pt x="8324727" y="912376"/>
                  <a:pt x="8309428" y="902220"/>
                  <a:pt x="8306031" y="888678"/>
                </a:cubicBezTo>
                <a:cubicBezTo>
                  <a:pt x="8302609" y="875136"/>
                  <a:pt x="8312825" y="864980"/>
                  <a:pt x="8328124" y="864980"/>
                </a:cubicBezTo>
                <a:close/>
                <a:moveTo>
                  <a:pt x="6747106" y="864980"/>
                </a:moveTo>
                <a:cubicBezTo>
                  <a:pt x="6762398" y="864980"/>
                  <a:pt x="6776005" y="875136"/>
                  <a:pt x="6777706" y="888678"/>
                </a:cubicBezTo>
                <a:cubicBezTo>
                  <a:pt x="6779402" y="902220"/>
                  <a:pt x="6767509" y="912376"/>
                  <a:pt x="6750500" y="912376"/>
                </a:cubicBezTo>
                <a:cubicBezTo>
                  <a:pt x="6733510" y="912376"/>
                  <a:pt x="6719907" y="902220"/>
                  <a:pt x="6719907" y="888678"/>
                </a:cubicBezTo>
                <a:cubicBezTo>
                  <a:pt x="6718207" y="875136"/>
                  <a:pt x="6731810" y="864980"/>
                  <a:pt x="6747106" y="864980"/>
                </a:cubicBezTo>
                <a:close/>
                <a:moveTo>
                  <a:pt x="8244810" y="863292"/>
                </a:moveTo>
                <a:cubicBezTo>
                  <a:pt x="8261808" y="864984"/>
                  <a:pt x="8277107" y="875141"/>
                  <a:pt x="8280504" y="886990"/>
                </a:cubicBezTo>
                <a:cubicBezTo>
                  <a:pt x="8283901" y="900532"/>
                  <a:pt x="8273709" y="910687"/>
                  <a:pt x="8256700" y="910687"/>
                </a:cubicBezTo>
                <a:cubicBezTo>
                  <a:pt x="8239702" y="910687"/>
                  <a:pt x="8224403" y="900532"/>
                  <a:pt x="8221006" y="886990"/>
                </a:cubicBezTo>
                <a:cubicBezTo>
                  <a:pt x="8217608" y="873447"/>
                  <a:pt x="8227800" y="863292"/>
                  <a:pt x="8244810" y="863292"/>
                </a:cubicBezTo>
                <a:close/>
                <a:moveTo>
                  <a:pt x="8161496" y="863292"/>
                </a:moveTo>
                <a:cubicBezTo>
                  <a:pt x="8178494" y="864984"/>
                  <a:pt x="8193793" y="875141"/>
                  <a:pt x="8197202" y="886990"/>
                </a:cubicBezTo>
                <a:cubicBezTo>
                  <a:pt x="8200612" y="900532"/>
                  <a:pt x="8190396" y="910687"/>
                  <a:pt x="8173398" y="910687"/>
                </a:cubicBezTo>
                <a:cubicBezTo>
                  <a:pt x="8156401" y="910687"/>
                  <a:pt x="8141101" y="900532"/>
                  <a:pt x="8137692" y="886990"/>
                </a:cubicBezTo>
                <a:cubicBezTo>
                  <a:pt x="8134295" y="873447"/>
                  <a:pt x="8144498" y="863292"/>
                  <a:pt x="8161496" y="863292"/>
                </a:cubicBezTo>
                <a:close/>
                <a:moveTo>
                  <a:pt x="8076495" y="863292"/>
                </a:moveTo>
                <a:cubicBezTo>
                  <a:pt x="8093493" y="864984"/>
                  <a:pt x="8108792" y="875141"/>
                  <a:pt x="8112189" y="886990"/>
                </a:cubicBezTo>
                <a:cubicBezTo>
                  <a:pt x="8115598" y="900532"/>
                  <a:pt x="8105395" y="910687"/>
                  <a:pt x="8088397" y="910687"/>
                </a:cubicBezTo>
                <a:cubicBezTo>
                  <a:pt x="8071399" y="910687"/>
                  <a:pt x="8056088" y="900532"/>
                  <a:pt x="8052679" y="886990"/>
                </a:cubicBezTo>
                <a:cubicBezTo>
                  <a:pt x="8049281" y="873447"/>
                  <a:pt x="8059497" y="863292"/>
                  <a:pt x="8076495" y="863292"/>
                </a:cubicBezTo>
                <a:close/>
                <a:moveTo>
                  <a:pt x="7993204" y="863292"/>
                </a:moveTo>
                <a:cubicBezTo>
                  <a:pt x="8010202" y="864984"/>
                  <a:pt x="8025501" y="875141"/>
                  <a:pt x="8028898" y="886990"/>
                </a:cubicBezTo>
                <a:cubicBezTo>
                  <a:pt x="8032295" y="900532"/>
                  <a:pt x="8022104" y="910687"/>
                  <a:pt x="8005094" y="910687"/>
                </a:cubicBezTo>
                <a:cubicBezTo>
                  <a:pt x="7988097" y="910687"/>
                  <a:pt x="7972797" y="900532"/>
                  <a:pt x="7969400" y="886990"/>
                </a:cubicBezTo>
                <a:cubicBezTo>
                  <a:pt x="7966002" y="873447"/>
                  <a:pt x="7976194" y="863292"/>
                  <a:pt x="7993204" y="863292"/>
                </a:cubicBezTo>
                <a:close/>
                <a:moveTo>
                  <a:pt x="7911576" y="863292"/>
                </a:moveTo>
                <a:cubicBezTo>
                  <a:pt x="7926876" y="864984"/>
                  <a:pt x="7942186" y="875141"/>
                  <a:pt x="7945584" y="886990"/>
                </a:cubicBezTo>
                <a:cubicBezTo>
                  <a:pt x="7948981" y="900532"/>
                  <a:pt x="7937079" y="910687"/>
                  <a:pt x="7921768" y="910687"/>
                </a:cubicBezTo>
                <a:cubicBezTo>
                  <a:pt x="7904770" y="910687"/>
                  <a:pt x="7889471" y="900532"/>
                  <a:pt x="7887772" y="886990"/>
                </a:cubicBezTo>
                <a:cubicBezTo>
                  <a:pt x="7884375" y="873447"/>
                  <a:pt x="7896277" y="863292"/>
                  <a:pt x="7911576" y="863292"/>
                </a:cubicBezTo>
                <a:close/>
                <a:moveTo>
                  <a:pt x="7828274" y="863292"/>
                </a:moveTo>
                <a:cubicBezTo>
                  <a:pt x="7845272" y="863292"/>
                  <a:pt x="7860571" y="875141"/>
                  <a:pt x="7862270" y="886990"/>
                </a:cubicBezTo>
                <a:cubicBezTo>
                  <a:pt x="7865679" y="900532"/>
                  <a:pt x="7853777" y="910687"/>
                  <a:pt x="7838477" y="910687"/>
                </a:cubicBezTo>
                <a:cubicBezTo>
                  <a:pt x="7821467" y="910687"/>
                  <a:pt x="7806168" y="900532"/>
                  <a:pt x="7804470" y="886990"/>
                </a:cubicBezTo>
                <a:cubicBezTo>
                  <a:pt x="7801062" y="873447"/>
                  <a:pt x="7812963" y="863292"/>
                  <a:pt x="7828274" y="863292"/>
                </a:cubicBezTo>
                <a:close/>
                <a:moveTo>
                  <a:pt x="7744983" y="863292"/>
                </a:moveTo>
                <a:cubicBezTo>
                  <a:pt x="7760283" y="863292"/>
                  <a:pt x="7775582" y="873447"/>
                  <a:pt x="7777282" y="885296"/>
                </a:cubicBezTo>
                <a:cubicBezTo>
                  <a:pt x="7780677" y="897145"/>
                  <a:pt x="7768788" y="907301"/>
                  <a:pt x="7753489" y="907301"/>
                </a:cubicBezTo>
                <a:cubicBezTo>
                  <a:pt x="7738179" y="907301"/>
                  <a:pt x="7722879" y="897145"/>
                  <a:pt x="7721167" y="885296"/>
                </a:cubicBezTo>
                <a:cubicBezTo>
                  <a:pt x="7719471" y="873447"/>
                  <a:pt x="7729673" y="863292"/>
                  <a:pt x="7744983" y="863292"/>
                </a:cubicBezTo>
                <a:close/>
                <a:moveTo>
                  <a:pt x="7659960" y="863292"/>
                </a:moveTo>
                <a:cubicBezTo>
                  <a:pt x="7675259" y="863292"/>
                  <a:pt x="7688860" y="873447"/>
                  <a:pt x="7692256" y="885296"/>
                </a:cubicBezTo>
                <a:cubicBezTo>
                  <a:pt x="7693955" y="897145"/>
                  <a:pt x="7683763" y="907301"/>
                  <a:pt x="7668464" y="907301"/>
                </a:cubicBezTo>
                <a:cubicBezTo>
                  <a:pt x="7653165" y="907301"/>
                  <a:pt x="7639564" y="897145"/>
                  <a:pt x="7636156" y="885296"/>
                </a:cubicBezTo>
                <a:cubicBezTo>
                  <a:pt x="7634455" y="873447"/>
                  <a:pt x="7644660" y="863292"/>
                  <a:pt x="7659960" y="863292"/>
                </a:cubicBezTo>
                <a:close/>
                <a:moveTo>
                  <a:pt x="7580053" y="863292"/>
                </a:moveTo>
                <a:cubicBezTo>
                  <a:pt x="7597054" y="863292"/>
                  <a:pt x="7612363" y="873447"/>
                  <a:pt x="7614063" y="886990"/>
                </a:cubicBezTo>
                <a:cubicBezTo>
                  <a:pt x="7615761" y="900532"/>
                  <a:pt x="7605557" y="910687"/>
                  <a:pt x="7588559" y="910687"/>
                </a:cubicBezTo>
                <a:cubicBezTo>
                  <a:pt x="7571553" y="910687"/>
                  <a:pt x="7557965" y="900532"/>
                  <a:pt x="7554559" y="886990"/>
                </a:cubicBezTo>
                <a:cubicBezTo>
                  <a:pt x="7552862" y="873447"/>
                  <a:pt x="7563065" y="863292"/>
                  <a:pt x="7580053" y="863292"/>
                </a:cubicBezTo>
                <a:close/>
                <a:moveTo>
                  <a:pt x="7496760" y="863292"/>
                </a:moveTo>
                <a:cubicBezTo>
                  <a:pt x="7513771" y="863292"/>
                  <a:pt x="7527370" y="873447"/>
                  <a:pt x="7530768" y="886990"/>
                </a:cubicBezTo>
                <a:cubicBezTo>
                  <a:pt x="7532465" y="900532"/>
                  <a:pt x="7522264" y="910687"/>
                  <a:pt x="7505263" y="910687"/>
                </a:cubicBezTo>
                <a:cubicBezTo>
                  <a:pt x="7488270" y="910687"/>
                  <a:pt x="7474667" y="900532"/>
                  <a:pt x="7471259" y="886990"/>
                </a:cubicBezTo>
                <a:cubicBezTo>
                  <a:pt x="7469560" y="873447"/>
                  <a:pt x="7479766" y="863292"/>
                  <a:pt x="7496760" y="863292"/>
                </a:cubicBezTo>
                <a:close/>
                <a:moveTo>
                  <a:pt x="7413448" y="863292"/>
                </a:moveTo>
                <a:cubicBezTo>
                  <a:pt x="7430443" y="863292"/>
                  <a:pt x="7445743" y="873447"/>
                  <a:pt x="7447456" y="886990"/>
                </a:cubicBezTo>
                <a:cubicBezTo>
                  <a:pt x="7449155" y="900532"/>
                  <a:pt x="7438952" y="910687"/>
                  <a:pt x="7421955" y="910687"/>
                </a:cubicBezTo>
                <a:cubicBezTo>
                  <a:pt x="7404956" y="910687"/>
                  <a:pt x="7391353" y="900532"/>
                  <a:pt x="7387946" y="886990"/>
                </a:cubicBezTo>
                <a:cubicBezTo>
                  <a:pt x="7386245" y="873447"/>
                  <a:pt x="7396451" y="863292"/>
                  <a:pt x="7413448" y="863292"/>
                </a:cubicBezTo>
                <a:close/>
                <a:moveTo>
                  <a:pt x="7331841" y="863292"/>
                </a:moveTo>
                <a:cubicBezTo>
                  <a:pt x="7347142" y="863292"/>
                  <a:pt x="7360741" y="873447"/>
                  <a:pt x="7364141" y="886990"/>
                </a:cubicBezTo>
                <a:cubicBezTo>
                  <a:pt x="7365850" y="900532"/>
                  <a:pt x="7355647" y="910687"/>
                  <a:pt x="7338650" y="910687"/>
                </a:cubicBezTo>
                <a:cubicBezTo>
                  <a:pt x="7321650" y="910687"/>
                  <a:pt x="7308048" y="900532"/>
                  <a:pt x="7306336" y="886990"/>
                </a:cubicBezTo>
                <a:cubicBezTo>
                  <a:pt x="7304640" y="873447"/>
                  <a:pt x="7316541" y="863292"/>
                  <a:pt x="7331841" y="863292"/>
                </a:cubicBezTo>
                <a:close/>
                <a:moveTo>
                  <a:pt x="7248535" y="863292"/>
                </a:moveTo>
                <a:cubicBezTo>
                  <a:pt x="7263848" y="863292"/>
                  <a:pt x="7279146" y="873447"/>
                  <a:pt x="7280845" y="886990"/>
                </a:cubicBezTo>
                <a:cubicBezTo>
                  <a:pt x="7282544" y="900532"/>
                  <a:pt x="7270643" y="910687"/>
                  <a:pt x="7255344" y="910687"/>
                </a:cubicBezTo>
                <a:cubicBezTo>
                  <a:pt x="7238334" y="910687"/>
                  <a:pt x="7224731" y="900532"/>
                  <a:pt x="7223033" y="886990"/>
                </a:cubicBezTo>
                <a:cubicBezTo>
                  <a:pt x="7221334" y="873447"/>
                  <a:pt x="7233237" y="863292"/>
                  <a:pt x="7248535" y="863292"/>
                </a:cubicBezTo>
                <a:close/>
                <a:moveTo>
                  <a:pt x="7163521" y="863292"/>
                </a:moveTo>
                <a:cubicBezTo>
                  <a:pt x="7178821" y="863292"/>
                  <a:pt x="7194120" y="873447"/>
                  <a:pt x="7195817" y="886990"/>
                </a:cubicBezTo>
                <a:cubicBezTo>
                  <a:pt x="7197516" y="900532"/>
                  <a:pt x="7185615" y="910687"/>
                  <a:pt x="7170314" y="910687"/>
                </a:cubicBezTo>
                <a:cubicBezTo>
                  <a:pt x="7153318" y="910687"/>
                  <a:pt x="7139717" y="900532"/>
                  <a:pt x="7138018" y="886990"/>
                </a:cubicBezTo>
                <a:cubicBezTo>
                  <a:pt x="7136317" y="873447"/>
                  <a:pt x="7148220" y="863292"/>
                  <a:pt x="7163521" y="863292"/>
                </a:cubicBezTo>
                <a:close/>
                <a:moveTo>
                  <a:pt x="7080217" y="863292"/>
                </a:moveTo>
                <a:cubicBezTo>
                  <a:pt x="7095510" y="863292"/>
                  <a:pt x="7110806" y="873447"/>
                  <a:pt x="7112509" y="886990"/>
                </a:cubicBezTo>
                <a:cubicBezTo>
                  <a:pt x="7114216" y="900532"/>
                  <a:pt x="7102318" y="910687"/>
                  <a:pt x="7087020" y="910687"/>
                </a:cubicBezTo>
                <a:cubicBezTo>
                  <a:pt x="7070016" y="910687"/>
                  <a:pt x="7056429" y="900532"/>
                  <a:pt x="7054718" y="886990"/>
                </a:cubicBezTo>
                <a:cubicBezTo>
                  <a:pt x="7053022" y="873447"/>
                  <a:pt x="7064919" y="863292"/>
                  <a:pt x="7080217" y="863292"/>
                </a:cubicBezTo>
                <a:close/>
                <a:moveTo>
                  <a:pt x="6996951" y="863292"/>
                </a:moveTo>
                <a:cubicBezTo>
                  <a:pt x="7012249" y="863292"/>
                  <a:pt x="7027545" y="873447"/>
                  <a:pt x="7029245" y="886990"/>
                </a:cubicBezTo>
                <a:cubicBezTo>
                  <a:pt x="7030940" y="900532"/>
                  <a:pt x="7019052" y="910687"/>
                  <a:pt x="7002045" y="910687"/>
                </a:cubicBezTo>
                <a:cubicBezTo>
                  <a:pt x="6985038" y="910687"/>
                  <a:pt x="6971444" y="900532"/>
                  <a:pt x="6969743" y="886990"/>
                </a:cubicBezTo>
                <a:cubicBezTo>
                  <a:pt x="6968045" y="873447"/>
                  <a:pt x="6979944" y="863292"/>
                  <a:pt x="6996951" y="863292"/>
                </a:cubicBezTo>
                <a:close/>
                <a:moveTo>
                  <a:pt x="6913653" y="861597"/>
                </a:moveTo>
                <a:cubicBezTo>
                  <a:pt x="6930649" y="863291"/>
                  <a:pt x="6944244" y="873446"/>
                  <a:pt x="6945947" y="885296"/>
                </a:cubicBezTo>
                <a:cubicBezTo>
                  <a:pt x="6947642" y="898838"/>
                  <a:pt x="6935743" y="908994"/>
                  <a:pt x="6918747" y="908994"/>
                </a:cubicBezTo>
                <a:cubicBezTo>
                  <a:pt x="6901754" y="908994"/>
                  <a:pt x="6888156" y="898838"/>
                  <a:pt x="6886456" y="885296"/>
                </a:cubicBezTo>
                <a:cubicBezTo>
                  <a:pt x="6884758" y="871754"/>
                  <a:pt x="6896646" y="861597"/>
                  <a:pt x="6913653" y="861597"/>
                </a:cubicBezTo>
                <a:close/>
                <a:moveTo>
                  <a:pt x="6830356" y="861597"/>
                </a:moveTo>
                <a:cubicBezTo>
                  <a:pt x="6847348" y="863291"/>
                  <a:pt x="6860949" y="873446"/>
                  <a:pt x="6862644" y="885296"/>
                </a:cubicBezTo>
                <a:cubicBezTo>
                  <a:pt x="6864346" y="898838"/>
                  <a:pt x="6852457" y="908994"/>
                  <a:pt x="6835461" y="908994"/>
                </a:cubicBezTo>
                <a:cubicBezTo>
                  <a:pt x="6818457" y="908994"/>
                  <a:pt x="6804857" y="898838"/>
                  <a:pt x="6803162" y="885296"/>
                </a:cubicBezTo>
                <a:cubicBezTo>
                  <a:pt x="6801458" y="871754"/>
                  <a:pt x="6813360" y="861597"/>
                  <a:pt x="6830356" y="861597"/>
                </a:cubicBezTo>
                <a:close/>
                <a:moveTo>
                  <a:pt x="6662119" y="859902"/>
                </a:moveTo>
                <a:cubicBezTo>
                  <a:pt x="6677415" y="859902"/>
                  <a:pt x="6691006" y="870058"/>
                  <a:pt x="6692712" y="883600"/>
                </a:cubicBezTo>
                <a:cubicBezTo>
                  <a:pt x="6694401" y="897142"/>
                  <a:pt x="6680812" y="907298"/>
                  <a:pt x="6665513" y="907298"/>
                </a:cubicBezTo>
                <a:cubicBezTo>
                  <a:pt x="6648517" y="907298"/>
                  <a:pt x="6634906" y="897142"/>
                  <a:pt x="6634906" y="883600"/>
                </a:cubicBezTo>
                <a:cubicBezTo>
                  <a:pt x="6633211" y="870058"/>
                  <a:pt x="6646826" y="859902"/>
                  <a:pt x="6662119" y="859902"/>
                </a:cubicBezTo>
                <a:close/>
                <a:moveTo>
                  <a:pt x="6577102" y="858213"/>
                </a:moveTo>
                <a:cubicBezTo>
                  <a:pt x="6594097" y="859906"/>
                  <a:pt x="6607698" y="870062"/>
                  <a:pt x="6607698" y="881911"/>
                </a:cubicBezTo>
                <a:cubicBezTo>
                  <a:pt x="6609399" y="895453"/>
                  <a:pt x="6595803" y="905609"/>
                  <a:pt x="6580500" y="905609"/>
                </a:cubicBezTo>
                <a:cubicBezTo>
                  <a:pt x="6563505" y="905609"/>
                  <a:pt x="6549909" y="895453"/>
                  <a:pt x="6549909" y="881911"/>
                </a:cubicBezTo>
                <a:cubicBezTo>
                  <a:pt x="6548214" y="868369"/>
                  <a:pt x="6561810" y="858213"/>
                  <a:pt x="6577102" y="858213"/>
                </a:cubicBezTo>
                <a:close/>
                <a:moveTo>
                  <a:pt x="6495520" y="858213"/>
                </a:moveTo>
                <a:cubicBezTo>
                  <a:pt x="6510817" y="859906"/>
                  <a:pt x="6524428" y="870062"/>
                  <a:pt x="6526123" y="881911"/>
                </a:cubicBezTo>
                <a:cubicBezTo>
                  <a:pt x="6526123" y="895453"/>
                  <a:pt x="6514215" y="905609"/>
                  <a:pt x="6498907" y="905609"/>
                </a:cubicBezTo>
                <a:cubicBezTo>
                  <a:pt x="6481914" y="905609"/>
                  <a:pt x="6468318" y="895453"/>
                  <a:pt x="6468318" y="881911"/>
                </a:cubicBezTo>
                <a:cubicBezTo>
                  <a:pt x="6468318" y="868369"/>
                  <a:pt x="6480218" y="858213"/>
                  <a:pt x="6495520" y="858213"/>
                </a:cubicBezTo>
                <a:close/>
                <a:moveTo>
                  <a:pt x="6410526" y="858213"/>
                </a:moveTo>
                <a:cubicBezTo>
                  <a:pt x="6427529" y="859906"/>
                  <a:pt x="6441129" y="870062"/>
                  <a:pt x="6441129" y="881911"/>
                </a:cubicBezTo>
                <a:cubicBezTo>
                  <a:pt x="6441129" y="895453"/>
                  <a:pt x="6429223" y="905609"/>
                  <a:pt x="6412228" y="905609"/>
                </a:cubicBezTo>
                <a:cubicBezTo>
                  <a:pt x="6395231" y="905609"/>
                  <a:pt x="6381633" y="895453"/>
                  <a:pt x="6381633" y="881911"/>
                </a:cubicBezTo>
                <a:cubicBezTo>
                  <a:pt x="6381633" y="868369"/>
                  <a:pt x="6393529" y="858213"/>
                  <a:pt x="6410526" y="858213"/>
                </a:cubicBezTo>
                <a:close/>
                <a:moveTo>
                  <a:pt x="6327236" y="858213"/>
                </a:moveTo>
                <a:cubicBezTo>
                  <a:pt x="6344235" y="859906"/>
                  <a:pt x="6357832" y="870062"/>
                  <a:pt x="6357832" y="881911"/>
                </a:cubicBezTo>
                <a:cubicBezTo>
                  <a:pt x="6357832" y="895453"/>
                  <a:pt x="6345932" y="905609"/>
                  <a:pt x="6328934" y="905609"/>
                </a:cubicBezTo>
                <a:cubicBezTo>
                  <a:pt x="6311943" y="905609"/>
                  <a:pt x="6298341" y="895453"/>
                  <a:pt x="6298341" y="881911"/>
                </a:cubicBezTo>
                <a:cubicBezTo>
                  <a:pt x="6298341" y="868369"/>
                  <a:pt x="6310235" y="858213"/>
                  <a:pt x="6327236" y="858213"/>
                </a:cubicBezTo>
                <a:close/>
                <a:moveTo>
                  <a:pt x="6243944" y="858213"/>
                </a:moveTo>
                <a:cubicBezTo>
                  <a:pt x="6260938" y="858213"/>
                  <a:pt x="6272834" y="870062"/>
                  <a:pt x="6274539" y="881911"/>
                </a:cubicBezTo>
                <a:cubicBezTo>
                  <a:pt x="6274539" y="895453"/>
                  <a:pt x="6262634" y="905609"/>
                  <a:pt x="6245645" y="905609"/>
                </a:cubicBezTo>
                <a:cubicBezTo>
                  <a:pt x="6228644" y="905609"/>
                  <a:pt x="6216748" y="895453"/>
                  <a:pt x="6215044" y="881911"/>
                </a:cubicBezTo>
                <a:cubicBezTo>
                  <a:pt x="6215044" y="868369"/>
                  <a:pt x="6226947" y="858213"/>
                  <a:pt x="6243944" y="858213"/>
                </a:cubicBezTo>
                <a:close/>
                <a:moveTo>
                  <a:pt x="6158946" y="858213"/>
                </a:moveTo>
                <a:cubicBezTo>
                  <a:pt x="6175936" y="858213"/>
                  <a:pt x="6189550" y="870062"/>
                  <a:pt x="6189550" y="881911"/>
                </a:cubicBezTo>
                <a:cubicBezTo>
                  <a:pt x="6189550" y="895453"/>
                  <a:pt x="6177649" y="905609"/>
                  <a:pt x="6160640" y="905609"/>
                </a:cubicBezTo>
                <a:cubicBezTo>
                  <a:pt x="6143647" y="905609"/>
                  <a:pt x="6131742" y="895453"/>
                  <a:pt x="6130045" y="881911"/>
                </a:cubicBezTo>
                <a:cubicBezTo>
                  <a:pt x="6130045" y="868369"/>
                  <a:pt x="6141945" y="858213"/>
                  <a:pt x="6158946" y="858213"/>
                </a:cubicBezTo>
                <a:close/>
                <a:moveTo>
                  <a:pt x="6077349" y="858213"/>
                </a:moveTo>
                <a:cubicBezTo>
                  <a:pt x="6094342" y="858213"/>
                  <a:pt x="6106244" y="870062"/>
                  <a:pt x="6106244" y="881911"/>
                </a:cubicBezTo>
                <a:cubicBezTo>
                  <a:pt x="6106244" y="895453"/>
                  <a:pt x="6092651" y="905609"/>
                  <a:pt x="6077349" y="905609"/>
                </a:cubicBezTo>
                <a:cubicBezTo>
                  <a:pt x="6060351" y="905609"/>
                  <a:pt x="6048457" y="895453"/>
                  <a:pt x="6048457" y="881911"/>
                </a:cubicBezTo>
                <a:cubicBezTo>
                  <a:pt x="6048457" y="868369"/>
                  <a:pt x="6062054" y="858213"/>
                  <a:pt x="6077349" y="858213"/>
                </a:cubicBezTo>
                <a:close/>
                <a:moveTo>
                  <a:pt x="5995761" y="858213"/>
                </a:moveTo>
                <a:cubicBezTo>
                  <a:pt x="6011057" y="858213"/>
                  <a:pt x="6024651" y="868369"/>
                  <a:pt x="6024651" y="881911"/>
                </a:cubicBezTo>
                <a:cubicBezTo>
                  <a:pt x="6024651" y="895453"/>
                  <a:pt x="6011057" y="905609"/>
                  <a:pt x="5995761" y="905609"/>
                </a:cubicBezTo>
                <a:cubicBezTo>
                  <a:pt x="5978762" y="905609"/>
                  <a:pt x="5966871" y="895453"/>
                  <a:pt x="5966871" y="881911"/>
                </a:cubicBezTo>
                <a:cubicBezTo>
                  <a:pt x="5966871" y="868369"/>
                  <a:pt x="5980468" y="858213"/>
                  <a:pt x="5995761" y="858213"/>
                </a:cubicBezTo>
                <a:close/>
                <a:moveTo>
                  <a:pt x="5912478" y="858213"/>
                </a:moveTo>
                <a:cubicBezTo>
                  <a:pt x="5927775" y="858213"/>
                  <a:pt x="5941387" y="868369"/>
                  <a:pt x="5941387" y="881911"/>
                </a:cubicBezTo>
                <a:cubicBezTo>
                  <a:pt x="5941387" y="895453"/>
                  <a:pt x="5927775" y="905609"/>
                  <a:pt x="5912478" y="905609"/>
                </a:cubicBezTo>
                <a:cubicBezTo>
                  <a:pt x="5895467" y="905609"/>
                  <a:pt x="5883574" y="895453"/>
                  <a:pt x="5883574" y="881911"/>
                </a:cubicBezTo>
                <a:cubicBezTo>
                  <a:pt x="5883574" y="868369"/>
                  <a:pt x="5897178" y="858213"/>
                  <a:pt x="5912478" y="858213"/>
                </a:cubicBezTo>
                <a:close/>
                <a:moveTo>
                  <a:pt x="5827351" y="858213"/>
                </a:moveTo>
                <a:cubicBezTo>
                  <a:pt x="5842743" y="858213"/>
                  <a:pt x="5856344" y="868369"/>
                  <a:pt x="5856344" y="881911"/>
                </a:cubicBezTo>
                <a:cubicBezTo>
                  <a:pt x="5856344" y="895453"/>
                  <a:pt x="5842743" y="905609"/>
                  <a:pt x="5827351" y="905609"/>
                </a:cubicBezTo>
                <a:cubicBezTo>
                  <a:pt x="5810335" y="905609"/>
                  <a:pt x="5798467" y="895453"/>
                  <a:pt x="5798467" y="881911"/>
                </a:cubicBezTo>
                <a:cubicBezTo>
                  <a:pt x="5798467" y="868369"/>
                  <a:pt x="5812041" y="858213"/>
                  <a:pt x="5827351" y="858213"/>
                </a:cubicBezTo>
                <a:close/>
                <a:moveTo>
                  <a:pt x="5744154" y="858213"/>
                </a:moveTo>
                <a:cubicBezTo>
                  <a:pt x="5759433" y="858213"/>
                  <a:pt x="5773010" y="868369"/>
                  <a:pt x="5773010" y="881911"/>
                </a:cubicBezTo>
                <a:cubicBezTo>
                  <a:pt x="5773010" y="895453"/>
                  <a:pt x="5759433" y="905609"/>
                  <a:pt x="5742457" y="905609"/>
                </a:cubicBezTo>
                <a:cubicBezTo>
                  <a:pt x="5725470" y="905609"/>
                  <a:pt x="5713584" y="895453"/>
                  <a:pt x="5713584" y="881911"/>
                </a:cubicBezTo>
                <a:cubicBezTo>
                  <a:pt x="5713584" y="868369"/>
                  <a:pt x="5727171" y="858213"/>
                  <a:pt x="5744154" y="858213"/>
                </a:cubicBezTo>
                <a:close/>
                <a:moveTo>
                  <a:pt x="5657439" y="858213"/>
                </a:moveTo>
                <a:cubicBezTo>
                  <a:pt x="5674448" y="858213"/>
                  <a:pt x="5686355" y="868369"/>
                  <a:pt x="5686355" y="881911"/>
                </a:cubicBezTo>
                <a:cubicBezTo>
                  <a:pt x="5686355" y="895453"/>
                  <a:pt x="5672744" y="905609"/>
                  <a:pt x="5655742" y="905609"/>
                </a:cubicBezTo>
                <a:cubicBezTo>
                  <a:pt x="5638737" y="905609"/>
                  <a:pt x="5626828" y="895453"/>
                  <a:pt x="5626828" y="881911"/>
                </a:cubicBezTo>
                <a:cubicBezTo>
                  <a:pt x="5626828" y="868369"/>
                  <a:pt x="5640437" y="858213"/>
                  <a:pt x="5657439" y="858213"/>
                </a:cubicBezTo>
                <a:close/>
                <a:moveTo>
                  <a:pt x="5490800" y="858213"/>
                </a:moveTo>
                <a:cubicBezTo>
                  <a:pt x="5506104" y="859906"/>
                  <a:pt x="5519705" y="870062"/>
                  <a:pt x="5518017" y="881911"/>
                </a:cubicBezTo>
                <a:cubicBezTo>
                  <a:pt x="5518017" y="895453"/>
                  <a:pt x="5502708" y="905609"/>
                  <a:pt x="5487400" y="905609"/>
                </a:cubicBezTo>
                <a:cubicBezTo>
                  <a:pt x="5470408" y="905609"/>
                  <a:pt x="5458500" y="895453"/>
                  <a:pt x="5460199" y="881911"/>
                </a:cubicBezTo>
                <a:cubicBezTo>
                  <a:pt x="5460199" y="868369"/>
                  <a:pt x="5475504" y="858213"/>
                  <a:pt x="5490800" y="858213"/>
                </a:cubicBezTo>
                <a:close/>
                <a:moveTo>
                  <a:pt x="5405767" y="858213"/>
                </a:moveTo>
                <a:cubicBezTo>
                  <a:pt x="5422776" y="859906"/>
                  <a:pt x="5434679" y="870062"/>
                  <a:pt x="5432984" y="881911"/>
                </a:cubicBezTo>
                <a:cubicBezTo>
                  <a:pt x="5432984" y="895453"/>
                  <a:pt x="5417680" y="905609"/>
                  <a:pt x="5402375" y="905609"/>
                </a:cubicBezTo>
                <a:cubicBezTo>
                  <a:pt x="5385369" y="905609"/>
                  <a:pt x="5373457" y="895453"/>
                  <a:pt x="5375153" y="881911"/>
                </a:cubicBezTo>
                <a:cubicBezTo>
                  <a:pt x="5376858" y="868369"/>
                  <a:pt x="5390466" y="858213"/>
                  <a:pt x="5405767" y="858213"/>
                </a:cubicBezTo>
                <a:close/>
                <a:moveTo>
                  <a:pt x="5237427" y="858213"/>
                </a:moveTo>
                <a:cubicBezTo>
                  <a:pt x="5254430" y="858213"/>
                  <a:pt x="5266318" y="870062"/>
                  <a:pt x="5264617" y="881911"/>
                </a:cubicBezTo>
                <a:cubicBezTo>
                  <a:pt x="5262923" y="895453"/>
                  <a:pt x="5249323" y="905609"/>
                  <a:pt x="5234015" y="905609"/>
                </a:cubicBezTo>
                <a:cubicBezTo>
                  <a:pt x="5216997" y="905609"/>
                  <a:pt x="5205090" y="895453"/>
                  <a:pt x="5206794" y="881911"/>
                </a:cubicBezTo>
                <a:cubicBezTo>
                  <a:pt x="5208507" y="868369"/>
                  <a:pt x="5222093" y="858213"/>
                  <a:pt x="5237427" y="858213"/>
                </a:cubicBezTo>
                <a:close/>
                <a:moveTo>
                  <a:pt x="3657930" y="854824"/>
                </a:moveTo>
                <a:cubicBezTo>
                  <a:pt x="3673228" y="854824"/>
                  <a:pt x="3683432" y="866673"/>
                  <a:pt x="3680023" y="878522"/>
                </a:cubicBezTo>
                <a:cubicBezTo>
                  <a:pt x="3676626" y="892064"/>
                  <a:pt x="3661326" y="902221"/>
                  <a:pt x="3644316" y="902221"/>
                </a:cubicBezTo>
                <a:cubicBezTo>
                  <a:pt x="3627318" y="902221"/>
                  <a:pt x="3617115" y="892064"/>
                  <a:pt x="3622223" y="878522"/>
                </a:cubicBezTo>
                <a:cubicBezTo>
                  <a:pt x="3625620" y="864981"/>
                  <a:pt x="3642618" y="854824"/>
                  <a:pt x="3657930" y="854824"/>
                </a:cubicBezTo>
                <a:close/>
                <a:moveTo>
                  <a:pt x="3576303" y="854824"/>
                </a:moveTo>
                <a:cubicBezTo>
                  <a:pt x="3591603" y="854824"/>
                  <a:pt x="3601806" y="866673"/>
                  <a:pt x="3598397" y="878522"/>
                </a:cubicBezTo>
                <a:cubicBezTo>
                  <a:pt x="3594999" y="892064"/>
                  <a:pt x="3578002" y="902221"/>
                  <a:pt x="3562703" y="902221"/>
                </a:cubicBezTo>
                <a:cubicBezTo>
                  <a:pt x="3545705" y="902221"/>
                  <a:pt x="3537189" y="892064"/>
                  <a:pt x="3540586" y="878522"/>
                </a:cubicBezTo>
                <a:cubicBezTo>
                  <a:pt x="3543994" y="864981"/>
                  <a:pt x="3561003" y="854824"/>
                  <a:pt x="3576303" y="854824"/>
                </a:cubicBezTo>
                <a:close/>
                <a:moveTo>
                  <a:pt x="3491303" y="854824"/>
                </a:moveTo>
                <a:cubicBezTo>
                  <a:pt x="3506602" y="854824"/>
                  <a:pt x="3516805" y="864981"/>
                  <a:pt x="3513396" y="878522"/>
                </a:cubicBezTo>
                <a:cubicBezTo>
                  <a:pt x="3509999" y="892064"/>
                  <a:pt x="3493001" y="902221"/>
                  <a:pt x="3477702" y="902221"/>
                </a:cubicBezTo>
                <a:cubicBezTo>
                  <a:pt x="3460704" y="902221"/>
                  <a:pt x="3452199" y="892064"/>
                  <a:pt x="3455595" y="878522"/>
                </a:cubicBezTo>
                <a:cubicBezTo>
                  <a:pt x="3459004" y="864981"/>
                  <a:pt x="3476003" y="854824"/>
                  <a:pt x="3491303" y="854824"/>
                </a:cubicBezTo>
                <a:close/>
                <a:moveTo>
                  <a:pt x="3404579" y="854824"/>
                </a:moveTo>
                <a:cubicBezTo>
                  <a:pt x="3421578" y="854824"/>
                  <a:pt x="3431793" y="864981"/>
                  <a:pt x="3426698" y="878522"/>
                </a:cubicBezTo>
                <a:cubicBezTo>
                  <a:pt x="3423289" y="892064"/>
                  <a:pt x="3406278" y="902221"/>
                  <a:pt x="3390979" y="902221"/>
                </a:cubicBezTo>
                <a:cubicBezTo>
                  <a:pt x="3373982" y="902221"/>
                  <a:pt x="3365489" y="892064"/>
                  <a:pt x="3368887" y="878522"/>
                </a:cubicBezTo>
                <a:cubicBezTo>
                  <a:pt x="3372284" y="864981"/>
                  <a:pt x="3389281" y="854824"/>
                  <a:pt x="3404579" y="854824"/>
                </a:cubicBezTo>
                <a:close/>
                <a:moveTo>
                  <a:pt x="3321303" y="854824"/>
                </a:moveTo>
                <a:cubicBezTo>
                  <a:pt x="3338302" y="854824"/>
                  <a:pt x="3348504" y="864981"/>
                  <a:pt x="3343408" y="878522"/>
                </a:cubicBezTo>
                <a:cubicBezTo>
                  <a:pt x="3339998" y="892064"/>
                  <a:pt x="3323002" y="902221"/>
                  <a:pt x="3305993" y="902221"/>
                </a:cubicBezTo>
                <a:cubicBezTo>
                  <a:pt x="3288993" y="902221"/>
                  <a:pt x="3280501" y="892064"/>
                  <a:pt x="3283897" y="878522"/>
                </a:cubicBezTo>
                <a:cubicBezTo>
                  <a:pt x="3287296" y="864981"/>
                  <a:pt x="3304292" y="854824"/>
                  <a:pt x="3321303" y="854824"/>
                </a:cubicBezTo>
                <a:close/>
                <a:moveTo>
                  <a:pt x="3237989" y="854824"/>
                </a:moveTo>
                <a:cubicBezTo>
                  <a:pt x="3254987" y="854824"/>
                  <a:pt x="3263493" y="864981"/>
                  <a:pt x="3260082" y="878522"/>
                </a:cubicBezTo>
                <a:cubicBezTo>
                  <a:pt x="3256685" y="892064"/>
                  <a:pt x="3239687" y="902221"/>
                  <a:pt x="3222691" y="902221"/>
                </a:cubicBezTo>
                <a:cubicBezTo>
                  <a:pt x="3205693" y="902221"/>
                  <a:pt x="3197191" y="892064"/>
                  <a:pt x="3200586" y="878522"/>
                </a:cubicBezTo>
                <a:cubicBezTo>
                  <a:pt x="3205693" y="864981"/>
                  <a:pt x="3220992" y="854824"/>
                  <a:pt x="3237989" y="854824"/>
                </a:cubicBezTo>
                <a:close/>
                <a:moveTo>
                  <a:pt x="3154677" y="854824"/>
                </a:moveTo>
                <a:cubicBezTo>
                  <a:pt x="3171677" y="854824"/>
                  <a:pt x="3181889" y="864981"/>
                  <a:pt x="3176785" y="878522"/>
                </a:cubicBezTo>
                <a:cubicBezTo>
                  <a:pt x="3171687" y="892064"/>
                  <a:pt x="3156375" y="902221"/>
                  <a:pt x="3139380" y="902221"/>
                </a:cubicBezTo>
                <a:cubicBezTo>
                  <a:pt x="3122381" y="902221"/>
                  <a:pt x="3113887" y="892064"/>
                  <a:pt x="3117285" y="878522"/>
                </a:cubicBezTo>
                <a:cubicBezTo>
                  <a:pt x="3122381" y="864981"/>
                  <a:pt x="3137680" y="854824"/>
                  <a:pt x="3154677" y="854824"/>
                </a:cubicBezTo>
                <a:close/>
                <a:moveTo>
                  <a:pt x="3073084" y="854824"/>
                </a:moveTo>
                <a:cubicBezTo>
                  <a:pt x="3088384" y="854824"/>
                  <a:pt x="3098576" y="864981"/>
                  <a:pt x="3093481" y="878522"/>
                </a:cubicBezTo>
                <a:cubicBezTo>
                  <a:pt x="3088384" y="892064"/>
                  <a:pt x="3073084" y="902221"/>
                  <a:pt x="3056073" y="902221"/>
                </a:cubicBezTo>
                <a:cubicBezTo>
                  <a:pt x="3039062" y="902221"/>
                  <a:pt x="3030568" y="892064"/>
                  <a:pt x="3035663" y="878522"/>
                </a:cubicBezTo>
                <a:cubicBezTo>
                  <a:pt x="3040773" y="864981"/>
                  <a:pt x="3057772" y="854824"/>
                  <a:pt x="3073084" y="854824"/>
                </a:cubicBezTo>
                <a:close/>
                <a:moveTo>
                  <a:pt x="2989765" y="854824"/>
                </a:moveTo>
                <a:cubicBezTo>
                  <a:pt x="3005064" y="854824"/>
                  <a:pt x="3013570" y="864981"/>
                  <a:pt x="3010173" y="878522"/>
                </a:cubicBezTo>
                <a:cubicBezTo>
                  <a:pt x="3005064" y="892064"/>
                  <a:pt x="2988065" y="902221"/>
                  <a:pt x="2972765" y="902221"/>
                </a:cubicBezTo>
                <a:cubicBezTo>
                  <a:pt x="2955756" y="902221"/>
                  <a:pt x="2947253" y="892064"/>
                  <a:pt x="2952358" y="878522"/>
                </a:cubicBezTo>
                <a:cubicBezTo>
                  <a:pt x="2957467" y="864981"/>
                  <a:pt x="2974463" y="854824"/>
                  <a:pt x="2989765" y="854824"/>
                </a:cubicBezTo>
                <a:close/>
                <a:moveTo>
                  <a:pt x="2738117" y="853136"/>
                </a:moveTo>
                <a:cubicBezTo>
                  <a:pt x="2755115" y="854829"/>
                  <a:pt x="2763619" y="864985"/>
                  <a:pt x="2758512" y="876834"/>
                </a:cubicBezTo>
                <a:cubicBezTo>
                  <a:pt x="2753416" y="890376"/>
                  <a:pt x="2736418" y="900532"/>
                  <a:pt x="2719408" y="900532"/>
                </a:cubicBezTo>
                <a:cubicBezTo>
                  <a:pt x="2702399" y="900532"/>
                  <a:pt x="2693906" y="890376"/>
                  <a:pt x="2699001" y="876834"/>
                </a:cubicBezTo>
                <a:cubicBezTo>
                  <a:pt x="2704109" y="863292"/>
                  <a:pt x="2721107" y="853136"/>
                  <a:pt x="2738117" y="853136"/>
                </a:cubicBezTo>
                <a:close/>
                <a:moveTo>
                  <a:pt x="2654816" y="853136"/>
                </a:moveTo>
                <a:cubicBezTo>
                  <a:pt x="2671825" y="854829"/>
                  <a:pt x="2680317" y="864985"/>
                  <a:pt x="2675223" y="876834"/>
                </a:cubicBezTo>
                <a:cubicBezTo>
                  <a:pt x="2670114" y="890376"/>
                  <a:pt x="2653117" y="900532"/>
                  <a:pt x="2636119" y="900532"/>
                </a:cubicBezTo>
                <a:cubicBezTo>
                  <a:pt x="2619121" y="900532"/>
                  <a:pt x="2610615" y="890376"/>
                  <a:pt x="2615724" y="876834"/>
                </a:cubicBezTo>
                <a:cubicBezTo>
                  <a:pt x="2620820" y="863292"/>
                  <a:pt x="2637817" y="853136"/>
                  <a:pt x="2654816" y="853136"/>
                </a:cubicBezTo>
                <a:close/>
                <a:moveTo>
                  <a:pt x="2571513" y="853136"/>
                </a:moveTo>
                <a:cubicBezTo>
                  <a:pt x="2586812" y="854829"/>
                  <a:pt x="2597016" y="864985"/>
                  <a:pt x="2591908" y="876834"/>
                </a:cubicBezTo>
                <a:cubicBezTo>
                  <a:pt x="2586812" y="890376"/>
                  <a:pt x="2569814" y="900532"/>
                  <a:pt x="2552816" y="900532"/>
                </a:cubicBezTo>
                <a:cubicBezTo>
                  <a:pt x="2535808" y="900532"/>
                  <a:pt x="2527315" y="890376"/>
                  <a:pt x="2532410" y="876834"/>
                </a:cubicBezTo>
                <a:cubicBezTo>
                  <a:pt x="2537517" y="863292"/>
                  <a:pt x="2554515" y="853136"/>
                  <a:pt x="2571513" y="853136"/>
                </a:cubicBezTo>
                <a:close/>
                <a:moveTo>
                  <a:pt x="2491625" y="853136"/>
                </a:moveTo>
                <a:cubicBezTo>
                  <a:pt x="2508635" y="854829"/>
                  <a:pt x="2517128" y="864985"/>
                  <a:pt x="2512032" y="876834"/>
                </a:cubicBezTo>
                <a:cubicBezTo>
                  <a:pt x="2506925" y="890376"/>
                  <a:pt x="2489927" y="900532"/>
                  <a:pt x="2472917" y="900532"/>
                </a:cubicBezTo>
                <a:cubicBezTo>
                  <a:pt x="2455919" y="900532"/>
                  <a:pt x="2447415" y="890376"/>
                  <a:pt x="2452523" y="876834"/>
                </a:cubicBezTo>
                <a:cubicBezTo>
                  <a:pt x="2457618" y="863292"/>
                  <a:pt x="2474616" y="853136"/>
                  <a:pt x="2491625" y="853136"/>
                </a:cubicBezTo>
                <a:close/>
                <a:moveTo>
                  <a:pt x="2410023" y="853136"/>
                </a:moveTo>
                <a:cubicBezTo>
                  <a:pt x="2425322" y="854829"/>
                  <a:pt x="2433815" y="864985"/>
                  <a:pt x="2428719" y="876834"/>
                </a:cubicBezTo>
                <a:cubicBezTo>
                  <a:pt x="2423623" y="890376"/>
                  <a:pt x="2404915" y="900532"/>
                  <a:pt x="2389616" y="900532"/>
                </a:cubicBezTo>
                <a:cubicBezTo>
                  <a:pt x="2372619" y="900532"/>
                  <a:pt x="2364126" y="890376"/>
                  <a:pt x="2370919" y="876834"/>
                </a:cubicBezTo>
                <a:cubicBezTo>
                  <a:pt x="2376015" y="863292"/>
                  <a:pt x="2394723" y="853136"/>
                  <a:pt x="2410023" y="853136"/>
                </a:cubicBezTo>
                <a:close/>
                <a:moveTo>
                  <a:pt x="2325035" y="853136"/>
                </a:moveTo>
                <a:cubicBezTo>
                  <a:pt x="2340334" y="854829"/>
                  <a:pt x="2350525" y="864985"/>
                  <a:pt x="2343731" y="876834"/>
                </a:cubicBezTo>
                <a:cubicBezTo>
                  <a:pt x="2338635" y="890376"/>
                  <a:pt x="2319927" y="900532"/>
                  <a:pt x="2304629" y="900532"/>
                </a:cubicBezTo>
                <a:cubicBezTo>
                  <a:pt x="2287630" y="900532"/>
                  <a:pt x="2279126" y="890376"/>
                  <a:pt x="2285931" y="876834"/>
                </a:cubicBezTo>
                <a:cubicBezTo>
                  <a:pt x="2291028" y="863292"/>
                  <a:pt x="2309735" y="853136"/>
                  <a:pt x="2325035" y="853136"/>
                </a:cubicBezTo>
                <a:close/>
                <a:moveTo>
                  <a:pt x="2241721" y="853136"/>
                </a:moveTo>
                <a:cubicBezTo>
                  <a:pt x="2257032" y="853136"/>
                  <a:pt x="2265537" y="864985"/>
                  <a:pt x="2260429" y="876834"/>
                </a:cubicBezTo>
                <a:cubicBezTo>
                  <a:pt x="2255333" y="890376"/>
                  <a:pt x="2236625" y="900532"/>
                  <a:pt x="2221326" y="900532"/>
                </a:cubicBezTo>
                <a:cubicBezTo>
                  <a:pt x="2204329" y="900532"/>
                  <a:pt x="2195824" y="890376"/>
                  <a:pt x="2202618" y="876834"/>
                </a:cubicBezTo>
                <a:cubicBezTo>
                  <a:pt x="2207725" y="863292"/>
                  <a:pt x="2226422" y="853136"/>
                  <a:pt x="2241721" y="853136"/>
                </a:cubicBezTo>
                <a:close/>
                <a:moveTo>
                  <a:pt x="2158420" y="853136"/>
                </a:moveTo>
                <a:cubicBezTo>
                  <a:pt x="2175418" y="853136"/>
                  <a:pt x="2182224" y="863292"/>
                  <a:pt x="2177116" y="876834"/>
                </a:cubicBezTo>
                <a:cubicBezTo>
                  <a:pt x="2172021" y="890376"/>
                  <a:pt x="2153324" y="900532"/>
                  <a:pt x="2138025" y="900532"/>
                </a:cubicBezTo>
                <a:cubicBezTo>
                  <a:pt x="2121015" y="900532"/>
                  <a:pt x="2114209" y="890376"/>
                  <a:pt x="2119317" y="876834"/>
                </a:cubicBezTo>
                <a:cubicBezTo>
                  <a:pt x="2124424" y="863292"/>
                  <a:pt x="2143120" y="853136"/>
                  <a:pt x="2158420" y="853136"/>
                </a:cubicBezTo>
                <a:close/>
                <a:moveTo>
                  <a:pt x="2075103" y="853136"/>
                </a:moveTo>
                <a:cubicBezTo>
                  <a:pt x="2092100" y="853136"/>
                  <a:pt x="2098894" y="863292"/>
                  <a:pt x="2093798" y="876834"/>
                </a:cubicBezTo>
                <a:cubicBezTo>
                  <a:pt x="2086992" y="890376"/>
                  <a:pt x="2069995" y="900532"/>
                  <a:pt x="2052996" y="900532"/>
                </a:cubicBezTo>
                <a:cubicBezTo>
                  <a:pt x="2036000" y="900532"/>
                  <a:pt x="2029205" y="890376"/>
                  <a:pt x="2034301" y="876834"/>
                </a:cubicBezTo>
                <a:cubicBezTo>
                  <a:pt x="2041095" y="863292"/>
                  <a:pt x="2058093" y="853136"/>
                  <a:pt x="2075103" y="853136"/>
                </a:cubicBezTo>
                <a:close/>
                <a:moveTo>
                  <a:pt x="1825186" y="853136"/>
                </a:moveTo>
                <a:cubicBezTo>
                  <a:pt x="1840486" y="853136"/>
                  <a:pt x="1848990" y="863292"/>
                  <a:pt x="1842184" y="876834"/>
                </a:cubicBezTo>
                <a:cubicBezTo>
                  <a:pt x="1835390" y="890376"/>
                  <a:pt x="1816683" y="900532"/>
                  <a:pt x="1801382" y="900532"/>
                </a:cubicBezTo>
                <a:cubicBezTo>
                  <a:pt x="1784386" y="900532"/>
                  <a:pt x="1777578" y="890376"/>
                  <a:pt x="1784386" y="876834"/>
                </a:cubicBezTo>
                <a:cubicBezTo>
                  <a:pt x="1791192" y="863292"/>
                  <a:pt x="1809887" y="853136"/>
                  <a:pt x="1825186" y="853136"/>
                </a:cubicBezTo>
                <a:close/>
                <a:moveTo>
                  <a:pt x="1741872" y="853136"/>
                </a:moveTo>
                <a:cubicBezTo>
                  <a:pt x="1757184" y="853136"/>
                  <a:pt x="1765688" y="863292"/>
                  <a:pt x="1758882" y="876834"/>
                </a:cubicBezTo>
                <a:cubicBezTo>
                  <a:pt x="1752076" y="890376"/>
                  <a:pt x="1733379" y="900532"/>
                  <a:pt x="1718068" y="900532"/>
                </a:cubicBezTo>
                <a:cubicBezTo>
                  <a:pt x="1701071" y="900532"/>
                  <a:pt x="1694277" y="890376"/>
                  <a:pt x="1701071" y="876834"/>
                </a:cubicBezTo>
                <a:cubicBezTo>
                  <a:pt x="1707878" y="863292"/>
                  <a:pt x="1726573" y="853136"/>
                  <a:pt x="1741872" y="853136"/>
                </a:cubicBezTo>
                <a:close/>
                <a:moveTo>
                  <a:pt x="1655159" y="853136"/>
                </a:moveTo>
                <a:cubicBezTo>
                  <a:pt x="1670459" y="853136"/>
                  <a:pt x="1678963" y="863292"/>
                  <a:pt x="1672169" y="876834"/>
                </a:cubicBezTo>
                <a:cubicBezTo>
                  <a:pt x="1665363" y="890376"/>
                  <a:pt x="1646655" y="900532"/>
                  <a:pt x="1631356" y="900532"/>
                </a:cubicBezTo>
                <a:cubicBezTo>
                  <a:pt x="1614358" y="900532"/>
                  <a:pt x="1607552" y="890376"/>
                  <a:pt x="1614358" y="876834"/>
                </a:cubicBezTo>
                <a:cubicBezTo>
                  <a:pt x="1621153" y="863292"/>
                  <a:pt x="1639848" y="853136"/>
                  <a:pt x="1655159" y="853136"/>
                </a:cubicBezTo>
                <a:close/>
                <a:moveTo>
                  <a:pt x="1571869" y="853136"/>
                </a:moveTo>
                <a:cubicBezTo>
                  <a:pt x="1587170" y="853136"/>
                  <a:pt x="1595674" y="863292"/>
                  <a:pt x="1588867" y="876834"/>
                </a:cubicBezTo>
                <a:cubicBezTo>
                  <a:pt x="1582073" y="890376"/>
                  <a:pt x="1563366" y="900532"/>
                  <a:pt x="1548066" y="900532"/>
                </a:cubicBezTo>
                <a:cubicBezTo>
                  <a:pt x="1531068" y="900532"/>
                  <a:pt x="1524274" y="890376"/>
                  <a:pt x="1531068" y="876834"/>
                </a:cubicBezTo>
                <a:cubicBezTo>
                  <a:pt x="1537874" y="863292"/>
                  <a:pt x="1556571" y="853136"/>
                  <a:pt x="1571869" y="853136"/>
                </a:cubicBezTo>
                <a:close/>
                <a:moveTo>
                  <a:pt x="1488556" y="853136"/>
                </a:moveTo>
                <a:cubicBezTo>
                  <a:pt x="1503855" y="853136"/>
                  <a:pt x="1512372" y="863292"/>
                  <a:pt x="1505554" y="876834"/>
                </a:cubicBezTo>
                <a:cubicBezTo>
                  <a:pt x="1498759" y="890376"/>
                  <a:pt x="1480051" y="900532"/>
                  <a:pt x="1463053" y="900532"/>
                </a:cubicBezTo>
                <a:cubicBezTo>
                  <a:pt x="1446056" y="900532"/>
                  <a:pt x="1439262" y="890376"/>
                  <a:pt x="1446056" y="876834"/>
                </a:cubicBezTo>
                <a:cubicBezTo>
                  <a:pt x="1452863" y="863292"/>
                  <a:pt x="1471558" y="853136"/>
                  <a:pt x="1488556" y="853136"/>
                </a:cubicBezTo>
                <a:close/>
                <a:moveTo>
                  <a:pt x="1991789" y="851440"/>
                </a:moveTo>
                <a:cubicBezTo>
                  <a:pt x="2008798" y="853133"/>
                  <a:pt x="2015605" y="863289"/>
                  <a:pt x="2010497" y="876831"/>
                </a:cubicBezTo>
                <a:cubicBezTo>
                  <a:pt x="2003703" y="888680"/>
                  <a:pt x="1986693" y="898837"/>
                  <a:pt x="1969696" y="898837"/>
                </a:cubicBezTo>
                <a:cubicBezTo>
                  <a:pt x="1952686" y="898837"/>
                  <a:pt x="1945892" y="888680"/>
                  <a:pt x="1950988" y="875139"/>
                </a:cubicBezTo>
                <a:cubicBezTo>
                  <a:pt x="1957794" y="861597"/>
                  <a:pt x="1974792" y="851440"/>
                  <a:pt x="1991789" y="851440"/>
                </a:cubicBezTo>
                <a:close/>
                <a:moveTo>
                  <a:pt x="1906801" y="851440"/>
                </a:moveTo>
                <a:cubicBezTo>
                  <a:pt x="1923799" y="853133"/>
                  <a:pt x="1932303" y="863289"/>
                  <a:pt x="1925497" y="876831"/>
                </a:cubicBezTo>
                <a:cubicBezTo>
                  <a:pt x="1918704" y="888680"/>
                  <a:pt x="1901705" y="898837"/>
                  <a:pt x="1884708" y="898837"/>
                </a:cubicBezTo>
                <a:cubicBezTo>
                  <a:pt x="1867698" y="898837"/>
                  <a:pt x="1860903" y="888680"/>
                  <a:pt x="1865999" y="875139"/>
                </a:cubicBezTo>
                <a:cubicBezTo>
                  <a:pt x="1872805" y="861597"/>
                  <a:pt x="1889804" y="851440"/>
                  <a:pt x="1906801" y="851440"/>
                </a:cubicBezTo>
                <a:close/>
                <a:moveTo>
                  <a:pt x="1405252" y="851440"/>
                </a:moveTo>
                <a:cubicBezTo>
                  <a:pt x="1420563" y="853133"/>
                  <a:pt x="1429056" y="863289"/>
                  <a:pt x="1422263" y="875139"/>
                </a:cubicBezTo>
                <a:cubicBezTo>
                  <a:pt x="1415455" y="888680"/>
                  <a:pt x="1396748" y="898837"/>
                  <a:pt x="1379750" y="898837"/>
                </a:cubicBezTo>
                <a:cubicBezTo>
                  <a:pt x="1362752" y="898837"/>
                  <a:pt x="1355946" y="888680"/>
                  <a:pt x="1362752" y="875139"/>
                </a:cubicBezTo>
                <a:cubicBezTo>
                  <a:pt x="1369547" y="861597"/>
                  <a:pt x="1388243" y="851440"/>
                  <a:pt x="1405252" y="851440"/>
                </a:cubicBezTo>
                <a:close/>
                <a:moveTo>
                  <a:pt x="1321951" y="851440"/>
                </a:moveTo>
                <a:cubicBezTo>
                  <a:pt x="1338948" y="853133"/>
                  <a:pt x="1345756" y="863289"/>
                  <a:pt x="1338948" y="875139"/>
                </a:cubicBezTo>
                <a:cubicBezTo>
                  <a:pt x="1332154" y="888680"/>
                  <a:pt x="1313447" y="898837"/>
                  <a:pt x="1296449" y="898837"/>
                </a:cubicBezTo>
                <a:cubicBezTo>
                  <a:pt x="1279439" y="898837"/>
                  <a:pt x="1272645" y="888680"/>
                  <a:pt x="1279439" y="875139"/>
                </a:cubicBezTo>
                <a:cubicBezTo>
                  <a:pt x="1286245" y="861597"/>
                  <a:pt x="1304954" y="851440"/>
                  <a:pt x="1321951" y="851440"/>
                </a:cubicBezTo>
                <a:close/>
                <a:moveTo>
                  <a:pt x="11240115" y="830129"/>
                </a:moveTo>
                <a:cubicBezTo>
                  <a:pt x="11260510" y="830129"/>
                  <a:pt x="11282674" y="841978"/>
                  <a:pt x="11291108" y="853827"/>
                </a:cubicBezTo>
                <a:cubicBezTo>
                  <a:pt x="11299672" y="867369"/>
                  <a:pt x="11289469" y="877525"/>
                  <a:pt x="11269074" y="877525"/>
                </a:cubicBezTo>
                <a:cubicBezTo>
                  <a:pt x="11248666" y="877525"/>
                  <a:pt x="11226514" y="867369"/>
                  <a:pt x="11218068" y="853827"/>
                </a:cubicBezTo>
                <a:cubicBezTo>
                  <a:pt x="11209516" y="840285"/>
                  <a:pt x="11219719" y="830129"/>
                  <a:pt x="11240115" y="830129"/>
                </a:cubicBezTo>
                <a:close/>
                <a:moveTo>
                  <a:pt x="11138104" y="830129"/>
                </a:moveTo>
                <a:cubicBezTo>
                  <a:pt x="11156860" y="830129"/>
                  <a:pt x="11178894" y="840285"/>
                  <a:pt x="11187458" y="853827"/>
                </a:cubicBezTo>
                <a:cubicBezTo>
                  <a:pt x="11195904" y="867369"/>
                  <a:pt x="11185701" y="877525"/>
                  <a:pt x="11165294" y="877525"/>
                </a:cubicBezTo>
                <a:cubicBezTo>
                  <a:pt x="11144898" y="877525"/>
                  <a:pt x="11122852" y="867369"/>
                  <a:pt x="11116057" y="853827"/>
                </a:cubicBezTo>
                <a:cubicBezTo>
                  <a:pt x="11107506" y="840285"/>
                  <a:pt x="11117697" y="830129"/>
                  <a:pt x="11138104" y="830129"/>
                </a:cubicBezTo>
                <a:close/>
                <a:moveTo>
                  <a:pt x="11034347" y="830129"/>
                </a:moveTo>
                <a:cubicBezTo>
                  <a:pt x="11053103" y="830129"/>
                  <a:pt x="11075150" y="840285"/>
                  <a:pt x="11083701" y="853827"/>
                </a:cubicBezTo>
                <a:cubicBezTo>
                  <a:pt x="11090496" y="867369"/>
                  <a:pt x="11081944" y="877525"/>
                  <a:pt x="11061549" y="877525"/>
                </a:cubicBezTo>
                <a:cubicBezTo>
                  <a:pt x="11041142" y="877525"/>
                  <a:pt x="11019095" y="867369"/>
                  <a:pt x="11012301" y="853827"/>
                </a:cubicBezTo>
                <a:cubicBezTo>
                  <a:pt x="11005495" y="840285"/>
                  <a:pt x="11013940" y="830129"/>
                  <a:pt x="11034347" y="830129"/>
                </a:cubicBezTo>
                <a:close/>
                <a:moveTo>
                  <a:pt x="10934106" y="830129"/>
                </a:moveTo>
                <a:cubicBezTo>
                  <a:pt x="10954513" y="830129"/>
                  <a:pt x="10976559" y="840285"/>
                  <a:pt x="10983365" y="853827"/>
                </a:cubicBezTo>
                <a:cubicBezTo>
                  <a:pt x="10990160" y="867369"/>
                  <a:pt x="10979968" y="877525"/>
                  <a:pt x="10961307" y="877525"/>
                </a:cubicBezTo>
                <a:cubicBezTo>
                  <a:pt x="10940912" y="877525"/>
                  <a:pt x="10918795" y="867369"/>
                  <a:pt x="10912001" y="853827"/>
                </a:cubicBezTo>
                <a:cubicBezTo>
                  <a:pt x="10905194" y="840285"/>
                  <a:pt x="10915397" y="830129"/>
                  <a:pt x="10934106" y="830129"/>
                </a:cubicBezTo>
                <a:close/>
                <a:moveTo>
                  <a:pt x="11537431" y="813396"/>
                </a:moveTo>
                <a:cubicBezTo>
                  <a:pt x="11557837" y="813396"/>
                  <a:pt x="11581630" y="823553"/>
                  <a:pt x="11588436" y="837095"/>
                </a:cubicBezTo>
                <a:cubicBezTo>
                  <a:pt x="11596988" y="850637"/>
                  <a:pt x="11586784" y="860793"/>
                  <a:pt x="11566389" y="860793"/>
                </a:cubicBezTo>
                <a:cubicBezTo>
                  <a:pt x="11545982" y="860793"/>
                  <a:pt x="11523830" y="850637"/>
                  <a:pt x="11515384" y="837095"/>
                </a:cubicBezTo>
                <a:cubicBezTo>
                  <a:pt x="11506832" y="823553"/>
                  <a:pt x="11517035" y="813396"/>
                  <a:pt x="11537431" y="813396"/>
                </a:cubicBezTo>
                <a:close/>
                <a:moveTo>
                  <a:pt x="11433780" y="813396"/>
                </a:moveTo>
                <a:cubicBezTo>
                  <a:pt x="11454186" y="813396"/>
                  <a:pt x="11476221" y="823553"/>
                  <a:pt x="11484785" y="837095"/>
                </a:cubicBezTo>
                <a:cubicBezTo>
                  <a:pt x="11493231" y="850637"/>
                  <a:pt x="11483027" y="860793"/>
                  <a:pt x="11462632" y="860793"/>
                </a:cubicBezTo>
                <a:cubicBezTo>
                  <a:pt x="11442225" y="860793"/>
                  <a:pt x="11420179" y="850637"/>
                  <a:pt x="11411626" y="837095"/>
                </a:cubicBezTo>
                <a:cubicBezTo>
                  <a:pt x="11403180" y="823553"/>
                  <a:pt x="11413384" y="813396"/>
                  <a:pt x="11433780" y="813396"/>
                </a:cubicBezTo>
                <a:close/>
                <a:moveTo>
                  <a:pt x="11330047" y="813396"/>
                </a:moveTo>
                <a:cubicBezTo>
                  <a:pt x="11350454" y="813396"/>
                  <a:pt x="11372607" y="823553"/>
                  <a:pt x="11379401" y="837095"/>
                </a:cubicBezTo>
                <a:cubicBezTo>
                  <a:pt x="11386207" y="850637"/>
                  <a:pt x="11377655" y="860793"/>
                  <a:pt x="11357248" y="860793"/>
                </a:cubicBezTo>
                <a:cubicBezTo>
                  <a:pt x="11336853" y="860793"/>
                  <a:pt x="11314806" y="850637"/>
                  <a:pt x="11308001" y="837095"/>
                </a:cubicBezTo>
                <a:cubicBezTo>
                  <a:pt x="11301206" y="823553"/>
                  <a:pt x="11309652" y="813396"/>
                  <a:pt x="11330047" y="813396"/>
                </a:cubicBezTo>
                <a:close/>
                <a:moveTo>
                  <a:pt x="10635199" y="805734"/>
                </a:moveTo>
                <a:cubicBezTo>
                  <a:pt x="10652197" y="805734"/>
                  <a:pt x="10670905" y="817583"/>
                  <a:pt x="10677711" y="829432"/>
                </a:cubicBezTo>
                <a:cubicBezTo>
                  <a:pt x="10684506" y="842974"/>
                  <a:pt x="10677699" y="853130"/>
                  <a:pt x="10662400" y="853130"/>
                </a:cubicBezTo>
                <a:cubicBezTo>
                  <a:pt x="10647101" y="853130"/>
                  <a:pt x="10626706" y="842974"/>
                  <a:pt x="10619900" y="829432"/>
                </a:cubicBezTo>
                <a:cubicBezTo>
                  <a:pt x="10613105" y="815890"/>
                  <a:pt x="10619900" y="805734"/>
                  <a:pt x="10635199" y="805734"/>
                </a:cubicBezTo>
                <a:close/>
                <a:moveTo>
                  <a:pt x="10551885" y="800655"/>
                </a:moveTo>
                <a:cubicBezTo>
                  <a:pt x="10568882" y="800655"/>
                  <a:pt x="10587578" y="812504"/>
                  <a:pt x="10594385" y="824353"/>
                </a:cubicBezTo>
                <a:cubicBezTo>
                  <a:pt x="10601179" y="837896"/>
                  <a:pt x="10594385" y="848051"/>
                  <a:pt x="10577387" y="848051"/>
                </a:cubicBezTo>
                <a:cubicBezTo>
                  <a:pt x="10562088" y="848051"/>
                  <a:pt x="10543380" y="837896"/>
                  <a:pt x="10534886" y="824353"/>
                </a:cubicBezTo>
                <a:cubicBezTo>
                  <a:pt x="10528080" y="810812"/>
                  <a:pt x="10534886" y="800655"/>
                  <a:pt x="10551885" y="800655"/>
                </a:cubicBezTo>
                <a:close/>
                <a:moveTo>
                  <a:pt x="7731359" y="800655"/>
                </a:moveTo>
                <a:cubicBezTo>
                  <a:pt x="7746671" y="800655"/>
                  <a:pt x="7761970" y="809119"/>
                  <a:pt x="7763669" y="822661"/>
                </a:cubicBezTo>
                <a:cubicBezTo>
                  <a:pt x="7767078" y="834510"/>
                  <a:pt x="7755176" y="844666"/>
                  <a:pt x="7741575" y="844666"/>
                </a:cubicBezTo>
                <a:cubicBezTo>
                  <a:pt x="7726265" y="844666"/>
                  <a:pt x="7712663" y="834510"/>
                  <a:pt x="7709266" y="822661"/>
                </a:cubicBezTo>
                <a:cubicBezTo>
                  <a:pt x="7707567" y="810812"/>
                  <a:pt x="7717759" y="800655"/>
                  <a:pt x="7731359" y="800655"/>
                </a:cubicBezTo>
                <a:close/>
                <a:moveTo>
                  <a:pt x="7646370" y="800655"/>
                </a:moveTo>
                <a:cubicBezTo>
                  <a:pt x="7661669" y="800655"/>
                  <a:pt x="7676969" y="809119"/>
                  <a:pt x="7678668" y="822661"/>
                </a:cubicBezTo>
                <a:cubicBezTo>
                  <a:pt x="7680366" y="834510"/>
                  <a:pt x="7670165" y="844666"/>
                  <a:pt x="7654865" y="844666"/>
                </a:cubicBezTo>
                <a:cubicBezTo>
                  <a:pt x="7639566" y="844666"/>
                  <a:pt x="7625964" y="834510"/>
                  <a:pt x="7622566" y="822661"/>
                </a:cubicBezTo>
                <a:cubicBezTo>
                  <a:pt x="7620868" y="810812"/>
                  <a:pt x="7631072" y="800655"/>
                  <a:pt x="7646370" y="800655"/>
                </a:cubicBezTo>
                <a:close/>
                <a:moveTo>
                  <a:pt x="10053756" y="798967"/>
                </a:moveTo>
                <a:cubicBezTo>
                  <a:pt x="10069055" y="798967"/>
                  <a:pt x="10087751" y="810816"/>
                  <a:pt x="10094557" y="822665"/>
                </a:cubicBezTo>
                <a:cubicBezTo>
                  <a:pt x="10101352" y="836208"/>
                  <a:pt x="10092859" y="846363"/>
                  <a:pt x="10077548" y="846363"/>
                </a:cubicBezTo>
                <a:cubicBezTo>
                  <a:pt x="10062248" y="846363"/>
                  <a:pt x="10043552" y="836208"/>
                  <a:pt x="10036757" y="822665"/>
                </a:cubicBezTo>
                <a:cubicBezTo>
                  <a:pt x="10029952" y="809123"/>
                  <a:pt x="10038456" y="798967"/>
                  <a:pt x="10053756" y="798967"/>
                </a:cubicBezTo>
                <a:close/>
                <a:moveTo>
                  <a:pt x="9968742" y="798967"/>
                </a:moveTo>
                <a:cubicBezTo>
                  <a:pt x="9985752" y="798967"/>
                  <a:pt x="10004448" y="810816"/>
                  <a:pt x="10011255" y="822665"/>
                </a:cubicBezTo>
                <a:cubicBezTo>
                  <a:pt x="10018049" y="836208"/>
                  <a:pt x="10009556" y="846363"/>
                  <a:pt x="9992558" y="846363"/>
                </a:cubicBezTo>
                <a:cubicBezTo>
                  <a:pt x="9977247" y="846363"/>
                  <a:pt x="9958539" y="836208"/>
                  <a:pt x="9951745" y="822665"/>
                </a:cubicBezTo>
                <a:cubicBezTo>
                  <a:pt x="9944938" y="809123"/>
                  <a:pt x="9953443" y="798967"/>
                  <a:pt x="9968742" y="798967"/>
                </a:cubicBezTo>
                <a:close/>
                <a:moveTo>
                  <a:pt x="9887139" y="798967"/>
                </a:moveTo>
                <a:cubicBezTo>
                  <a:pt x="9904136" y="798967"/>
                  <a:pt x="9922833" y="809123"/>
                  <a:pt x="9927941" y="822665"/>
                </a:cubicBezTo>
                <a:cubicBezTo>
                  <a:pt x="9934735" y="836208"/>
                  <a:pt x="9926242" y="846363"/>
                  <a:pt x="9909232" y="846363"/>
                </a:cubicBezTo>
                <a:cubicBezTo>
                  <a:pt x="9893933" y="846363"/>
                  <a:pt x="9875236" y="836208"/>
                  <a:pt x="9868442" y="822665"/>
                </a:cubicBezTo>
                <a:cubicBezTo>
                  <a:pt x="9861624" y="809123"/>
                  <a:pt x="9870141" y="798967"/>
                  <a:pt x="9887139" y="798967"/>
                </a:cubicBezTo>
                <a:close/>
                <a:moveTo>
                  <a:pt x="9805535" y="798967"/>
                </a:moveTo>
                <a:cubicBezTo>
                  <a:pt x="9820834" y="798967"/>
                  <a:pt x="9839543" y="809123"/>
                  <a:pt x="9844638" y="822665"/>
                </a:cubicBezTo>
                <a:cubicBezTo>
                  <a:pt x="9851445" y="836208"/>
                  <a:pt x="9842940" y="846363"/>
                  <a:pt x="9825930" y="846363"/>
                </a:cubicBezTo>
                <a:cubicBezTo>
                  <a:pt x="9810631" y="846363"/>
                  <a:pt x="9791934" y="836208"/>
                  <a:pt x="9786827" y="822665"/>
                </a:cubicBezTo>
                <a:cubicBezTo>
                  <a:pt x="9781731" y="809123"/>
                  <a:pt x="9788525" y="798967"/>
                  <a:pt x="9805535" y="798967"/>
                </a:cubicBezTo>
                <a:close/>
                <a:moveTo>
                  <a:pt x="9723919" y="798967"/>
                </a:moveTo>
                <a:cubicBezTo>
                  <a:pt x="9739231" y="798967"/>
                  <a:pt x="9756229" y="809123"/>
                  <a:pt x="9763023" y="822665"/>
                </a:cubicBezTo>
                <a:cubicBezTo>
                  <a:pt x="9768130" y="836208"/>
                  <a:pt x="9761324" y="846363"/>
                  <a:pt x="9744326" y="846363"/>
                </a:cubicBezTo>
                <a:cubicBezTo>
                  <a:pt x="9729015" y="846363"/>
                  <a:pt x="9710319" y="836208"/>
                  <a:pt x="9705211" y="822665"/>
                </a:cubicBezTo>
                <a:cubicBezTo>
                  <a:pt x="9700115" y="809123"/>
                  <a:pt x="9708620" y="798967"/>
                  <a:pt x="9723919" y="798967"/>
                </a:cubicBezTo>
                <a:close/>
                <a:moveTo>
                  <a:pt x="9638906" y="798967"/>
                </a:moveTo>
                <a:cubicBezTo>
                  <a:pt x="9655916" y="798967"/>
                  <a:pt x="9672914" y="809123"/>
                  <a:pt x="9678010" y="822665"/>
                </a:cubicBezTo>
                <a:cubicBezTo>
                  <a:pt x="9683117" y="836208"/>
                  <a:pt x="9674612" y="846363"/>
                  <a:pt x="9659313" y="846363"/>
                </a:cubicBezTo>
                <a:cubicBezTo>
                  <a:pt x="9644014" y="846363"/>
                  <a:pt x="9625317" y="836208"/>
                  <a:pt x="9620198" y="822665"/>
                </a:cubicBezTo>
                <a:cubicBezTo>
                  <a:pt x="9615102" y="809123"/>
                  <a:pt x="9623607" y="798967"/>
                  <a:pt x="9638906" y="798967"/>
                </a:cubicBezTo>
                <a:close/>
                <a:moveTo>
                  <a:pt x="9555604" y="798967"/>
                </a:moveTo>
                <a:cubicBezTo>
                  <a:pt x="9572601" y="798967"/>
                  <a:pt x="9589600" y="809123"/>
                  <a:pt x="9594707" y="822665"/>
                </a:cubicBezTo>
                <a:cubicBezTo>
                  <a:pt x="9599803" y="836208"/>
                  <a:pt x="9591298" y="846363"/>
                  <a:pt x="9575999" y="846363"/>
                </a:cubicBezTo>
                <a:cubicBezTo>
                  <a:pt x="9560700" y="846363"/>
                  <a:pt x="9541992" y="836208"/>
                  <a:pt x="9536896" y="822665"/>
                </a:cubicBezTo>
                <a:cubicBezTo>
                  <a:pt x="9531788" y="809123"/>
                  <a:pt x="9540305" y="798967"/>
                  <a:pt x="9555604" y="798967"/>
                </a:cubicBezTo>
                <a:close/>
                <a:moveTo>
                  <a:pt x="9474012" y="798967"/>
                </a:moveTo>
                <a:cubicBezTo>
                  <a:pt x="9489322" y="798967"/>
                  <a:pt x="9508031" y="809123"/>
                  <a:pt x="9513126" y="822665"/>
                </a:cubicBezTo>
                <a:cubicBezTo>
                  <a:pt x="9518222" y="836208"/>
                  <a:pt x="9509729" y="846363"/>
                  <a:pt x="9494430" y="846363"/>
                </a:cubicBezTo>
                <a:cubicBezTo>
                  <a:pt x="9479107" y="846363"/>
                  <a:pt x="9460411" y="836208"/>
                  <a:pt x="9455315" y="822665"/>
                </a:cubicBezTo>
                <a:cubicBezTo>
                  <a:pt x="9450207" y="809123"/>
                  <a:pt x="9458712" y="798967"/>
                  <a:pt x="9474012" y="798967"/>
                </a:cubicBezTo>
                <a:close/>
                <a:moveTo>
                  <a:pt x="9392396" y="798967"/>
                </a:moveTo>
                <a:cubicBezTo>
                  <a:pt x="9407695" y="798967"/>
                  <a:pt x="9426392" y="809123"/>
                  <a:pt x="9431499" y="822665"/>
                </a:cubicBezTo>
                <a:cubicBezTo>
                  <a:pt x="9436595" y="836208"/>
                  <a:pt x="9428102" y="846363"/>
                  <a:pt x="9412791" y="846363"/>
                </a:cubicBezTo>
                <a:cubicBezTo>
                  <a:pt x="9397492" y="846363"/>
                  <a:pt x="9378795" y="836208"/>
                  <a:pt x="9373688" y="822665"/>
                </a:cubicBezTo>
                <a:cubicBezTo>
                  <a:pt x="9368580" y="809123"/>
                  <a:pt x="9377085" y="798967"/>
                  <a:pt x="9392396" y="798967"/>
                </a:cubicBezTo>
                <a:close/>
                <a:moveTo>
                  <a:pt x="9303986" y="798967"/>
                </a:moveTo>
                <a:cubicBezTo>
                  <a:pt x="9320995" y="798967"/>
                  <a:pt x="9337993" y="809123"/>
                  <a:pt x="9343089" y="822665"/>
                </a:cubicBezTo>
                <a:cubicBezTo>
                  <a:pt x="9348197" y="836208"/>
                  <a:pt x="9339692" y="846363"/>
                  <a:pt x="9322694" y="846363"/>
                </a:cubicBezTo>
                <a:cubicBezTo>
                  <a:pt x="9307395" y="846363"/>
                  <a:pt x="9288687" y="836208"/>
                  <a:pt x="9283591" y="822665"/>
                </a:cubicBezTo>
                <a:cubicBezTo>
                  <a:pt x="9278495" y="809123"/>
                  <a:pt x="9286987" y="798967"/>
                  <a:pt x="9303986" y="798967"/>
                </a:cubicBezTo>
                <a:close/>
                <a:moveTo>
                  <a:pt x="9222394" y="798967"/>
                </a:moveTo>
                <a:cubicBezTo>
                  <a:pt x="9237693" y="798967"/>
                  <a:pt x="9254691" y="809123"/>
                  <a:pt x="9259787" y="822665"/>
                </a:cubicBezTo>
                <a:cubicBezTo>
                  <a:pt x="9264883" y="836208"/>
                  <a:pt x="9256389" y="846363"/>
                  <a:pt x="9239392" y="846363"/>
                </a:cubicBezTo>
                <a:cubicBezTo>
                  <a:pt x="9224092" y="846363"/>
                  <a:pt x="9205384" y="836208"/>
                  <a:pt x="9201987" y="822665"/>
                </a:cubicBezTo>
                <a:cubicBezTo>
                  <a:pt x="9196891" y="809123"/>
                  <a:pt x="9205384" y="798967"/>
                  <a:pt x="9222394" y="798967"/>
                </a:cubicBezTo>
                <a:close/>
                <a:moveTo>
                  <a:pt x="9139092" y="798967"/>
                </a:moveTo>
                <a:cubicBezTo>
                  <a:pt x="9154391" y="798967"/>
                  <a:pt x="9171389" y="809123"/>
                  <a:pt x="9176485" y="822665"/>
                </a:cubicBezTo>
                <a:cubicBezTo>
                  <a:pt x="9181592" y="836208"/>
                  <a:pt x="9173088" y="846363"/>
                  <a:pt x="9156089" y="846363"/>
                </a:cubicBezTo>
                <a:cubicBezTo>
                  <a:pt x="9140790" y="846363"/>
                  <a:pt x="9123780" y="836208"/>
                  <a:pt x="9118685" y="822665"/>
                </a:cubicBezTo>
                <a:cubicBezTo>
                  <a:pt x="9113577" y="809123"/>
                  <a:pt x="9122082" y="798967"/>
                  <a:pt x="9139092" y="798967"/>
                </a:cubicBezTo>
                <a:close/>
                <a:moveTo>
                  <a:pt x="9055765" y="797272"/>
                </a:moveTo>
                <a:cubicBezTo>
                  <a:pt x="9072775" y="798965"/>
                  <a:pt x="9089772" y="809121"/>
                  <a:pt x="9093170" y="820971"/>
                </a:cubicBezTo>
                <a:cubicBezTo>
                  <a:pt x="9098266" y="834512"/>
                  <a:pt x="9088074" y="844669"/>
                  <a:pt x="9072775" y="844669"/>
                </a:cubicBezTo>
                <a:cubicBezTo>
                  <a:pt x="9057464" y="844669"/>
                  <a:pt x="9040466" y="834512"/>
                  <a:pt x="9035370" y="820971"/>
                </a:cubicBezTo>
                <a:cubicBezTo>
                  <a:pt x="9030262" y="807429"/>
                  <a:pt x="9040466" y="797272"/>
                  <a:pt x="9055765" y="797272"/>
                </a:cubicBezTo>
                <a:close/>
                <a:moveTo>
                  <a:pt x="8974162" y="797272"/>
                </a:moveTo>
                <a:cubicBezTo>
                  <a:pt x="8989461" y="798965"/>
                  <a:pt x="9006459" y="809121"/>
                  <a:pt x="9011566" y="820971"/>
                </a:cubicBezTo>
                <a:cubicBezTo>
                  <a:pt x="9016662" y="834512"/>
                  <a:pt x="9006459" y="844669"/>
                  <a:pt x="8991159" y="844669"/>
                </a:cubicBezTo>
                <a:cubicBezTo>
                  <a:pt x="8975860" y="844669"/>
                  <a:pt x="8958863" y="834512"/>
                  <a:pt x="8953767" y="820971"/>
                </a:cubicBezTo>
                <a:cubicBezTo>
                  <a:pt x="8948659" y="807429"/>
                  <a:pt x="8958863" y="797272"/>
                  <a:pt x="8974162" y="797272"/>
                </a:cubicBezTo>
                <a:close/>
                <a:moveTo>
                  <a:pt x="8890859" y="797272"/>
                </a:moveTo>
                <a:cubicBezTo>
                  <a:pt x="8906158" y="798965"/>
                  <a:pt x="8923168" y="809121"/>
                  <a:pt x="8928264" y="820971"/>
                </a:cubicBezTo>
                <a:cubicBezTo>
                  <a:pt x="8933359" y="834512"/>
                  <a:pt x="8923168" y="844669"/>
                  <a:pt x="8907857" y="844669"/>
                </a:cubicBezTo>
                <a:cubicBezTo>
                  <a:pt x="8892558" y="844669"/>
                  <a:pt x="8875560" y="834512"/>
                  <a:pt x="8870453" y="820971"/>
                </a:cubicBezTo>
                <a:cubicBezTo>
                  <a:pt x="8865357" y="807429"/>
                  <a:pt x="8875560" y="797272"/>
                  <a:pt x="8890859" y="797272"/>
                </a:cubicBezTo>
                <a:close/>
                <a:moveTo>
                  <a:pt x="8807556" y="797272"/>
                </a:moveTo>
                <a:cubicBezTo>
                  <a:pt x="8822855" y="798965"/>
                  <a:pt x="8839854" y="809121"/>
                  <a:pt x="8844961" y="820971"/>
                </a:cubicBezTo>
                <a:cubicBezTo>
                  <a:pt x="8850057" y="834512"/>
                  <a:pt x="8839854" y="844669"/>
                  <a:pt x="8824554" y="844669"/>
                </a:cubicBezTo>
                <a:cubicBezTo>
                  <a:pt x="8809255" y="844669"/>
                  <a:pt x="8792246" y="834512"/>
                  <a:pt x="8787150" y="820971"/>
                </a:cubicBezTo>
                <a:cubicBezTo>
                  <a:pt x="8782042" y="807429"/>
                  <a:pt x="8792246" y="797272"/>
                  <a:pt x="8807556" y="797272"/>
                </a:cubicBezTo>
                <a:close/>
                <a:moveTo>
                  <a:pt x="8724242" y="797272"/>
                </a:moveTo>
                <a:cubicBezTo>
                  <a:pt x="8741240" y="797272"/>
                  <a:pt x="8758238" y="809121"/>
                  <a:pt x="8761647" y="820971"/>
                </a:cubicBezTo>
                <a:cubicBezTo>
                  <a:pt x="8766743" y="834512"/>
                  <a:pt x="8756539" y="844669"/>
                  <a:pt x="8739542" y="844669"/>
                </a:cubicBezTo>
                <a:cubicBezTo>
                  <a:pt x="8724242" y="844669"/>
                  <a:pt x="8707245" y="834512"/>
                  <a:pt x="8702149" y="820971"/>
                </a:cubicBezTo>
                <a:cubicBezTo>
                  <a:pt x="8698740" y="807429"/>
                  <a:pt x="8707245" y="797272"/>
                  <a:pt x="8724242" y="797272"/>
                </a:cubicBezTo>
                <a:close/>
                <a:moveTo>
                  <a:pt x="8644348" y="797272"/>
                </a:moveTo>
                <a:cubicBezTo>
                  <a:pt x="8659660" y="797272"/>
                  <a:pt x="8674959" y="809121"/>
                  <a:pt x="8680054" y="820971"/>
                </a:cubicBezTo>
                <a:cubicBezTo>
                  <a:pt x="8683451" y="834512"/>
                  <a:pt x="8674959" y="844669"/>
                  <a:pt x="8657949" y="844669"/>
                </a:cubicBezTo>
                <a:cubicBezTo>
                  <a:pt x="8642650" y="844669"/>
                  <a:pt x="8625640" y="834512"/>
                  <a:pt x="8622242" y="820971"/>
                </a:cubicBezTo>
                <a:cubicBezTo>
                  <a:pt x="8618846" y="807429"/>
                  <a:pt x="8627350" y="797272"/>
                  <a:pt x="8644348" y="797272"/>
                </a:cubicBezTo>
                <a:close/>
                <a:moveTo>
                  <a:pt x="8561034" y="797272"/>
                </a:moveTo>
                <a:cubicBezTo>
                  <a:pt x="8576345" y="797272"/>
                  <a:pt x="8593344" y="809121"/>
                  <a:pt x="8596753" y="820971"/>
                </a:cubicBezTo>
                <a:cubicBezTo>
                  <a:pt x="8600149" y="834512"/>
                  <a:pt x="8591644" y="844669"/>
                  <a:pt x="8574647" y="844669"/>
                </a:cubicBezTo>
                <a:cubicBezTo>
                  <a:pt x="8559336" y="844669"/>
                  <a:pt x="8542338" y="834512"/>
                  <a:pt x="8538941" y="820971"/>
                </a:cubicBezTo>
                <a:cubicBezTo>
                  <a:pt x="8535532" y="807429"/>
                  <a:pt x="8544037" y="797272"/>
                  <a:pt x="8561034" y="797272"/>
                </a:cubicBezTo>
                <a:close/>
                <a:moveTo>
                  <a:pt x="8476033" y="797272"/>
                </a:moveTo>
                <a:cubicBezTo>
                  <a:pt x="8491332" y="797272"/>
                  <a:pt x="8506631" y="807429"/>
                  <a:pt x="8511727" y="820971"/>
                </a:cubicBezTo>
                <a:cubicBezTo>
                  <a:pt x="8515124" y="834512"/>
                  <a:pt x="8504933" y="844669"/>
                  <a:pt x="8489633" y="844669"/>
                </a:cubicBezTo>
                <a:cubicBezTo>
                  <a:pt x="8474334" y="844669"/>
                  <a:pt x="8457336" y="834512"/>
                  <a:pt x="8453927" y="820971"/>
                </a:cubicBezTo>
                <a:cubicBezTo>
                  <a:pt x="8450530" y="807429"/>
                  <a:pt x="8460733" y="797272"/>
                  <a:pt x="8476033" y="797272"/>
                </a:cubicBezTo>
                <a:close/>
                <a:moveTo>
                  <a:pt x="8392719" y="797272"/>
                </a:moveTo>
                <a:cubicBezTo>
                  <a:pt x="8408018" y="797272"/>
                  <a:pt x="8423317" y="807429"/>
                  <a:pt x="8428425" y="820971"/>
                </a:cubicBezTo>
                <a:cubicBezTo>
                  <a:pt x="8431822" y="834512"/>
                  <a:pt x="8421618" y="844669"/>
                  <a:pt x="8406319" y="844669"/>
                </a:cubicBezTo>
                <a:cubicBezTo>
                  <a:pt x="8391020" y="844669"/>
                  <a:pt x="8374022" y="834512"/>
                  <a:pt x="8370624" y="820971"/>
                </a:cubicBezTo>
                <a:cubicBezTo>
                  <a:pt x="8367228" y="807429"/>
                  <a:pt x="8377419" y="797272"/>
                  <a:pt x="8392719" y="797272"/>
                </a:cubicBezTo>
                <a:close/>
                <a:moveTo>
                  <a:pt x="8309428" y="797272"/>
                </a:moveTo>
                <a:cubicBezTo>
                  <a:pt x="8326426" y="797272"/>
                  <a:pt x="8341726" y="807429"/>
                  <a:pt x="8345123" y="820971"/>
                </a:cubicBezTo>
                <a:cubicBezTo>
                  <a:pt x="8348520" y="834512"/>
                  <a:pt x="8338328" y="844669"/>
                  <a:pt x="8323029" y="844669"/>
                </a:cubicBezTo>
                <a:cubicBezTo>
                  <a:pt x="8307730" y="844669"/>
                  <a:pt x="8290720" y="834512"/>
                  <a:pt x="8287311" y="820971"/>
                </a:cubicBezTo>
                <a:cubicBezTo>
                  <a:pt x="8283914" y="807429"/>
                  <a:pt x="8294117" y="797272"/>
                  <a:pt x="8309428" y="797272"/>
                </a:cubicBezTo>
                <a:close/>
                <a:moveTo>
                  <a:pt x="8226102" y="797272"/>
                </a:moveTo>
                <a:cubicBezTo>
                  <a:pt x="8243099" y="797272"/>
                  <a:pt x="8258410" y="807429"/>
                  <a:pt x="8261808" y="820971"/>
                </a:cubicBezTo>
                <a:cubicBezTo>
                  <a:pt x="8265205" y="834512"/>
                  <a:pt x="8255001" y="844669"/>
                  <a:pt x="8239702" y="844669"/>
                </a:cubicBezTo>
                <a:cubicBezTo>
                  <a:pt x="8224403" y="844669"/>
                  <a:pt x="8207405" y="834512"/>
                  <a:pt x="8204007" y="820971"/>
                </a:cubicBezTo>
                <a:cubicBezTo>
                  <a:pt x="8200611" y="807429"/>
                  <a:pt x="8210802" y="797272"/>
                  <a:pt x="8226102" y="797272"/>
                </a:cubicBezTo>
                <a:close/>
                <a:moveTo>
                  <a:pt x="8144498" y="797272"/>
                </a:moveTo>
                <a:cubicBezTo>
                  <a:pt x="8159797" y="797272"/>
                  <a:pt x="8176795" y="807429"/>
                  <a:pt x="8180204" y="820971"/>
                </a:cubicBezTo>
                <a:cubicBezTo>
                  <a:pt x="8183601" y="834512"/>
                  <a:pt x="8173398" y="844669"/>
                  <a:pt x="8156388" y="844669"/>
                </a:cubicBezTo>
                <a:cubicBezTo>
                  <a:pt x="8141089" y="844669"/>
                  <a:pt x="8124091" y="834512"/>
                  <a:pt x="8120694" y="820971"/>
                </a:cubicBezTo>
                <a:cubicBezTo>
                  <a:pt x="8117297" y="807429"/>
                  <a:pt x="8127488" y="797272"/>
                  <a:pt x="8144498" y="797272"/>
                </a:cubicBezTo>
                <a:close/>
                <a:moveTo>
                  <a:pt x="8059485" y="797272"/>
                </a:moveTo>
                <a:cubicBezTo>
                  <a:pt x="8076483" y="797272"/>
                  <a:pt x="8091793" y="807429"/>
                  <a:pt x="8095191" y="820971"/>
                </a:cubicBezTo>
                <a:cubicBezTo>
                  <a:pt x="8098588" y="834512"/>
                  <a:pt x="8088384" y="844669"/>
                  <a:pt x="8071375" y="844669"/>
                </a:cubicBezTo>
                <a:cubicBezTo>
                  <a:pt x="8056076" y="844669"/>
                  <a:pt x="8039078" y="834512"/>
                  <a:pt x="8035681" y="820971"/>
                </a:cubicBezTo>
                <a:cubicBezTo>
                  <a:pt x="8032283" y="807429"/>
                  <a:pt x="8042475" y="797272"/>
                  <a:pt x="8059485" y="797272"/>
                </a:cubicBezTo>
                <a:close/>
                <a:moveTo>
                  <a:pt x="7977893" y="797272"/>
                </a:moveTo>
                <a:cubicBezTo>
                  <a:pt x="7993193" y="797272"/>
                  <a:pt x="8008492" y="807429"/>
                  <a:pt x="8011889" y="820971"/>
                </a:cubicBezTo>
                <a:cubicBezTo>
                  <a:pt x="8015286" y="834512"/>
                  <a:pt x="8005095" y="844669"/>
                  <a:pt x="7988085" y="844669"/>
                </a:cubicBezTo>
                <a:cubicBezTo>
                  <a:pt x="7972785" y="844669"/>
                  <a:pt x="7955776" y="834512"/>
                  <a:pt x="7954077" y="820971"/>
                </a:cubicBezTo>
                <a:cubicBezTo>
                  <a:pt x="7950680" y="807429"/>
                  <a:pt x="7960884" y="797272"/>
                  <a:pt x="7977893" y="797272"/>
                </a:cubicBezTo>
                <a:close/>
                <a:moveTo>
                  <a:pt x="7896278" y="797272"/>
                </a:moveTo>
                <a:cubicBezTo>
                  <a:pt x="7911577" y="797272"/>
                  <a:pt x="7926876" y="807429"/>
                  <a:pt x="7930273" y="820971"/>
                </a:cubicBezTo>
                <a:cubicBezTo>
                  <a:pt x="7933670" y="834512"/>
                  <a:pt x="7923467" y="844669"/>
                  <a:pt x="7906469" y="844669"/>
                </a:cubicBezTo>
                <a:cubicBezTo>
                  <a:pt x="7891169" y="844669"/>
                  <a:pt x="7874172" y="834512"/>
                  <a:pt x="7872473" y="820971"/>
                </a:cubicBezTo>
                <a:cubicBezTo>
                  <a:pt x="7869076" y="807429"/>
                  <a:pt x="7879279" y="797272"/>
                  <a:pt x="7896278" y="797272"/>
                </a:cubicBezTo>
                <a:close/>
                <a:moveTo>
                  <a:pt x="7814673" y="797272"/>
                </a:moveTo>
                <a:cubicBezTo>
                  <a:pt x="7829972" y="797272"/>
                  <a:pt x="7845272" y="807429"/>
                  <a:pt x="7848681" y="820971"/>
                </a:cubicBezTo>
                <a:cubicBezTo>
                  <a:pt x="7852078" y="834512"/>
                  <a:pt x="7840176" y="844669"/>
                  <a:pt x="7824877" y="844669"/>
                </a:cubicBezTo>
                <a:cubicBezTo>
                  <a:pt x="7809566" y="844669"/>
                  <a:pt x="7794267" y="834512"/>
                  <a:pt x="7790869" y="820971"/>
                </a:cubicBezTo>
                <a:cubicBezTo>
                  <a:pt x="7787472" y="807429"/>
                  <a:pt x="7799374" y="797272"/>
                  <a:pt x="7814673" y="797272"/>
                </a:cubicBezTo>
                <a:close/>
                <a:moveTo>
                  <a:pt x="6740297" y="797272"/>
                </a:moveTo>
                <a:cubicBezTo>
                  <a:pt x="6755609" y="797272"/>
                  <a:pt x="6769193" y="807429"/>
                  <a:pt x="6770899" y="820971"/>
                </a:cubicBezTo>
                <a:cubicBezTo>
                  <a:pt x="6772611" y="834512"/>
                  <a:pt x="6760696" y="844669"/>
                  <a:pt x="6743706" y="844669"/>
                </a:cubicBezTo>
                <a:cubicBezTo>
                  <a:pt x="6728407" y="844669"/>
                  <a:pt x="6713111" y="834512"/>
                  <a:pt x="6713111" y="820971"/>
                </a:cubicBezTo>
                <a:cubicBezTo>
                  <a:pt x="6711410" y="807429"/>
                  <a:pt x="6723303" y="797272"/>
                  <a:pt x="6740297" y="797272"/>
                </a:cubicBezTo>
                <a:close/>
                <a:moveTo>
                  <a:pt x="7566450" y="795578"/>
                </a:moveTo>
                <a:cubicBezTo>
                  <a:pt x="7583440" y="797271"/>
                  <a:pt x="7598742" y="807427"/>
                  <a:pt x="7600450" y="819276"/>
                </a:cubicBezTo>
                <a:cubicBezTo>
                  <a:pt x="7602149" y="832818"/>
                  <a:pt x="7591943" y="842975"/>
                  <a:pt x="7576653" y="842975"/>
                </a:cubicBezTo>
                <a:cubicBezTo>
                  <a:pt x="7561351" y="842975"/>
                  <a:pt x="7546055" y="832818"/>
                  <a:pt x="7542659" y="819276"/>
                </a:cubicBezTo>
                <a:cubicBezTo>
                  <a:pt x="7540961" y="805734"/>
                  <a:pt x="7551150" y="795578"/>
                  <a:pt x="7566450" y="795578"/>
                </a:cubicBezTo>
                <a:close/>
                <a:moveTo>
                  <a:pt x="7483171" y="795578"/>
                </a:moveTo>
                <a:cubicBezTo>
                  <a:pt x="7500170" y="797271"/>
                  <a:pt x="7515470" y="807427"/>
                  <a:pt x="7517180" y="819276"/>
                </a:cubicBezTo>
                <a:cubicBezTo>
                  <a:pt x="7518878" y="832818"/>
                  <a:pt x="7508674" y="842975"/>
                  <a:pt x="7491678" y="842975"/>
                </a:cubicBezTo>
                <a:cubicBezTo>
                  <a:pt x="7474675" y="842975"/>
                  <a:pt x="7461078" y="832818"/>
                  <a:pt x="7457656" y="819276"/>
                </a:cubicBezTo>
                <a:cubicBezTo>
                  <a:pt x="7455957" y="805734"/>
                  <a:pt x="7466172" y="795578"/>
                  <a:pt x="7483171" y="795578"/>
                </a:cubicBezTo>
                <a:close/>
                <a:moveTo>
                  <a:pt x="7403266" y="795578"/>
                </a:moveTo>
                <a:cubicBezTo>
                  <a:pt x="7418568" y="797271"/>
                  <a:pt x="7433867" y="807427"/>
                  <a:pt x="7435565" y="819276"/>
                </a:cubicBezTo>
                <a:cubicBezTo>
                  <a:pt x="7437263" y="832818"/>
                  <a:pt x="7427058" y="842975"/>
                  <a:pt x="7410062" y="842975"/>
                </a:cubicBezTo>
                <a:cubicBezTo>
                  <a:pt x="7394762" y="842975"/>
                  <a:pt x="7379461" y="832818"/>
                  <a:pt x="7377763" y="819276"/>
                </a:cubicBezTo>
                <a:cubicBezTo>
                  <a:pt x="7376066" y="805734"/>
                  <a:pt x="7386269" y="795578"/>
                  <a:pt x="7403266" y="795578"/>
                </a:cubicBezTo>
                <a:close/>
                <a:moveTo>
                  <a:pt x="7319951" y="795578"/>
                </a:moveTo>
                <a:cubicBezTo>
                  <a:pt x="7335250" y="797271"/>
                  <a:pt x="7350550" y="807427"/>
                  <a:pt x="7352246" y="819276"/>
                </a:cubicBezTo>
                <a:cubicBezTo>
                  <a:pt x="7353945" y="832818"/>
                  <a:pt x="7343757" y="842975"/>
                  <a:pt x="7326755" y="842975"/>
                </a:cubicBezTo>
                <a:cubicBezTo>
                  <a:pt x="7311455" y="842975"/>
                  <a:pt x="7296156" y="832818"/>
                  <a:pt x="7294458" y="819276"/>
                </a:cubicBezTo>
                <a:cubicBezTo>
                  <a:pt x="7292750" y="805734"/>
                  <a:pt x="7302952" y="795578"/>
                  <a:pt x="7319951" y="795578"/>
                </a:cubicBezTo>
                <a:close/>
                <a:moveTo>
                  <a:pt x="7238319" y="795578"/>
                </a:moveTo>
                <a:cubicBezTo>
                  <a:pt x="7253632" y="795578"/>
                  <a:pt x="7267232" y="807427"/>
                  <a:pt x="7270643" y="819276"/>
                </a:cubicBezTo>
                <a:cubicBezTo>
                  <a:pt x="7272340" y="832818"/>
                  <a:pt x="7260438" y="842975"/>
                  <a:pt x="7245127" y="842975"/>
                </a:cubicBezTo>
                <a:cubicBezTo>
                  <a:pt x="7229828" y="842975"/>
                  <a:pt x="7214528" y="832818"/>
                  <a:pt x="7212831" y="819276"/>
                </a:cubicBezTo>
                <a:cubicBezTo>
                  <a:pt x="7211130" y="805734"/>
                  <a:pt x="7223020" y="795578"/>
                  <a:pt x="7238319" y="795578"/>
                </a:cubicBezTo>
                <a:close/>
                <a:moveTo>
                  <a:pt x="7153332" y="795578"/>
                </a:moveTo>
                <a:cubicBezTo>
                  <a:pt x="7170337" y="795578"/>
                  <a:pt x="7183939" y="807427"/>
                  <a:pt x="7185640" y="819276"/>
                </a:cubicBezTo>
                <a:cubicBezTo>
                  <a:pt x="7187337" y="832818"/>
                  <a:pt x="7175436" y="842975"/>
                  <a:pt x="7160134" y="842975"/>
                </a:cubicBezTo>
                <a:cubicBezTo>
                  <a:pt x="7144835" y="842975"/>
                  <a:pt x="7129537" y="832818"/>
                  <a:pt x="7127840" y="819276"/>
                </a:cubicBezTo>
                <a:cubicBezTo>
                  <a:pt x="7126142" y="805734"/>
                  <a:pt x="7138030" y="795578"/>
                  <a:pt x="7153332" y="795578"/>
                </a:cubicBezTo>
                <a:close/>
                <a:moveTo>
                  <a:pt x="7070037" y="795578"/>
                </a:moveTo>
                <a:cubicBezTo>
                  <a:pt x="7087034" y="795578"/>
                  <a:pt x="7100633" y="807427"/>
                  <a:pt x="7102327" y="819276"/>
                </a:cubicBezTo>
                <a:cubicBezTo>
                  <a:pt x="7104029" y="832818"/>
                  <a:pt x="7092130" y="842975"/>
                  <a:pt x="7076832" y="842975"/>
                </a:cubicBezTo>
                <a:cubicBezTo>
                  <a:pt x="7061531" y="842975"/>
                  <a:pt x="7046239" y="832818"/>
                  <a:pt x="7044541" y="819276"/>
                </a:cubicBezTo>
                <a:cubicBezTo>
                  <a:pt x="7042843" y="805734"/>
                  <a:pt x="7054742" y="795578"/>
                  <a:pt x="7070037" y="795578"/>
                </a:cubicBezTo>
                <a:close/>
                <a:moveTo>
                  <a:pt x="6988426" y="795578"/>
                </a:moveTo>
                <a:cubicBezTo>
                  <a:pt x="7003724" y="795578"/>
                  <a:pt x="7019030" y="805734"/>
                  <a:pt x="7020728" y="819276"/>
                </a:cubicBezTo>
                <a:cubicBezTo>
                  <a:pt x="7022426" y="832818"/>
                  <a:pt x="7010527" y="842975"/>
                  <a:pt x="6995232" y="842975"/>
                </a:cubicBezTo>
                <a:cubicBezTo>
                  <a:pt x="6979923" y="842975"/>
                  <a:pt x="6964625" y="832818"/>
                  <a:pt x="6962927" y="819276"/>
                </a:cubicBezTo>
                <a:cubicBezTo>
                  <a:pt x="6961232" y="805734"/>
                  <a:pt x="6973128" y="795578"/>
                  <a:pt x="6988426" y="795578"/>
                </a:cubicBezTo>
                <a:close/>
                <a:moveTo>
                  <a:pt x="6906858" y="795578"/>
                </a:moveTo>
                <a:cubicBezTo>
                  <a:pt x="6922159" y="795578"/>
                  <a:pt x="6937454" y="805734"/>
                  <a:pt x="6939152" y="819276"/>
                </a:cubicBezTo>
                <a:cubicBezTo>
                  <a:pt x="6940850" y="832818"/>
                  <a:pt x="6928948" y="842975"/>
                  <a:pt x="6911955" y="842975"/>
                </a:cubicBezTo>
                <a:cubicBezTo>
                  <a:pt x="6896660" y="842975"/>
                  <a:pt x="6881363" y="832818"/>
                  <a:pt x="6879664" y="819276"/>
                </a:cubicBezTo>
                <a:cubicBezTo>
                  <a:pt x="6877966" y="805734"/>
                  <a:pt x="6889854" y="795578"/>
                  <a:pt x="6906858" y="795578"/>
                </a:cubicBezTo>
                <a:close/>
                <a:moveTo>
                  <a:pt x="6825274" y="795578"/>
                </a:moveTo>
                <a:cubicBezTo>
                  <a:pt x="6840571" y="795578"/>
                  <a:pt x="6854164" y="805734"/>
                  <a:pt x="6855865" y="819276"/>
                </a:cubicBezTo>
                <a:cubicBezTo>
                  <a:pt x="6857563" y="832818"/>
                  <a:pt x="6845664" y="842975"/>
                  <a:pt x="6828669" y="842975"/>
                </a:cubicBezTo>
                <a:cubicBezTo>
                  <a:pt x="6813375" y="842975"/>
                  <a:pt x="6798074" y="832818"/>
                  <a:pt x="6798074" y="819276"/>
                </a:cubicBezTo>
                <a:cubicBezTo>
                  <a:pt x="6796380" y="805734"/>
                  <a:pt x="6808265" y="795578"/>
                  <a:pt x="6825274" y="795578"/>
                </a:cubicBezTo>
                <a:close/>
                <a:moveTo>
                  <a:pt x="5494186" y="795578"/>
                </a:moveTo>
                <a:cubicBezTo>
                  <a:pt x="5509496" y="795578"/>
                  <a:pt x="5521395" y="805734"/>
                  <a:pt x="5521395" y="819276"/>
                </a:cubicBezTo>
                <a:cubicBezTo>
                  <a:pt x="5521395" y="832818"/>
                  <a:pt x="5507793" y="842975"/>
                  <a:pt x="5490780" y="842975"/>
                </a:cubicBezTo>
                <a:cubicBezTo>
                  <a:pt x="5475465" y="842975"/>
                  <a:pt x="5461863" y="832818"/>
                  <a:pt x="5463575" y="819276"/>
                </a:cubicBezTo>
                <a:cubicBezTo>
                  <a:pt x="5463575" y="805734"/>
                  <a:pt x="5477172" y="795578"/>
                  <a:pt x="5494186" y="795578"/>
                </a:cubicBezTo>
                <a:close/>
                <a:moveTo>
                  <a:pt x="5329247" y="795578"/>
                </a:moveTo>
                <a:cubicBezTo>
                  <a:pt x="5346256" y="795578"/>
                  <a:pt x="5358159" y="805734"/>
                  <a:pt x="5356465" y="819276"/>
                </a:cubicBezTo>
                <a:cubicBezTo>
                  <a:pt x="5354761" y="832818"/>
                  <a:pt x="5341153" y="842975"/>
                  <a:pt x="5325831" y="842975"/>
                </a:cubicBezTo>
                <a:cubicBezTo>
                  <a:pt x="5310539" y="842975"/>
                  <a:pt x="5296926" y="832818"/>
                  <a:pt x="5298630" y="819276"/>
                </a:cubicBezTo>
                <a:cubicBezTo>
                  <a:pt x="5300326" y="805734"/>
                  <a:pt x="5313930" y="795578"/>
                  <a:pt x="5329247" y="795578"/>
                </a:cubicBezTo>
                <a:close/>
                <a:moveTo>
                  <a:pt x="5245939" y="795578"/>
                </a:moveTo>
                <a:cubicBezTo>
                  <a:pt x="5262942" y="795578"/>
                  <a:pt x="5274843" y="805734"/>
                  <a:pt x="5273140" y="819276"/>
                </a:cubicBezTo>
                <a:cubicBezTo>
                  <a:pt x="5271431" y="832818"/>
                  <a:pt x="5257832" y="842975"/>
                  <a:pt x="5242530" y="842975"/>
                </a:cubicBezTo>
                <a:cubicBezTo>
                  <a:pt x="5227218" y="842975"/>
                  <a:pt x="5213605" y="832818"/>
                  <a:pt x="5215316" y="819276"/>
                </a:cubicBezTo>
                <a:cubicBezTo>
                  <a:pt x="5217014" y="805734"/>
                  <a:pt x="5230630" y="795578"/>
                  <a:pt x="5245939" y="795578"/>
                </a:cubicBezTo>
                <a:close/>
                <a:moveTo>
                  <a:pt x="6655312" y="792195"/>
                </a:moveTo>
                <a:cubicBezTo>
                  <a:pt x="6672318" y="792195"/>
                  <a:pt x="6685918" y="802351"/>
                  <a:pt x="6685918" y="815893"/>
                </a:cubicBezTo>
                <a:cubicBezTo>
                  <a:pt x="6687614" y="829435"/>
                  <a:pt x="6674017" y="839591"/>
                  <a:pt x="6658705" y="839591"/>
                </a:cubicBezTo>
                <a:cubicBezTo>
                  <a:pt x="6643412" y="839591"/>
                  <a:pt x="6628113" y="829435"/>
                  <a:pt x="6628113" y="815893"/>
                </a:cubicBezTo>
                <a:cubicBezTo>
                  <a:pt x="6626416" y="802351"/>
                  <a:pt x="6640017" y="792195"/>
                  <a:pt x="6655312" y="792195"/>
                </a:cubicBezTo>
                <a:close/>
                <a:moveTo>
                  <a:pt x="6573726" y="792195"/>
                </a:moveTo>
                <a:cubicBezTo>
                  <a:pt x="6589018" y="792195"/>
                  <a:pt x="6602619" y="802351"/>
                  <a:pt x="6604317" y="815893"/>
                </a:cubicBezTo>
                <a:cubicBezTo>
                  <a:pt x="6606010" y="829435"/>
                  <a:pt x="6592419" y="839591"/>
                  <a:pt x="6577117" y="839591"/>
                </a:cubicBezTo>
                <a:cubicBezTo>
                  <a:pt x="6561819" y="839591"/>
                  <a:pt x="6546524" y="829435"/>
                  <a:pt x="6546524" y="815893"/>
                </a:cubicBezTo>
                <a:cubicBezTo>
                  <a:pt x="6544828" y="802351"/>
                  <a:pt x="6558429" y="792195"/>
                  <a:pt x="6573726" y="792195"/>
                </a:cubicBezTo>
                <a:close/>
                <a:moveTo>
                  <a:pt x="6490424" y="792195"/>
                </a:moveTo>
                <a:cubicBezTo>
                  <a:pt x="6507415" y="792195"/>
                  <a:pt x="6521027" y="802351"/>
                  <a:pt x="6521027" y="815893"/>
                </a:cubicBezTo>
                <a:cubicBezTo>
                  <a:pt x="6521027" y="829435"/>
                  <a:pt x="6509115" y="839591"/>
                  <a:pt x="6493818" y="839591"/>
                </a:cubicBezTo>
                <a:cubicBezTo>
                  <a:pt x="6478521" y="839591"/>
                  <a:pt x="6463222" y="829435"/>
                  <a:pt x="6463222" y="815893"/>
                </a:cubicBezTo>
                <a:cubicBezTo>
                  <a:pt x="6463222" y="802351"/>
                  <a:pt x="6475124" y="792195"/>
                  <a:pt x="6490424" y="792195"/>
                </a:cubicBezTo>
                <a:close/>
                <a:moveTo>
                  <a:pt x="6407135" y="792195"/>
                </a:moveTo>
                <a:cubicBezTo>
                  <a:pt x="6424136" y="792195"/>
                  <a:pt x="6437729" y="802351"/>
                  <a:pt x="6437729" y="815893"/>
                </a:cubicBezTo>
                <a:cubicBezTo>
                  <a:pt x="6437729" y="829435"/>
                  <a:pt x="6425833" y="839591"/>
                  <a:pt x="6410543" y="839591"/>
                </a:cubicBezTo>
                <a:cubicBezTo>
                  <a:pt x="6395231" y="839591"/>
                  <a:pt x="6381633" y="829435"/>
                  <a:pt x="6379934" y="815893"/>
                </a:cubicBezTo>
                <a:cubicBezTo>
                  <a:pt x="6379934" y="802351"/>
                  <a:pt x="6391822" y="792195"/>
                  <a:pt x="6407135" y="792195"/>
                </a:cubicBezTo>
                <a:close/>
                <a:moveTo>
                  <a:pt x="6325527" y="792195"/>
                </a:moveTo>
                <a:cubicBezTo>
                  <a:pt x="6340823" y="792195"/>
                  <a:pt x="6354420" y="802351"/>
                  <a:pt x="6356123" y="815893"/>
                </a:cubicBezTo>
                <a:cubicBezTo>
                  <a:pt x="6356123" y="829435"/>
                  <a:pt x="6344221" y="839591"/>
                  <a:pt x="6327234" y="839591"/>
                </a:cubicBezTo>
                <a:cubicBezTo>
                  <a:pt x="6311927" y="839591"/>
                  <a:pt x="6298332" y="829435"/>
                  <a:pt x="6296634" y="815893"/>
                </a:cubicBezTo>
                <a:cubicBezTo>
                  <a:pt x="6296634" y="802351"/>
                  <a:pt x="6308533" y="792195"/>
                  <a:pt x="6325527" y="792195"/>
                </a:cubicBezTo>
                <a:close/>
                <a:moveTo>
                  <a:pt x="6240555" y="792195"/>
                </a:moveTo>
                <a:cubicBezTo>
                  <a:pt x="6257555" y="792195"/>
                  <a:pt x="6271147" y="802351"/>
                  <a:pt x="6271147" y="815893"/>
                </a:cubicBezTo>
                <a:cubicBezTo>
                  <a:pt x="6271147" y="829435"/>
                  <a:pt x="6259252" y="839591"/>
                  <a:pt x="6242256" y="839591"/>
                </a:cubicBezTo>
                <a:cubicBezTo>
                  <a:pt x="6226963" y="839591"/>
                  <a:pt x="6213356" y="829435"/>
                  <a:pt x="6211661" y="815893"/>
                </a:cubicBezTo>
                <a:cubicBezTo>
                  <a:pt x="6211661" y="802351"/>
                  <a:pt x="6223557" y="792195"/>
                  <a:pt x="6240555" y="792195"/>
                </a:cubicBezTo>
                <a:close/>
                <a:moveTo>
                  <a:pt x="6158946" y="792195"/>
                </a:moveTo>
                <a:cubicBezTo>
                  <a:pt x="6174239" y="792195"/>
                  <a:pt x="6187846" y="802351"/>
                  <a:pt x="6187846" y="815893"/>
                </a:cubicBezTo>
                <a:cubicBezTo>
                  <a:pt x="6187846" y="829435"/>
                  <a:pt x="6175936" y="839591"/>
                  <a:pt x="6158946" y="839591"/>
                </a:cubicBezTo>
                <a:cubicBezTo>
                  <a:pt x="6143647" y="839591"/>
                  <a:pt x="6130045" y="829435"/>
                  <a:pt x="6130045" y="815893"/>
                </a:cubicBezTo>
                <a:cubicBezTo>
                  <a:pt x="6130045" y="802351"/>
                  <a:pt x="6141945" y="792195"/>
                  <a:pt x="6158946" y="792195"/>
                </a:cubicBezTo>
                <a:close/>
                <a:moveTo>
                  <a:pt x="6077349" y="792195"/>
                </a:moveTo>
                <a:cubicBezTo>
                  <a:pt x="6092651" y="792195"/>
                  <a:pt x="6106244" y="802351"/>
                  <a:pt x="6106244" y="815893"/>
                </a:cubicBezTo>
                <a:cubicBezTo>
                  <a:pt x="6106244" y="829435"/>
                  <a:pt x="6094342" y="839591"/>
                  <a:pt x="6077349" y="839591"/>
                </a:cubicBezTo>
                <a:cubicBezTo>
                  <a:pt x="6062054" y="839591"/>
                  <a:pt x="6048457" y="829435"/>
                  <a:pt x="6048457" y="815893"/>
                </a:cubicBezTo>
                <a:cubicBezTo>
                  <a:pt x="6048457" y="802351"/>
                  <a:pt x="6062054" y="792195"/>
                  <a:pt x="6077349" y="792195"/>
                </a:cubicBezTo>
                <a:close/>
                <a:moveTo>
                  <a:pt x="5995761" y="792195"/>
                </a:moveTo>
                <a:cubicBezTo>
                  <a:pt x="6011057" y="792195"/>
                  <a:pt x="6024651" y="802351"/>
                  <a:pt x="6024651" y="815893"/>
                </a:cubicBezTo>
                <a:cubicBezTo>
                  <a:pt x="6024651" y="829435"/>
                  <a:pt x="6011057" y="839591"/>
                  <a:pt x="5995761" y="839591"/>
                </a:cubicBezTo>
                <a:cubicBezTo>
                  <a:pt x="5980468" y="839591"/>
                  <a:pt x="5966871" y="829435"/>
                  <a:pt x="5966871" y="815893"/>
                </a:cubicBezTo>
                <a:cubicBezTo>
                  <a:pt x="5966871" y="802351"/>
                  <a:pt x="5980468" y="792195"/>
                  <a:pt x="5995761" y="792195"/>
                </a:cubicBezTo>
                <a:close/>
                <a:moveTo>
                  <a:pt x="5912478" y="790500"/>
                </a:moveTo>
                <a:cubicBezTo>
                  <a:pt x="5929478" y="792193"/>
                  <a:pt x="5941387" y="802349"/>
                  <a:pt x="5941387" y="814198"/>
                </a:cubicBezTo>
                <a:cubicBezTo>
                  <a:pt x="5941387" y="827741"/>
                  <a:pt x="5927775" y="837896"/>
                  <a:pt x="5912478" y="837896"/>
                </a:cubicBezTo>
                <a:cubicBezTo>
                  <a:pt x="5897178" y="837896"/>
                  <a:pt x="5883574" y="827741"/>
                  <a:pt x="5883574" y="814198"/>
                </a:cubicBezTo>
                <a:cubicBezTo>
                  <a:pt x="5883574" y="800656"/>
                  <a:pt x="5897178" y="790500"/>
                  <a:pt x="5912478" y="790500"/>
                </a:cubicBezTo>
                <a:close/>
                <a:moveTo>
                  <a:pt x="5827351" y="790500"/>
                </a:moveTo>
                <a:cubicBezTo>
                  <a:pt x="5844456" y="792193"/>
                  <a:pt x="5856344" y="802349"/>
                  <a:pt x="5856344" y="814198"/>
                </a:cubicBezTo>
                <a:cubicBezTo>
                  <a:pt x="5856344" y="827741"/>
                  <a:pt x="5842743" y="837896"/>
                  <a:pt x="5827351" y="837896"/>
                </a:cubicBezTo>
                <a:cubicBezTo>
                  <a:pt x="5812041" y="837896"/>
                  <a:pt x="5798467" y="827741"/>
                  <a:pt x="5798467" y="814198"/>
                </a:cubicBezTo>
                <a:cubicBezTo>
                  <a:pt x="5798467" y="800656"/>
                  <a:pt x="5812041" y="790500"/>
                  <a:pt x="5827351" y="790500"/>
                </a:cubicBezTo>
                <a:close/>
                <a:moveTo>
                  <a:pt x="3676616" y="788811"/>
                </a:moveTo>
                <a:cubicBezTo>
                  <a:pt x="3691915" y="788811"/>
                  <a:pt x="3702119" y="798967"/>
                  <a:pt x="3698722" y="812509"/>
                </a:cubicBezTo>
                <a:cubicBezTo>
                  <a:pt x="3695324" y="826051"/>
                  <a:pt x="3680025" y="836208"/>
                  <a:pt x="3663016" y="836208"/>
                </a:cubicBezTo>
                <a:cubicBezTo>
                  <a:pt x="3647716" y="836208"/>
                  <a:pt x="3637513" y="826051"/>
                  <a:pt x="3640910" y="812509"/>
                </a:cubicBezTo>
                <a:cubicBezTo>
                  <a:pt x="3644307" y="798967"/>
                  <a:pt x="3659606" y="788811"/>
                  <a:pt x="3676616" y="788811"/>
                </a:cubicBezTo>
                <a:close/>
                <a:moveTo>
                  <a:pt x="3595012" y="788811"/>
                </a:moveTo>
                <a:cubicBezTo>
                  <a:pt x="3610311" y="788811"/>
                  <a:pt x="3620504" y="798967"/>
                  <a:pt x="3617106" y="812509"/>
                </a:cubicBezTo>
                <a:cubicBezTo>
                  <a:pt x="3613709" y="826051"/>
                  <a:pt x="3596711" y="836208"/>
                  <a:pt x="3581412" y="836208"/>
                </a:cubicBezTo>
                <a:cubicBezTo>
                  <a:pt x="3566111" y="836208"/>
                  <a:pt x="3555909" y="826051"/>
                  <a:pt x="3559306" y="812509"/>
                </a:cubicBezTo>
                <a:cubicBezTo>
                  <a:pt x="3562703" y="798967"/>
                  <a:pt x="3579713" y="788811"/>
                  <a:pt x="3595012" y="788811"/>
                </a:cubicBezTo>
                <a:close/>
                <a:moveTo>
                  <a:pt x="3509999" y="788811"/>
                </a:moveTo>
                <a:cubicBezTo>
                  <a:pt x="3526997" y="788811"/>
                  <a:pt x="3537189" y="798967"/>
                  <a:pt x="3532093" y="812509"/>
                </a:cubicBezTo>
                <a:cubicBezTo>
                  <a:pt x="3528696" y="826051"/>
                  <a:pt x="3511698" y="836208"/>
                  <a:pt x="3496399" y="836208"/>
                </a:cubicBezTo>
                <a:cubicBezTo>
                  <a:pt x="3481099" y="836208"/>
                  <a:pt x="3470896" y="826051"/>
                  <a:pt x="3474293" y="812509"/>
                </a:cubicBezTo>
                <a:cubicBezTo>
                  <a:pt x="3477690" y="798967"/>
                  <a:pt x="3494700" y="788811"/>
                  <a:pt x="3509999" y="788811"/>
                </a:cubicBezTo>
                <a:close/>
                <a:moveTo>
                  <a:pt x="3424987" y="788811"/>
                </a:moveTo>
                <a:cubicBezTo>
                  <a:pt x="3441985" y="788811"/>
                  <a:pt x="3452188" y="798967"/>
                  <a:pt x="3447093" y="812509"/>
                </a:cubicBezTo>
                <a:cubicBezTo>
                  <a:pt x="3443684" y="826051"/>
                  <a:pt x="3426686" y="836208"/>
                  <a:pt x="3411388" y="836208"/>
                </a:cubicBezTo>
                <a:cubicBezTo>
                  <a:pt x="3396087" y="836208"/>
                  <a:pt x="3385883" y="826051"/>
                  <a:pt x="3389281" y="812509"/>
                </a:cubicBezTo>
                <a:cubicBezTo>
                  <a:pt x="3392679" y="798967"/>
                  <a:pt x="3409676" y="788811"/>
                  <a:pt x="3424987" y="788811"/>
                </a:cubicBezTo>
                <a:close/>
                <a:moveTo>
                  <a:pt x="3343397" y="788811"/>
                </a:moveTo>
                <a:cubicBezTo>
                  <a:pt x="3358707" y="788811"/>
                  <a:pt x="3368900" y="798967"/>
                  <a:pt x="3365502" y="812509"/>
                </a:cubicBezTo>
                <a:cubicBezTo>
                  <a:pt x="3362105" y="826051"/>
                  <a:pt x="3345106" y="836208"/>
                  <a:pt x="3329807" y="836208"/>
                </a:cubicBezTo>
                <a:cubicBezTo>
                  <a:pt x="3314508" y="836208"/>
                  <a:pt x="3304305" y="826051"/>
                  <a:pt x="3307702" y="812509"/>
                </a:cubicBezTo>
                <a:cubicBezTo>
                  <a:pt x="3311098" y="798967"/>
                  <a:pt x="3328096" y="788811"/>
                  <a:pt x="3343397" y="788811"/>
                </a:cubicBezTo>
                <a:close/>
                <a:moveTo>
                  <a:pt x="3258384" y="787117"/>
                </a:moveTo>
                <a:cubicBezTo>
                  <a:pt x="3275385" y="787117"/>
                  <a:pt x="3285584" y="798966"/>
                  <a:pt x="3280491" y="810815"/>
                </a:cubicBezTo>
                <a:cubicBezTo>
                  <a:pt x="3277080" y="824357"/>
                  <a:pt x="3260082" y="834513"/>
                  <a:pt x="3243084" y="834513"/>
                </a:cubicBezTo>
                <a:cubicBezTo>
                  <a:pt x="3227787" y="834513"/>
                  <a:pt x="3217585" y="824357"/>
                  <a:pt x="3220980" y="810815"/>
                </a:cubicBezTo>
                <a:cubicBezTo>
                  <a:pt x="3226088" y="797273"/>
                  <a:pt x="3241387" y="787117"/>
                  <a:pt x="3258384" y="787117"/>
                </a:cubicBezTo>
                <a:close/>
                <a:moveTo>
                  <a:pt x="3180180" y="787117"/>
                </a:moveTo>
                <a:cubicBezTo>
                  <a:pt x="3195493" y="788809"/>
                  <a:pt x="3203984" y="798966"/>
                  <a:pt x="3200588" y="810815"/>
                </a:cubicBezTo>
                <a:cubicBezTo>
                  <a:pt x="3195493" y="824357"/>
                  <a:pt x="3180180" y="834513"/>
                  <a:pt x="3163171" y="834513"/>
                </a:cubicBezTo>
                <a:cubicBezTo>
                  <a:pt x="3147872" y="834513"/>
                  <a:pt x="3137680" y="824357"/>
                  <a:pt x="3142777" y="810815"/>
                </a:cubicBezTo>
                <a:cubicBezTo>
                  <a:pt x="3147872" y="797273"/>
                  <a:pt x="3163171" y="787117"/>
                  <a:pt x="3180180" y="787117"/>
                </a:cubicBezTo>
                <a:close/>
                <a:moveTo>
                  <a:pt x="3096878" y="787117"/>
                </a:moveTo>
                <a:cubicBezTo>
                  <a:pt x="3112178" y="788809"/>
                  <a:pt x="3122381" y="798966"/>
                  <a:pt x="3117275" y="810815"/>
                </a:cubicBezTo>
                <a:cubicBezTo>
                  <a:pt x="3112178" y="824357"/>
                  <a:pt x="3096878" y="834513"/>
                  <a:pt x="3079878" y="834513"/>
                </a:cubicBezTo>
                <a:cubicBezTo>
                  <a:pt x="3064566" y="834513"/>
                  <a:pt x="3054363" y="824357"/>
                  <a:pt x="3059459" y="810815"/>
                </a:cubicBezTo>
                <a:cubicBezTo>
                  <a:pt x="3064566" y="797273"/>
                  <a:pt x="3079878" y="787117"/>
                  <a:pt x="3096878" y="787117"/>
                </a:cubicBezTo>
                <a:close/>
                <a:moveTo>
                  <a:pt x="3013546" y="787117"/>
                </a:moveTo>
                <a:cubicBezTo>
                  <a:pt x="3028858" y="788809"/>
                  <a:pt x="3037352" y="798966"/>
                  <a:pt x="3033955" y="810815"/>
                </a:cubicBezTo>
                <a:cubicBezTo>
                  <a:pt x="3028858" y="824357"/>
                  <a:pt x="3011849" y="834513"/>
                  <a:pt x="2996548" y="834513"/>
                </a:cubicBezTo>
                <a:cubicBezTo>
                  <a:pt x="2981248" y="834513"/>
                  <a:pt x="2971055" y="824357"/>
                  <a:pt x="2976152" y="810815"/>
                </a:cubicBezTo>
                <a:cubicBezTo>
                  <a:pt x="2981248" y="797273"/>
                  <a:pt x="2998247" y="787117"/>
                  <a:pt x="3013546" y="787117"/>
                </a:cubicBezTo>
                <a:close/>
                <a:moveTo>
                  <a:pt x="2763631" y="787117"/>
                </a:moveTo>
                <a:cubicBezTo>
                  <a:pt x="2780629" y="787117"/>
                  <a:pt x="2789134" y="798966"/>
                  <a:pt x="2784026" y="810815"/>
                </a:cubicBezTo>
                <a:cubicBezTo>
                  <a:pt x="2778931" y="824357"/>
                  <a:pt x="2761933" y="834513"/>
                  <a:pt x="2746633" y="834513"/>
                </a:cubicBezTo>
                <a:cubicBezTo>
                  <a:pt x="2731334" y="834513"/>
                  <a:pt x="2721131" y="824357"/>
                  <a:pt x="2726226" y="810815"/>
                </a:cubicBezTo>
                <a:cubicBezTo>
                  <a:pt x="2731334" y="797273"/>
                  <a:pt x="2748332" y="787117"/>
                  <a:pt x="2763631" y="787117"/>
                </a:cubicBezTo>
                <a:close/>
                <a:moveTo>
                  <a:pt x="2682027" y="787117"/>
                </a:moveTo>
                <a:cubicBezTo>
                  <a:pt x="2699026" y="787117"/>
                  <a:pt x="2707519" y="798966"/>
                  <a:pt x="2702423" y="810815"/>
                </a:cubicBezTo>
                <a:cubicBezTo>
                  <a:pt x="2697327" y="824357"/>
                  <a:pt x="2680317" y="834513"/>
                  <a:pt x="2663320" y="834513"/>
                </a:cubicBezTo>
                <a:cubicBezTo>
                  <a:pt x="2648020" y="834513"/>
                  <a:pt x="2637829" y="824357"/>
                  <a:pt x="2642925" y="810815"/>
                </a:cubicBezTo>
                <a:cubicBezTo>
                  <a:pt x="2648020" y="797273"/>
                  <a:pt x="2665018" y="787117"/>
                  <a:pt x="2682027" y="787117"/>
                </a:cubicBezTo>
                <a:close/>
                <a:moveTo>
                  <a:pt x="2598726" y="787117"/>
                </a:moveTo>
                <a:cubicBezTo>
                  <a:pt x="2614025" y="787117"/>
                  <a:pt x="2624228" y="797273"/>
                  <a:pt x="2619121" y="810815"/>
                </a:cubicBezTo>
                <a:cubicBezTo>
                  <a:pt x="2614025" y="824357"/>
                  <a:pt x="2597028" y="834513"/>
                  <a:pt x="2580017" y="834513"/>
                </a:cubicBezTo>
                <a:cubicBezTo>
                  <a:pt x="2564718" y="834513"/>
                  <a:pt x="2554515" y="824357"/>
                  <a:pt x="2559610" y="810815"/>
                </a:cubicBezTo>
                <a:cubicBezTo>
                  <a:pt x="2564718" y="797273"/>
                  <a:pt x="2581717" y="787117"/>
                  <a:pt x="2598726" y="787117"/>
                </a:cubicBezTo>
                <a:close/>
                <a:moveTo>
                  <a:pt x="2520537" y="787117"/>
                </a:moveTo>
                <a:cubicBezTo>
                  <a:pt x="2535837" y="787117"/>
                  <a:pt x="2544341" y="797273"/>
                  <a:pt x="2539245" y="810815"/>
                </a:cubicBezTo>
                <a:cubicBezTo>
                  <a:pt x="2534138" y="824357"/>
                  <a:pt x="2517140" y="834513"/>
                  <a:pt x="2500142" y="834513"/>
                </a:cubicBezTo>
                <a:cubicBezTo>
                  <a:pt x="2484844" y="834513"/>
                  <a:pt x="2474641" y="824357"/>
                  <a:pt x="2481446" y="810815"/>
                </a:cubicBezTo>
                <a:cubicBezTo>
                  <a:pt x="2486543" y="797273"/>
                  <a:pt x="2503539" y="787117"/>
                  <a:pt x="2520537" y="787117"/>
                </a:cubicBezTo>
                <a:close/>
                <a:moveTo>
                  <a:pt x="2438923" y="787117"/>
                </a:moveTo>
                <a:cubicBezTo>
                  <a:pt x="2454222" y="787117"/>
                  <a:pt x="2462715" y="797273"/>
                  <a:pt x="2457619" y="810815"/>
                </a:cubicBezTo>
                <a:cubicBezTo>
                  <a:pt x="2452523" y="824357"/>
                  <a:pt x="2435525" y="834513"/>
                  <a:pt x="2418516" y="834513"/>
                </a:cubicBezTo>
                <a:cubicBezTo>
                  <a:pt x="2403217" y="834513"/>
                  <a:pt x="2394725" y="824357"/>
                  <a:pt x="2399820" y="810815"/>
                </a:cubicBezTo>
                <a:cubicBezTo>
                  <a:pt x="2404916" y="797273"/>
                  <a:pt x="2423624" y="787117"/>
                  <a:pt x="2438923" y="787117"/>
                </a:cubicBezTo>
                <a:close/>
                <a:moveTo>
                  <a:pt x="2353911" y="787117"/>
                </a:moveTo>
                <a:cubicBezTo>
                  <a:pt x="2370909" y="787117"/>
                  <a:pt x="2379414" y="797273"/>
                  <a:pt x="2372607" y="810815"/>
                </a:cubicBezTo>
                <a:cubicBezTo>
                  <a:pt x="2367511" y="824357"/>
                  <a:pt x="2348803" y="834513"/>
                  <a:pt x="2333504" y="834513"/>
                </a:cubicBezTo>
                <a:cubicBezTo>
                  <a:pt x="2318205" y="834513"/>
                  <a:pt x="2309712" y="824357"/>
                  <a:pt x="2314807" y="810815"/>
                </a:cubicBezTo>
                <a:cubicBezTo>
                  <a:pt x="2319904" y="797273"/>
                  <a:pt x="2338612" y="787117"/>
                  <a:pt x="2353911" y="787117"/>
                </a:cubicBezTo>
                <a:close/>
                <a:moveTo>
                  <a:pt x="2270609" y="787117"/>
                </a:moveTo>
                <a:cubicBezTo>
                  <a:pt x="2287607" y="787117"/>
                  <a:pt x="2296112" y="797273"/>
                  <a:pt x="2289306" y="810815"/>
                </a:cubicBezTo>
                <a:cubicBezTo>
                  <a:pt x="2284210" y="824357"/>
                  <a:pt x="2265513" y="834513"/>
                  <a:pt x="2250202" y="834513"/>
                </a:cubicBezTo>
                <a:cubicBezTo>
                  <a:pt x="2234904" y="834513"/>
                  <a:pt x="2226399" y="824357"/>
                  <a:pt x="2231506" y="810815"/>
                </a:cubicBezTo>
                <a:cubicBezTo>
                  <a:pt x="2236602" y="797273"/>
                  <a:pt x="2255298" y="787117"/>
                  <a:pt x="2270609" y="787117"/>
                </a:cubicBezTo>
                <a:close/>
                <a:moveTo>
                  <a:pt x="2189018" y="787117"/>
                </a:moveTo>
                <a:cubicBezTo>
                  <a:pt x="2206016" y="787117"/>
                  <a:pt x="2212823" y="797273"/>
                  <a:pt x="2207715" y="810815"/>
                </a:cubicBezTo>
                <a:cubicBezTo>
                  <a:pt x="2202619" y="824357"/>
                  <a:pt x="2183923" y="834513"/>
                  <a:pt x="2168624" y="834513"/>
                </a:cubicBezTo>
                <a:cubicBezTo>
                  <a:pt x="2153324" y="834513"/>
                  <a:pt x="2144820" y="824357"/>
                  <a:pt x="2149927" y="810815"/>
                </a:cubicBezTo>
                <a:cubicBezTo>
                  <a:pt x="2155023" y="797273"/>
                  <a:pt x="2173719" y="787117"/>
                  <a:pt x="2189018" y="787117"/>
                </a:cubicBezTo>
                <a:close/>
                <a:moveTo>
                  <a:pt x="2105713" y="787117"/>
                </a:moveTo>
                <a:cubicBezTo>
                  <a:pt x="2122711" y="787117"/>
                  <a:pt x="2131216" y="797273"/>
                  <a:pt x="2124409" y="810815"/>
                </a:cubicBezTo>
                <a:cubicBezTo>
                  <a:pt x="2117616" y="824357"/>
                  <a:pt x="2100605" y="834513"/>
                  <a:pt x="2085307" y="834513"/>
                </a:cubicBezTo>
                <a:cubicBezTo>
                  <a:pt x="2070008" y="834513"/>
                  <a:pt x="2061515" y="824357"/>
                  <a:pt x="2066610" y="810815"/>
                </a:cubicBezTo>
                <a:cubicBezTo>
                  <a:pt x="2073417" y="797273"/>
                  <a:pt x="2090415" y="787117"/>
                  <a:pt x="2105713" y="787117"/>
                </a:cubicBezTo>
                <a:close/>
                <a:moveTo>
                  <a:pt x="2024086" y="787117"/>
                </a:moveTo>
                <a:cubicBezTo>
                  <a:pt x="2039385" y="787117"/>
                  <a:pt x="2047890" y="797273"/>
                  <a:pt x="2042794" y="810815"/>
                </a:cubicBezTo>
                <a:cubicBezTo>
                  <a:pt x="2035988" y="824357"/>
                  <a:pt x="2018991" y="834513"/>
                  <a:pt x="2001981" y="834513"/>
                </a:cubicBezTo>
                <a:cubicBezTo>
                  <a:pt x="1986682" y="834513"/>
                  <a:pt x="1978177" y="824357"/>
                  <a:pt x="1983285" y="810815"/>
                </a:cubicBezTo>
                <a:cubicBezTo>
                  <a:pt x="1990079" y="797273"/>
                  <a:pt x="2007089" y="787117"/>
                  <a:pt x="2024086" y="787117"/>
                </a:cubicBezTo>
                <a:close/>
                <a:moveTo>
                  <a:pt x="1940785" y="787117"/>
                </a:moveTo>
                <a:cubicBezTo>
                  <a:pt x="1957783" y="787117"/>
                  <a:pt x="1964577" y="797273"/>
                  <a:pt x="1957783" y="810815"/>
                </a:cubicBezTo>
                <a:cubicBezTo>
                  <a:pt x="1950988" y="824357"/>
                  <a:pt x="1933979" y="834513"/>
                  <a:pt x="1916982" y="834513"/>
                </a:cubicBezTo>
                <a:cubicBezTo>
                  <a:pt x="1901682" y="834513"/>
                  <a:pt x="1893189" y="824357"/>
                  <a:pt x="1899984" y="810815"/>
                </a:cubicBezTo>
                <a:cubicBezTo>
                  <a:pt x="1906790" y="797273"/>
                  <a:pt x="1923787" y="787117"/>
                  <a:pt x="1940785" y="787117"/>
                </a:cubicBezTo>
                <a:close/>
                <a:moveTo>
                  <a:pt x="1857471" y="785422"/>
                </a:moveTo>
                <a:cubicBezTo>
                  <a:pt x="1872770" y="787115"/>
                  <a:pt x="1881275" y="797271"/>
                  <a:pt x="1874481" y="809120"/>
                </a:cubicBezTo>
                <a:cubicBezTo>
                  <a:pt x="1867674" y="822662"/>
                  <a:pt x="1850676" y="832818"/>
                  <a:pt x="1833679" y="832818"/>
                </a:cubicBezTo>
                <a:cubicBezTo>
                  <a:pt x="1818380" y="832818"/>
                  <a:pt x="1809875" y="822662"/>
                  <a:pt x="1816682" y="809120"/>
                </a:cubicBezTo>
                <a:cubicBezTo>
                  <a:pt x="1823475" y="795579"/>
                  <a:pt x="1840474" y="785422"/>
                  <a:pt x="1857471" y="785422"/>
                </a:cubicBezTo>
                <a:close/>
                <a:moveTo>
                  <a:pt x="1775881" y="785422"/>
                </a:moveTo>
                <a:cubicBezTo>
                  <a:pt x="1791180" y="787115"/>
                  <a:pt x="1799685" y="797271"/>
                  <a:pt x="1792890" y="809120"/>
                </a:cubicBezTo>
                <a:cubicBezTo>
                  <a:pt x="1786084" y="822662"/>
                  <a:pt x="1767376" y="832818"/>
                  <a:pt x="1752078" y="832818"/>
                </a:cubicBezTo>
                <a:cubicBezTo>
                  <a:pt x="1736777" y="832818"/>
                  <a:pt x="1728273" y="822662"/>
                  <a:pt x="1735080" y="809120"/>
                </a:cubicBezTo>
                <a:cubicBezTo>
                  <a:pt x="1741874" y="795579"/>
                  <a:pt x="1760569" y="785422"/>
                  <a:pt x="1775881" y="785422"/>
                </a:cubicBezTo>
                <a:close/>
                <a:moveTo>
                  <a:pt x="1689179" y="785422"/>
                </a:moveTo>
                <a:cubicBezTo>
                  <a:pt x="1706177" y="787115"/>
                  <a:pt x="1712983" y="797271"/>
                  <a:pt x="1706177" y="809120"/>
                </a:cubicBezTo>
                <a:cubicBezTo>
                  <a:pt x="1699382" y="822662"/>
                  <a:pt x="1680686" y="832818"/>
                  <a:pt x="1665388" y="832818"/>
                </a:cubicBezTo>
                <a:cubicBezTo>
                  <a:pt x="1650087" y="832818"/>
                  <a:pt x="1641571" y="822662"/>
                  <a:pt x="1648377" y="809120"/>
                </a:cubicBezTo>
                <a:cubicBezTo>
                  <a:pt x="1655184" y="795579"/>
                  <a:pt x="1673880" y="785422"/>
                  <a:pt x="1689179" y="785422"/>
                </a:cubicBezTo>
                <a:close/>
                <a:moveTo>
                  <a:pt x="1605865" y="785422"/>
                </a:moveTo>
                <a:cubicBezTo>
                  <a:pt x="1622863" y="787115"/>
                  <a:pt x="1629669" y="797271"/>
                  <a:pt x="1622863" y="809120"/>
                </a:cubicBezTo>
                <a:cubicBezTo>
                  <a:pt x="1616068" y="822662"/>
                  <a:pt x="1597372" y="832818"/>
                  <a:pt x="1582073" y="832818"/>
                </a:cubicBezTo>
                <a:cubicBezTo>
                  <a:pt x="1566774" y="832818"/>
                  <a:pt x="1558269" y="822662"/>
                  <a:pt x="1565076" y="809120"/>
                </a:cubicBezTo>
                <a:cubicBezTo>
                  <a:pt x="1571870" y="795579"/>
                  <a:pt x="1590566" y="785422"/>
                  <a:pt x="1605865" y="785422"/>
                </a:cubicBezTo>
                <a:close/>
                <a:moveTo>
                  <a:pt x="1524274" y="785422"/>
                </a:moveTo>
                <a:cubicBezTo>
                  <a:pt x="1541271" y="787115"/>
                  <a:pt x="1548078" y="797271"/>
                  <a:pt x="1541271" y="809120"/>
                </a:cubicBezTo>
                <a:cubicBezTo>
                  <a:pt x="1534477" y="822662"/>
                  <a:pt x="1515780" y="832818"/>
                  <a:pt x="1500469" y="832818"/>
                </a:cubicBezTo>
                <a:cubicBezTo>
                  <a:pt x="1485171" y="832818"/>
                  <a:pt x="1476666" y="822662"/>
                  <a:pt x="1483473" y="809120"/>
                </a:cubicBezTo>
                <a:cubicBezTo>
                  <a:pt x="1490267" y="795579"/>
                  <a:pt x="1508963" y="785422"/>
                  <a:pt x="1524274" y="785422"/>
                </a:cubicBezTo>
                <a:close/>
                <a:moveTo>
                  <a:pt x="1440960" y="785422"/>
                </a:moveTo>
                <a:cubicBezTo>
                  <a:pt x="1457957" y="787115"/>
                  <a:pt x="1464751" y="797271"/>
                  <a:pt x="1457957" y="809120"/>
                </a:cubicBezTo>
                <a:cubicBezTo>
                  <a:pt x="1451162" y="822662"/>
                  <a:pt x="1432455" y="832818"/>
                  <a:pt x="1415457" y="832818"/>
                </a:cubicBezTo>
                <a:cubicBezTo>
                  <a:pt x="1400158" y="832818"/>
                  <a:pt x="1391641" y="822662"/>
                  <a:pt x="1398460" y="809120"/>
                </a:cubicBezTo>
                <a:cubicBezTo>
                  <a:pt x="1405254" y="795579"/>
                  <a:pt x="1423961" y="785422"/>
                  <a:pt x="1440960" y="785422"/>
                </a:cubicBezTo>
                <a:close/>
                <a:moveTo>
                  <a:pt x="1361043" y="785422"/>
                </a:moveTo>
                <a:cubicBezTo>
                  <a:pt x="1378041" y="785422"/>
                  <a:pt x="1383136" y="797271"/>
                  <a:pt x="1376342" y="809120"/>
                </a:cubicBezTo>
                <a:cubicBezTo>
                  <a:pt x="1369536" y="822662"/>
                  <a:pt x="1350840" y="832818"/>
                  <a:pt x="1333842" y="832818"/>
                </a:cubicBezTo>
                <a:cubicBezTo>
                  <a:pt x="1318543" y="832818"/>
                  <a:pt x="1310038" y="822662"/>
                  <a:pt x="1318543" y="809120"/>
                </a:cubicBezTo>
                <a:cubicBezTo>
                  <a:pt x="1325338" y="795579"/>
                  <a:pt x="1344046" y="785422"/>
                  <a:pt x="1361043" y="785422"/>
                </a:cubicBezTo>
                <a:close/>
                <a:moveTo>
                  <a:pt x="11097302" y="762421"/>
                </a:moveTo>
                <a:cubicBezTo>
                  <a:pt x="11116058" y="762421"/>
                  <a:pt x="11138104" y="774271"/>
                  <a:pt x="11146657" y="786120"/>
                </a:cubicBezTo>
                <a:cubicBezTo>
                  <a:pt x="11155103" y="799662"/>
                  <a:pt x="11144899" y="809818"/>
                  <a:pt x="11124503" y="809818"/>
                </a:cubicBezTo>
                <a:cubicBezTo>
                  <a:pt x="11104097" y="809818"/>
                  <a:pt x="11081944" y="799662"/>
                  <a:pt x="11075150" y="786120"/>
                </a:cubicBezTo>
                <a:cubicBezTo>
                  <a:pt x="11066704" y="772578"/>
                  <a:pt x="11076896" y="762421"/>
                  <a:pt x="11097302" y="762421"/>
                </a:cubicBezTo>
                <a:close/>
                <a:moveTo>
                  <a:pt x="10993546" y="762421"/>
                </a:moveTo>
                <a:cubicBezTo>
                  <a:pt x="11013953" y="762421"/>
                  <a:pt x="11036106" y="772578"/>
                  <a:pt x="11042900" y="786120"/>
                </a:cubicBezTo>
                <a:cubicBezTo>
                  <a:pt x="11049706" y="799662"/>
                  <a:pt x="11041142" y="809818"/>
                  <a:pt x="11020747" y="809818"/>
                </a:cubicBezTo>
                <a:cubicBezTo>
                  <a:pt x="11000352" y="809818"/>
                  <a:pt x="10978305" y="799662"/>
                  <a:pt x="10971500" y="786120"/>
                </a:cubicBezTo>
                <a:cubicBezTo>
                  <a:pt x="10964693" y="772578"/>
                  <a:pt x="10973151" y="762421"/>
                  <a:pt x="10993546" y="762421"/>
                </a:cubicBezTo>
                <a:close/>
                <a:moveTo>
                  <a:pt x="10894979" y="762421"/>
                </a:moveTo>
                <a:cubicBezTo>
                  <a:pt x="10915374" y="762421"/>
                  <a:pt x="10937491" y="772578"/>
                  <a:pt x="10944286" y="786120"/>
                </a:cubicBezTo>
                <a:cubicBezTo>
                  <a:pt x="10951092" y="799662"/>
                  <a:pt x="10942587" y="809818"/>
                  <a:pt x="10922192" y="809818"/>
                </a:cubicBezTo>
                <a:cubicBezTo>
                  <a:pt x="10901773" y="809818"/>
                  <a:pt x="10879679" y="799662"/>
                  <a:pt x="10872873" y="786120"/>
                </a:cubicBezTo>
                <a:cubicBezTo>
                  <a:pt x="10866079" y="772578"/>
                  <a:pt x="10876282" y="762421"/>
                  <a:pt x="10894979" y="762421"/>
                </a:cubicBezTo>
                <a:close/>
                <a:moveTo>
                  <a:pt x="10791294" y="762421"/>
                </a:moveTo>
                <a:cubicBezTo>
                  <a:pt x="10811689" y="762421"/>
                  <a:pt x="10832095" y="772578"/>
                  <a:pt x="10840589" y="786120"/>
                </a:cubicBezTo>
                <a:cubicBezTo>
                  <a:pt x="10847395" y="799662"/>
                  <a:pt x="10837191" y="809818"/>
                  <a:pt x="10818495" y="809818"/>
                </a:cubicBezTo>
                <a:cubicBezTo>
                  <a:pt x="10798088" y="809818"/>
                  <a:pt x="10775983" y="799662"/>
                  <a:pt x="10769176" y="786120"/>
                </a:cubicBezTo>
                <a:cubicBezTo>
                  <a:pt x="10762382" y="772578"/>
                  <a:pt x="10772585" y="762421"/>
                  <a:pt x="10791294" y="762421"/>
                </a:cubicBezTo>
                <a:close/>
                <a:moveTo>
                  <a:pt x="11501795" y="754150"/>
                </a:moveTo>
                <a:cubicBezTo>
                  <a:pt x="11522190" y="754150"/>
                  <a:pt x="11544236" y="765999"/>
                  <a:pt x="11552788" y="777848"/>
                </a:cubicBezTo>
                <a:cubicBezTo>
                  <a:pt x="11561234" y="791390"/>
                  <a:pt x="11551043" y="801547"/>
                  <a:pt x="11530636" y="801547"/>
                </a:cubicBezTo>
                <a:cubicBezTo>
                  <a:pt x="11510241" y="801547"/>
                  <a:pt x="11488194" y="791390"/>
                  <a:pt x="11479642" y="777848"/>
                </a:cubicBezTo>
                <a:cubicBezTo>
                  <a:pt x="11471196" y="764306"/>
                  <a:pt x="11481387" y="754150"/>
                  <a:pt x="11501795" y="754150"/>
                </a:cubicBezTo>
                <a:close/>
                <a:moveTo>
                  <a:pt x="11399796" y="754150"/>
                </a:moveTo>
                <a:cubicBezTo>
                  <a:pt x="11418445" y="754150"/>
                  <a:pt x="11440598" y="764306"/>
                  <a:pt x="11449044" y="777848"/>
                </a:cubicBezTo>
                <a:cubicBezTo>
                  <a:pt x="11457596" y="791390"/>
                  <a:pt x="11447404" y="801547"/>
                  <a:pt x="11426998" y="801547"/>
                </a:cubicBezTo>
                <a:cubicBezTo>
                  <a:pt x="11406602" y="801547"/>
                  <a:pt x="11384450" y="791390"/>
                  <a:pt x="11377643" y="777848"/>
                </a:cubicBezTo>
                <a:cubicBezTo>
                  <a:pt x="11369197" y="764306"/>
                  <a:pt x="11379401" y="754150"/>
                  <a:pt x="11399796" y="754150"/>
                </a:cubicBezTo>
                <a:close/>
                <a:moveTo>
                  <a:pt x="11296039" y="754150"/>
                </a:moveTo>
                <a:cubicBezTo>
                  <a:pt x="11314794" y="754150"/>
                  <a:pt x="11336841" y="764306"/>
                  <a:pt x="11345393" y="777848"/>
                </a:cubicBezTo>
                <a:cubicBezTo>
                  <a:pt x="11352199" y="791390"/>
                  <a:pt x="11343647" y="801547"/>
                  <a:pt x="11323240" y="801547"/>
                </a:cubicBezTo>
                <a:cubicBezTo>
                  <a:pt x="11302845" y="801547"/>
                  <a:pt x="11280798" y="791390"/>
                  <a:pt x="11274004" y="777848"/>
                </a:cubicBezTo>
                <a:cubicBezTo>
                  <a:pt x="11267198" y="764306"/>
                  <a:pt x="11275644" y="754150"/>
                  <a:pt x="11296039" y="754150"/>
                </a:cubicBezTo>
                <a:close/>
                <a:moveTo>
                  <a:pt x="11195810" y="754150"/>
                </a:moveTo>
                <a:cubicBezTo>
                  <a:pt x="11216205" y="754150"/>
                  <a:pt x="11238251" y="764306"/>
                  <a:pt x="11245046" y="777848"/>
                </a:cubicBezTo>
                <a:cubicBezTo>
                  <a:pt x="11251852" y="791390"/>
                  <a:pt x="11241648" y="801547"/>
                  <a:pt x="11222999" y="801547"/>
                </a:cubicBezTo>
                <a:cubicBezTo>
                  <a:pt x="11202604" y="801547"/>
                  <a:pt x="11180451" y="791390"/>
                  <a:pt x="11173645" y="777848"/>
                </a:cubicBezTo>
                <a:cubicBezTo>
                  <a:pt x="11166851" y="764306"/>
                  <a:pt x="11177054" y="754150"/>
                  <a:pt x="11195810" y="754150"/>
                </a:cubicBezTo>
                <a:close/>
                <a:moveTo>
                  <a:pt x="10597794" y="738026"/>
                </a:moveTo>
                <a:cubicBezTo>
                  <a:pt x="10614803" y="739719"/>
                  <a:pt x="10633499" y="749875"/>
                  <a:pt x="10640294" y="761724"/>
                </a:cubicBezTo>
                <a:cubicBezTo>
                  <a:pt x="10647100" y="775266"/>
                  <a:pt x="10640294" y="785423"/>
                  <a:pt x="10624995" y="785423"/>
                </a:cubicBezTo>
                <a:cubicBezTo>
                  <a:pt x="10609695" y="785423"/>
                  <a:pt x="10590999" y="775266"/>
                  <a:pt x="10582483" y="761724"/>
                </a:cubicBezTo>
                <a:cubicBezTo>
                  <a:pt x="10575688" y="748183"/>
                  <a:pt x="10582494" y="738026"/>
                  <a:pt x="10597794" y="738026"/>
                </a:cubicBezTo>
                <a:close/>
                <a:moveTo>
                  <a:pt x="10514480" y="736338"/>
                </a:moveTo>
                <a:cubicBezTo>
                  <a:pt x="10531477" y="736338"/>
                  <a:pt x="10550186" y="746493"/>
                  <a:pt x="10556980" y="760036"/>
                </a:cubicBezTo>
                <a:cubicBezTo>
                  <a:pt x="10563786" y="773578"/>
                  <a:pt x="10556980" y="783734"/>
                  <a:pt x="10541681" y="783734"/>
                </a:cubicBezTo>
                <a:cubicBezTo>
                  <a:pt x="10526381" y="783734"/>
                  <a:pt x="10507685" y="773578"/>
                  <a:pt x="10499180" y="760036"/>
                </a:cubicBezTo>
                <a:cubicBezTo>
                  <a:pt x="10492386" y="746493"/>
                  <a:pt x="10499180" y="736338"/>
                  <a:pt x="10514480" y="736338"/>
                </a:cubicBezTo>
                <a:close/>
                <a:moveTo>
                  <a:pt x="9858227" y="734643"/>
                </a:moveTo>
                <a:cubicBezTo>
                  <a:pt x="9875237" y="734643"/>
                  <a:pt x="9892235" y="746491"/>
                  <a:pt x="9899030" y="758340"/>
                </a:cubicBezTo>
                <a:cubicBezTo>
                  <a:pt x="9905836" y="771883"/>
                  <a:pt x="9897331" y="782040"/>
                  <a:pt x="9880333" y="782040"/>
                </a:cubicBezTo>
                <a:cubicBezTo>
                  <a:pt x="9865022" y="782040"/>
                  <a:pt x="9846326" y="771883"/>
                  <a:pt x="9841230" y="758340"/>
                </a:cubicBezTo>
                <a:cubicBezTo>
                  <a:pt x="9834423" y="744799"/>
                  <a:pt x="9842928" y="734643"/>
                  <a:pt x="9858227" y="734643"/>
                </a:cubicBezTo>
                <a:close/>
                <a:moveTo>
                  <a:pt x="9778322" y="734643"/>
                </a:moveTo>
                <a:cubicBezTo>
                  <a:pt x="9793621" y="734643"/>
                  <a:pt x="9810619" y="746491"/>
                  <a:pt x="9817425" y="758340"/>
                </a:cubicBezTo>
                <a:cubicBezTo>
                  <a:pt x="9824220" y="771883"/>
                  <a:pt x="9815727" y="782040"/>
                  <a:pt x="9798717" y="782040"/>
                </a:cubicBezTo>
                <a:cubicBezTo>
                  <a:pt x="9783418" y="782040"/>
                  <a:pt x="9764721" y="771883"/>
                  <a:pt x="9759626" y="758340"/>
                </a:cubicBezTo>
                <a:cubicBezTo>
                  <a:pt x="9754518" y="744799"/>
                  <a:pt x="9761324" y="734643"/>
                  <a:pt x="9778322" y="734643"/>
                </a:cubicBezTo>
                <a:close/>
                <a:moveTo>
                  <a:pt x="9695019" y="734643"/>
                </a:moveTo>
                <a:cubicBezTo>
                  <a:pt x="9710318" y="734643"/>
                  <a:pt x="9727328" y="744799"/>
                  <a:pt x="9734122" y="758340"/>
                </a:cubicBezTo>
                <a:cubicBezTo>
                  <a:pt x="9739231" y="771883"/>
                  <a:pt x="9732413" y="782040"/>
                  <a:pt x="9715414" y="782040"/>
                </a:cubicBezTo>
                <a:cubicBezTo>
                  <a:pt x="9700115" y="782040"/>
                  <a:pt x="9681419" y="771883"/>
                  <a:pt x="9676311" y="758340"/>
                </a:cubicBezTo>
                <a:cubicBezTo>
                  <a:pt x="9671215" y="744799"/>
                  <a:pt x="9678010" y="734643"/>
                  <a:pt x="9695019" y="734643"/>
                </a:cubicBezTo>
                <a:close/>
                <a:moveTo>
                  <a:pt x="9611718" y="734643"/>
                </a:moveTo>
                <a:cubicBezTo>
                  <a:pt x="9627017" y="734643"/>
                  <a:pt x="9645725" y="744799"/>
                  <a:pt x="9650821" y="758340"/>
                </a:cubicBezTo>
                <a:cubicBezTo>
                  <a:pt x="9655928" y="771883"/>
                  <a:pt x="9647423" y="782040"/>
                  <a:pt x="9632112" y="782040"/>
                </a:cubicBezTo>
                <a:cubicBezTo>
                  <a:pt x="9616813" y="782040"/>
                  <a:pt x="9598117" y="771883"/>
                  <a:pt x="9593021" y="758340"/>
                </a:cubicBezTo>
                <a:cubicBezTo>
                  <a:pt x="9587913" y="744799"/>
                  <a:pt x="9596418" y="734643"/>
                  <a:pt x="9611718" y="734643"/>
                </a:cubicBezTo>
                <a:close/>
                <a:moveTo>
                  <a:pt x="9530125" y="734643"/>
                </a:moveTo>
                <a:cubicBezTo>
                  <a:pt x="9545424" y="734643"/>
                  <a:pt x="9564121" y="744799"/>
                  <a:pt x="9569228" y="758340"/>
                </a:cubicBezTo>
                <a:cubicBezTo>
                  <a:pt x="9574324" y="771883"/>
                  <a:pt x="9565819" y="782040"/>
                  <a:pt x="9550520" y="782040"/>
                </a:cubicBezTo>
                <a:cubicBezTo>
                  <a:pt x="9535221" y="782040"/>
                  <a:pt x="9516513" y="771883"/>
                  <a:pt x="9511417" y="758340"/>
                </a:cubicBezTo>
                <a:cubicBezTo>
                  <a:pt x="9506309" y="744799"/>
                  <a:pt x="9514814" y="734643"/>
                  <a:pt x="9530125" y="734643"/>
                </a:cubicBezTo>
                <a:close/>
                <a:moveTo>
                  <a:pt x="9445101" y="734643"/>
                </a:moveTo>
                <a:cubicBezTo>
                  <a:pt x="9460400" y="734643"/>
                  <a:pt x="9479096" y="744799"/>
                  <a:pt x="9484192" y="758340"/>
                </a:cubicBezTo>
                <a:cubicBezTo>
                  <a:pt x="9489299" y="771883"/>
                  <a:pt x="9480795" y="782040"/>
                  <a:pt x="9465495" y="782040"/>
                </a:cubicBezTo>
                <a:cubicBezTo>
                  <a:pt x="9450196" y="782040"/>
                  <a:pt x="9431500" y="771883"/>
                  <a:pt x="9426404" y="758340"/>
                </a:cubicBezTo>
                <a:cubicBezTo>
                  <a:pt x="9421296" y="744799"/>
                  <a:pt x="9429801" y="734643"/>
                  <a:pt x="9445101" y="734643"/>
                </a:cubicBezTo>
                <a:close/>
                <a:moveTo>
                  <a:pt x="9361785" y="734643"/>
                </a:moveTo>
                <a:cubicBezTo>
                  <a:pt x="9378795" y="734643"/>
                  <a:pt x="9395805" y="744799"/>
                  <a:pt x="9400901" y="758340"/>
                </a:cubicBezTo>
                <a:cubicBezTo>
                  <a:pt x="9405997" y="771883"/>
                  <a:pt x="9397504" y="782040"/>
                  <a:pt x="9382193" y="782040"/>
                </a:cubicBezTo>
                <a:cubicBezTo>
                  <a:pt x="9366894" y="782040"/>
                  <a:pt x="9349895" y="771883"/>
                  <a:pt x="9343089" y="758340"/>
                </a:cubicBezTo>
                <a:cubicBezTo>
                  <a:pt x="9337994" y="744799"/>
                  <a:pt x="9346486" y="734643"/>
                  <a:pt x="9361785" y="734643"/>
                </a:cubicBezTo>
                <a:close/>
                <a:moveTo>
                  <a:pt x="9280194" y="734643"/>
                </a:moveTo>
                <a:cubicBezTo>
                  <a:pt x="9295493" y="734643"/>
                  <a:pt x="9312503" y="744799"/>
                  <a:pt x="9317599" y="758340"/>
                </a:cubicBezTo>
                <a:cubicBezTo>
                  <a:pt x="9322694" y="771883"/>
                  <a:pt x="9314201" y="782040"/>
                  <a:pt x="9298902" y="782040"/>
                </a:cubicBezTo>
                <a:cubicBezTo>
                  <a:pt x="9283603" y="782040"/>
                  <a:pt x="9266581" y="771883"/>
                  <a:pt x="9261485" y="758340"/>
                </a:cubicBezTo>
                <a:cubicBezTo>
                  <a:pt x="9256389" y="744799"/>
                  <a:pt x="9264883" y="734643"/>
                  <a:pt x="9280194" y="734643"/>
                </a:cubicBezTo>
                <a:close/>
                <a:moveTo>
                  <a:pt x="9198590" y="734643"/>
                </a:moveTo>
                <a:cubicBezTo>
                  <a:pt x="9213889" y="734643"/>
                  <a:pt x="9230887" y="744799"/>
                  <a:pt x="9235994" y="758340"/>
                </a:cubicBezTo>
                <a:cubicBezTo>
                  <a:pt x="9241090" y="771883"/>
                  <a:pt x="9232585" y="782040"/>
                  <a:pt x="9215588" y="782040"/>
                </a:cubicBezTo>
                <a:cubicBezTo>
                  <a:pt x="9200289" y="782040"/>
                  <a:pt x="9183291" y="771883"/>
                  <a:pt x="9178195" y="758340"/>
                </a:cubicBezTo>
                <a:cubicBezTo>
                  <a:pt x="9173088" y="744799"/>
                  <a:pt x="9181592" y="734643"/>
                  <a:pt x="9198590" y="734643"/>
                </a:cubicBezTo>
                <a:close/>
                <a:moveTo>
                  <a:pt x="9115276" y="734643"/>
                </a:moveTo>
                <a:cubicBezTo>
                  <a:pt x="9132285" y="734643"/>
                  <a:pt x="9147596" y="744799"/>
                  <a:pt x="9152692" y="758340"/>
                </a:cubicBezTo>
                <a:cubicBezTo>
                  <a:pt x="9157787" y="771883"/>
                  <a:pt x="9149295" y="782040"/>
                  <a:pt x="9132285" y="782040"/>
                </a:cubicBezTo>
                <a:cubicBezTo>
                  <a:pt x="9116986" y="782040"/>
                  <a:pt x="9099976" y="771883"/>
                  <a:pt x="9094881" y="758340"/>
                </a:cubicBezTo>
                <a:cubicBezTo>
                  <a:pt x="9089785" y="744799"/>
                  <a:pt x="9098277" y="734643"/>
                  <a:pt x="9115276" y="734643"/>
                </a:cubicBezTo>
                <a:close/>
                <a:moveTo>
                  <a:pt x="9033672" y="734643"/>
                </a:moveTo>
                <a:cubicBezTo>
                  <a:pt x="9050682" y="734643"/>
                  <a:pt x="9065981" y="744799"/>
                  <a:pt x="9071088" y="758340"/>
                </a:cubicBezTo>
                <a:cubicBezTo>
                  <a:pt x="9076184" y="771883"/>
                  <a:pt x="9067679" y="782040"/>
                  <a:pt x="9050682" y="782040"/>
                </a:cubicBezTo>
                <a:cubicBezTo>
                  <a:pt x="9035370" y="782040"/>
                  <a:pt x="9018373" y="771883"/>
                  <a:pt x="9013277" y="758340"/>
                </a:cubicBezTo>
                <a:cubicBezTo>
                  <a:pt x="9008169" y="744799"/>
                  <a:pt x="9018373" y="734643"/>
                  <a:pt x="9033672" y="734643"/>
                </a:cubicBezTo>
                <a:close/>
                <a:moveTo>
                  <a:pt x="8950369" y="734643"/>
                </a:moveTo>
                <a:cubicBezTo>
                  <a:pt x="8967367" y="734643"/>
                  <a:pt x="8982667" y="744799"/>
                  <a:pt x="8987762" y="758340"/>
                </a:cubicBezTo>
                <a:cubicBezTo>
                  <a:pt x="8992858" y="771883"/>
                  <a:pt x="8982667" y="782040"/>
                  <a:pt x="8967367" y="782040"/>
                </a:cubicBezTo>
                <a:cubicBezTo>
                  <a:pt x="8952068" y="782040"/>
                  <a:pt x="8935058" y="771883"/>
                  <a:pt x="8929962" y="758340"/>
                </a:cubicBezTo>
                <a:cubicBezTo>
                  <a:pt x="8924867" y="744799"/>
                  <a:pt x="8935058" y="734643"/>
                  <a:pt x="8950369" y="734643"/>
                </a:cubicBezTo>
                <a:close/>
                <a:moveTo>
                  <a:pt x="8868766" y="734643"/>
                </a:moveTo>
                <a:cubicBezTo>
                  <a:pt x="8884065" y="734643"/>
                  <a:pt x="8901074" y="744799"/>
                  <a:pt x="8906170" y="758340"/>
                </a:cubicBezTo>
                <a:cubicBezTo>
                  <a:pt x="8911266" y="771883"/>
                  <a:pt x="8901074" y="782040"/>
                  <a:pt x="8885763" y="782040"/>
                </a:cubicBezTo>
                <a:cubicBezTo>
                  <a:pt x="8870464" y="782040"/>
                  <a:pt x="8853454" y="771883"/>
                  <a:pt x="8848358" y="758340"/>
                </a:cubicBezTo>
                <a:cubicBezTo>
                  <a:pt x="8843263" y="744799"/>
                  <a:pt x="8853454" y="734643"/>
                  <a:pt x="8868766" y="734643"/>
                </a:cubicBezTo>
                <a:close/>
                <a:moveTo>
                  <a:pt x="8785451" y="734643"/>
                </a:moveTo>
                <a:cubicBezTo>
                  <a:pt x="8802460" y="734643"/>
                  <a:pt x="8819459" y="744799"/>
                  <a:pt x="8822868" y="758340"/>
                </a:cubicBezTo>
                <a:cubicBezTo>
                  <a:pt x="8827963" y="771883"/>
                  <a:pt x="8817759" y="782040"/>
                  <a:pt x="8802460" y="782040"/>
                </a:cubicBezTo>
                <a:cubicBezTo>
                  <a:pt x="8787150" y="782040"/>
                  <a:pt x="8770151" y="771883"/>
                  <a:pt x="8765056" y="758340"/>
                </a:cubicBezTo>
                <a:cubicBezTo>
                  <a:pt x="8759948" y="744799"/>
                  <a:pt x="8770151" y="734643"/>
                  <a:pt x="8785451" y="734643"/>
                </a:cubicBezTo>
                <a:close/>
                <a:moveTo>
                  <a:pt x="8702136" y="732949"/>
                </a:moveTo>
                <a:cubicBezTo>
                  <a:pt x="8717436" y="734641"/>
                  <a:pt x="8734446" y="744798"/>
                  <a:pt x="8737843" y="756647"/>
                </a:cubicBezTo>
                <a:cubicBezTo>
                  <a:pt x="8742939" y="770189"/>
                  <a:pt x="8732735" y="780345"/>
                  <a:pt x="8717436" y="780345"/>
                </a:cubicBezTo>
                <a:cubicBezTo>
                  <a:pt x="8702136" y="780345"/>
                  <a:pt x="8685139" y="770189"/>
                  <a:pt x="8681741" y="756647"/>
                </a:cubicBezTo>
                <a:cubicBezTo>
                  <a:pt x="8678332" y="743105"/>
                  <a:pt x="8686837" y="732949"/>
                  <a:pt x="8702136" y="732949"/>
                </a:cubicBezTo>
                <a:close/>
                <a:moveTo>
                  <a:pt x="8620544" y="732949"/>
                </a:moveTo>
                <a:cubicBezTo>
                  <a:pt x="8635844" y="734641"/>
                  <a:pt x="8651143" y="744798"/>
                  <a:pt x="8656239" y="756647"/>
                </a:cubicBezTo>
                <a:cubicBezTo>
                  <a:pt x="8659648" y="770189"/>
                  <a:pt x="8651143" y="780345"/>
                  <a:pt x="8634145" y="780345"/>
                </a:cubicBezTo>
                <a:cubicBezTo>
                  <a:pt x="8618846" y="780345"/>
                  <a:pt x="8601848" y="770189"/>
                  <a:pt x="8598451" y="756647"/>
                </a:cubicBezTo>
                <a:cubicBezTo>
                  <a:pt x="8595042" y="743105"/>
                  <a:pt x="8603547" y="732949"/>
                  <a:pt x="8620544" y="732949"/>
                </a:cubicBezTo>
                <a:close/>
                <a:moveTo>
                  <a:pt x="8538916" y="732949"/>
                </a:moveTo>
                <a:cubicBezTo>
                  <a:pt x="8554216" y="734641"/>
                  <a:pt x="8569526" y="744798"/>
                  <a:pt x="8574635" y="756647"/>
                </a:cubicBezTo>
                <a:cubicBezTo>
                  <a:pt x="8578031" y="770189"/>
                  <a:pt x="8569526" y="780345"/>
                  <a:pt x="8552517" y="780345"/>
                </a:cubicBezTo>
                <a:cubicBezTo>
                  <a:pt x="8537218" y="780345"/>
                  <a:pt x="8520220" y="770189"/>
                  <a:pt x="8516823" y="756647"/>
                </a:cubicBezTo>
                <a:cubicBezTo>
                  <a:pt x="8513414" y="743105"/>
                  <a:pt x="8521919" y="732949"/>
                  <a:pt x="8538916" y="732949"/>
                </a:cubicBezTo>
                <a:close/>
                <a:moveTo>
                  <a:pt x="8455614" y="732949"/>
                </a:moveTo>
                <a:cubicBezTo>
                  <a:pt x="8472624" y="734641"/>
                  <a:pt x="8487923" y="744798"/>
                  <a:pt x="8491320" y="756647"/>
                </a:cubicBezTo>
                <a:cubicBezTo>
                  <a:pt x="8494718" y="770189"/>
                  <a:pt x="8486225" y="780345"/>
                  <a:pt x="8469215" y="780345"/>
                </a:cubicBezTo>
                <a:cubicBezTo>
                  <a:pt x="8453916" y="780345"/>
                  <a:pt x="8436917" y="770189"/>
                  <a:pt x="8433521" y="756647"/>
                </a:cubicBezTo>
                <a:cubicBezTo>
                  <a:pt x="8430123" y="743105"/>
                  <a:pt x="8440315" y="732949"/>
                  <a:pt x="8455614" y="732949"/>
                </a:cubicBezTo>
                <a:close/>
                <a:moveTo>
                  <a:pt x="8374011" y="732949"/>
                </a:moveTo>
                <a:cubicBezTo>
                  <a:pt x="8391008" y="732949"/>
                  <a:pt x="8406319" y="744798"/>
                  <a:pt x="8409717" y="756647"/>
                </a:cubicBezTo>
                <a:cubicBezTo>
                  <a:pt x="8413114" y="770189"/>
                  <a:pt x="8402910" y="780345"/>
                  <a:pt x="8387611" y="780345"/>
                </a:cubicBezTo>
                <a:cubicBezTo>
                  <a:pt x="8372312" y="780345"/>
                  <a:pt x="8355314" y="770189"/>
                  <a:pt x="8351916" y="756647"/>
                </a:cubicBezTo>
                <a:cubicBezTo>
                  <a:pt x="8348520" y="743105"/>
                  <a:pt x="8358711" y="732949"/>
                  <a:pt x="8374011" y="732949"/>
                </a:cubicBezTo>
                <a:close/>
                <a:moveTo>
                  <a:pt x="8292418" y="732949"/>
                </a:moveTo>
                <a:cubicBezTo>
                  <a:pt x="8307718" y="732949"/>
                  <a:pt x="8324727" y="744798"/>
                  <a:pt x="8328124" y="756647"/>
                </a:cubicBezTo>
                <a:cubicBezTo>
                  <a:pt x="8331521" y="770189"/>
                  <a:pt x="8321318" y="780345"/>
                  <a:pt x="8306019" y="780345"/>
                </a:cubicBezTo>
                <a:cubicBezTo>
                  <a:pt x="8290719" y="780345"/>
                  <a:pt x="8273709" y="770189"/>
                  <a:pt x="8270313" y="756647"/>
                </a:cubicBezTo>
                <a:cubicBezTo>
                  <a:pt x="8266915" y="743105"/>
                  <a:pt x="8277107" y="732949"/>
                  <a:pt x="8292418" y="732949"/>
                </a:cubicBezTo>
                <a:close/>
                <a:moveTo>
                  <a:pt x="8210815" y="732949"/>
                </a:moveTo>
                <a:cubicBezTo>
                  <a:pt x="8226114" y="732949"/>
                  <a:pt x="8243124" y="744798"/>
                  <a:pt x="8246521" y="756647"/>
                </a:cubicBezTo>
                <a:cubicBezTo>
                  <a:pt x="8249918" y="770189"/>
                  <a:pt x="8239715" y="780345"/>
                  <a:pt x="8224415" y="780345"/>
                </a:cubicBezTo>
                <a:cubicBezTo>
                  <a:pt x="8209116" y="780345"/>
                  <a:pt x="8192118" y="770189"/>
                  <a:pt x="8188709" y="756647"/>
                </a:cubicBezTo>
                <a:cubicBezTo>
                  <a:pt x="8185312" y="743105"/>
                  <a:pt x="8195515" y="732949"/>
                  <a:pt x="8210815" y="732949"/>
                </a:cubicBezTo>
                <a:close/>
                <a:moveTo>
                  <a:pt x="8127501" y="732949"/>
                </a:moveTo>
                <a:cubicBezTo>
                  <a:pt x="8142800" y="732949"/>
                  <a:pt x="8159798" y="743105"/>
                  <a:pt x="8163195" y="756647"/>
                </a:cubicBezTo>
                <a:cubicBezTo>
                  <a:pt x="8166604" y="770189"/>
                  <a:pt x="8156401" y="780345"/>
                  <a:pt x="8141101" y="780345"/>
                </a:cubicBezTo>
                <a:cubicBezTo>
                  <a:pt x="8125802" y="780345"/>
                  <a:pt x="8108804" y="770189"/>
                  <a:pt x="8105395" y="756647"/>
                </a:cubicBezTo>
                <a:cubicBezTo>
                  <a:pt x="8101998" y="743105"/>
                  <a:pt x="8112201" y="732949"/>
                  <a:pt x="8127501" y="732949"/>
                </a:cubicBezTo>
                <a:close/>
                <a:moveTo>
                  <a:pt x="8045885" y="732949"/>
                </a:moveTo>
                <a:cubicBezTo>
                  <a:pt x="8061184" y="732949"/>
                  <a:pt x="8076483" y="743105"/>
                  <a:pt x="8079892" y="756647"/>
                </a:cubicBezTo>
                <a:cubicBezTo>
                  <a:pt x="8083290" y="770189"/>
                  <a:pt x="8073086" y="780345"/>
                  <a:pt x="8056088" y="780345"/>
                </a:cubicBezTo>
                <a:cubicBezTo>
                  <a:pt x="8040789" y="780345"/>
                  <a:pt x="8023791" y="770189"/>
                  <a:pt x="8022092" y="756647"/>
                </a:cubicBezTo>
                <a:cubicBezTo>
                  <a:pt x="8018683" y="743105"/>
                  <a:pt x="8028887" y="732949"/>
                  <a:pt x="8045885" y="732949"/>
                </a:cubicBezTo>
                <a:close/>
                <a:moveTo>
                  <a:pt x="7964280" y="732949"/>
                </a:moveTo>
                <a:cubicBezTo>
                  <a:pt x="7981290" y="732949"/>
                  <a:pt x="7994891" y="743105"/>
                  <a:pt x="7998300" y="756647"/>
                </a:cubicBezTo>
                <a:cubicBezTo>
                  <a:pt x="8001697" y="770189"/>
                  <a:pt x="7991493" y="780345"/>
                  <a:pt x="7974496" y="780345"/>
                </a:cubicBezTo>
                <a:cubicBezTo>
                  <a:pt x="7959184" y="780345"/>
                  <a:pt x="7943885" y="770189"/>
                  <a:pt x="7940488" y="756647"/>
                </a:cubicBezTo>
                <a:cubicBezTo>
                  <a:pt x="7937079" y="743105"/>
                  <a:pt x="7947283" y="732949"/>
                  <a:pt x="7964280" y="732949"/>
                </a:cubicBezTo>
                <a:close/>
                <a:moveTo>
                  <a:pt x="7879268" y="732949"/>
                </a:moveTo>
                <a:cubicBezTo>
                  <a:pt x="7894567" y="732949"/>
                  <a:pt x="7909866" y="743105"/>
                  <a:pt x="7913275" y="756647"/>
                </a:cubicBezTo>
                <a:cubicBezTo>
                  <a:pt x="7916673" y="770189"/>
                  <a:pt x="7906469" y="780345"/>
                  <a:pt x="7889471" y="780345"/>
                </a:cubicBezTo>
                <a:cubicBezTo>
                  <a:pt x="7874172" y="780345"/>
                  <a:pt x="7858873" y="770189"/>
                  <a:pt x="7855475" y="756647"/>
                </a:cubicBezTo>
                <a:cubicBezTo>
                  <a:pt x="7852066" y="743105"/>
                  <a:pt x="7862270" y="732949"/>
                  <a:pt x="7879268" y="732949"/>
                </a:cubicBezTo>
                <a:close/>
                <a:moveTo>
                  <a:pt x="7795965" y="732949"/>
                </a:moveTo>
                <a:cubicBezTo>
                  <a:pt x="7812963" y="732949"/>
                  <a:pt x="7828262" y="743105"/>
                  <a:pt x="7829961" y="756647"/>
                </a:cubicBezTo>
                <a:cubicBezTo>
                  <a:pt x="7833370" y="770189"/>
                  <a:pt x="7821468" y="780345"/>
                  <a:pt x="7806169" y="780345"/>
                </a:cubicBezTo>
                <a:cubicBezTo>
                  <a:pt x="7790869" y="780345"/>
                  <a:pt x="7775571" y="770189"/>
                  <a:pt x="7772161" y="756647"/>
                </a:cubicBezTo>
                <a:cubicBezTo>
                  <a:pt x="7768765" y="743105"/>
                  <a:pt x="7780666" y="732949"/>
                  <a:pt x="7795965" y="732949"/>
                </a:cubicBezTo>
                <a:close/>
                <a:moveTo>
                  <a:pt x="7714361" y="732949"/>
                </a:moveTo>
                <a:cubicBezTo>
                  <a:pt x="7731372" y="732949"/>
                  <a:pt x="7746671" y="743105"/>
                  <a:pt x="7748369" y="756647"/>
                </a:cubicBezTo>
                <a:cubicBezTo>
                  <a:pt x="7751767" y="770189"/>
                  <a:pt x="7739877" y="780345"/>
                  <a:pt x="7724578" y="780345"/>
                </a:cubicBezTo>
                <a:cubicBezTo>
                  <a:pt x="7709267" y="780345"/>
                  <a:pt x="7693967" y="770189"/>
                  <a:pt x="7690558" y="756647"/>
                </a:cubicBezTo>
                <a:cubicBezTo>
                  <a:pt x="7687161" y="743105"/>
                  <a:pt x="7699063" y="732949"/>
                  <a:pt x="7714361" y="732949"/>
                </a:cubicBezTo>
                <a:close/>
                <a:moveTo>
                  <a:pt x="7637865" y="732949"/>
                </a:moveTo>
                <a:cubicBezTo>
                  <a:pt x="7654865" y="732949"/>
                  <a:pt x="7670165" y="743105"/>
                  <a:pt x="7671862" y="756647"/>
                </a:cubicBezTo>
                <a:cubicBezTo>
                  <a:pt x="7675259" y="770189"/>
                  <a:pt x="7663369" y="780345"/>
                  <a:pt x="7648070" y="780345"/>
                </a:cubicBezTo>
                <a:cubicBezTo>
                  <a:pt x="7632770" y="780345"/>
                  <a:pt x="7617471" y="770189"/>
                  <a:pt x="7614061" y="756647"/>
                </a:cubicBezTo>
                <a:cubicBezTo>
                  <a:pt x="7612363" y="743105"/>
                  <a:pt x="7622566" y="732949"/>
                  <a:pt x="7637865" y="732949"/>
                </a:cubicBezTo>
                <a:close/>
                <a:moveTo>
                  <a:pt x="7554559" y="732949"/>
                </a:moveTo>
                <a:cubicBezTo>
                  <a:pt x="7571570" y="732949"/>
                  <a:pt x="7586861" y="743105"/>
                  <a:pt x="7588559" y="756647"/>
                </a:cubicBezTo>
                <a:cubicBezTo>
                  <a:pt x="7590259" y="770189"/>
                  <a:pt x="7580053" y="780345"/>
                  <a:pt x="7564759" y="780345"/>
                </a:cubicBezTo>
                <a:cubicBezTo>
                  <a:pt x="7549465" y="780345"/>
                  <a:pt x="7534163" y="770189"/>
                  <a:pt x="7530769" y="756647"/>
                </a:cubicBezTo>
                <a:cubicBezTo>
                  <a:pt x="7529071" y="743105"/>
                  <a:pt x="7539262" y="732949"/>
                  <a:pt x="7554559" y="732949"/>
                </a:cubicBezTo>
                <a:close/>
                <a:moveTo>
                  <a:pt x="7474647" y="731253"/>
                </a:moveTo>
                <a:cubicBezTo>
                  <a:pt x="7488257" y="732946"/>
                  <a:pt x="7503557" y="743102"/>
                  <a:pt x="7506950" y="754951"/>
                </a:cubicBezTo>
                <a:cubicBezTo>
                  <a:pt x="7508652" y="768493"/>
                  <a:pt x="7498458" y="778650"/>
                  <a:pt x="7483150" y="778650"/>
                </a:cubicBezTo>
                <a:cubicBezTo>
                  <a:pt x="7467850" y="778650"/>
                  <a:pt x="7452550" y="768493"/>
                  <a:pt x="7450840" y="754951"/>
                </a:cubicBezTo>
                <a:cubicBezTo>
                  <a:pt x="7449140" y="741410"/>
                  <a:pt x="7459347" y="731253"/>
                  <a:pt x="7474647" y="731253"/>
                </a:cubicBezTo>
                <a:close/>
                <a:moveTo>
                  <a:pt x="7391353" y="731253"/>
                </a:moveTo>
                <a:cubicBezTo>
                  <a:pt x="7406652" y="732946"/>
                  <a:pt x="7421955" y="743102"/>
                  <a:pt x="7423651" y="754951"/>
                </a:cubicBezTo>
                <a:cubicBezTo>
                  <a:pt x="7425349" y="768493"/>
                  <a:pt x="7415157" y="778650"/>
                  <a:pt x="7398161" y="778650"/>
                </a:cubicBezTo>
                <a:cubicBezTo>
                  <a:pt x="7382847" y="778650"/>
                  <a:pt x="7367548" y="768493"/>
                  <a:pt x="7365850" y="754951"/>
                </a:cubicBezTo>
                <a:cubicBezTo>
                  <a:pt x="7364152" y="741410"/>
                  <a:pt x="7374355" y="731253"/>
                  <a:pt x="7391353" y="731253"/>
                </a:cubicBezTo>
                <a:close/>
                <a:moveTo>
                  <a:pt x="7309745" y="731253"/>
                </a:moveTo>
                <a:cubicBezTo>
                  <a:pt x="7325047" y="732946"/>
                  <a:pt x="7340344" y="743102"/>
                  <a:pt x="7342045" y="754951"/>
                </a:cubicBezTo>
                <a:cubicBezTo>
                  <a:pt x="7343743" y="768493"/>
                  <a:pt x="7333551" y="778650"/>
                  <a:pt x="7316556" y="778650"/>
                </a:cubicBezTo>
                <a:cubicBezTo>
                  <a:pt x="7301241" y="778650"/>
                  <a:pt x="7285941" y="768493"/>
                  <a:pt x="7284243" y="754951"/>
                </a:cubicBezTo>
                <a:cubicBezTo>
                  <a:pt x="7282544" y="741410"/>
                  <a:pt x="7292750" y="731253"/>
                  <a:pt x="7309745" y="731253"/>
                </a:cubicBezTo>
                <a:close/>
                <a:moveTo>
                  <a:pt x="7228129" y="731253"/>
                </a:moveTo>
                <a:cubicBezTo>
                  <a:pt x="7243427" y="732946"/>
                  <a:pt x="7258728" y="743102"/>
                  <a:pt x="7260424" y="754951"/>
                </a:cubicBezTo>
                <a:cubicBezTo>
                  <a:pt x="7262138" y="768493"/>
                  <a:pt x="7250234" y="778650"/>
                  <a:pt x="7234933" y="778650"/>
                </a:cubicBezTo>
                <a:cubicBezTo>
                  <a:pt x="7219635" y="778650"/>
                  <a:pt x="7204323" y="768493"/>
                  <a:pt x="7202613" y="754951"/>
                </a:cubicBezTo>
                <a:cubicBezTo>
                  <a:pt x="7200913" y="741410"/>
                  <a:pt x="7212817" y="731253"/>
                  <a:pt x="7228129" y="731253"/>
                </a:cubicBezTo>
                <a:close/>
                <a:moveTo>
                  <a:pt x="7144835" y="731253"/>
                </a:moveTo>
                <a:cubicBezTo>
                  <a:pt x="7160134" y="732946"/>
                  <a:pt x="7175436" y="743102"/>
                  <a:pt x="7177135" y="754951"/>
                </a:cubicBezTo>
                <a:cubicBezTo>
                  <a:pt x="7178831" y="768493"/>
                  <a:pt x="7166931" y="778650"/>
                  <a:pt x="7151629" y="778650"/>
                </a:cubicBezTo>
                <a:cubicBezTo>
                  <a:pt x="7136331" y="778650"/>
                  <a:pt x="7121035" y="768493"/>
                  <a:pt x="7119337" y="754951"/>
                </a:cubicBezTo>
                <a:cubicBezTo>
                  <a:pt x="7117638" y="741410"/>
                  <a:pt x="7129537" y="731253"/>
                  <a:pt x="7144835" y="731253"/>
                </a:cubicBezTo>
                <a:close/>
                <a:moveTo>
                  <a:pt x="7061531" y="731253"/>
                </a:moveTo>
                <a:cubicBezTo>
                  <a:pt x="7078530" y="732946"/>
                  <a:pt x="7092130" y="743102"/>
                  <a:pt x="7093825" y="754951"/>
                </a:cubicBezTo>
                <a:cubicBezTo>
                  <a:pt x="7095537" y="768493"/>
                  <a:pt x="7083640" y="778650"/>
                  <a:pt x="7068337" y="778650"/>
                </a:cubicBezTo>
                <a:cubicBezTo>
                  <a:pt x="7053044" y="778650"/>
                  <a:pt x="7037746" y="768493"/>
                  <a:pt x="7036034" y="754951"/>
                </a:cubicBezTo>
                <a:cubicBezTo>
                  <a:pt x="7034339" y="741410"/>
                  <a:pt x="7046239" y="731253"/>
                  <a:pt x="7061531" y="731253"/>
                </a:cubicBezTo>
                <a:close/>
                <a:moveTo>
                  <a:pt x="6979923" y="731253"/>
                </a:moveTo>
                <a:cubicBezTo>
                  <a:pt x="6995218" y="731253"/>
                  <a:pt x="7010514" y="743102"/>
                  <a:pt x="7012214" y="754951"/>
                </a:cubicBezTo>
                <a:cubicBezTo>
                  <a:pt x="7013923" y="768493"/>
                  <a:pt x="7002024" y="778650"/>
                  <a:pt x="6986726" y="778650"/>
                </a:cubicBezTo>
                <a:cubicBezTo>
                  <a:pt x="6971430" y="778650"/>
                  <a:pt x="6956135" y="768493"/>
                  <a:pt x="6954437" y="754951"/>
                </a:cubicBezTo>
                <a:cubicBezTo>
                  <a:pt x="6952723" y="741410"/>
                  <a:pt x="6964625" y="731253"/>
                  <a:pt x="6979923" y="731253"/>
                </a:cubicBezTo>
                <a:close/>
                <a:moveTo>
                  <a:pt x="6900045" y="731253"/>
                </a:moveTo>
                <a:cubicBezTo>
                  <a:pt x="6915340" y="731253"/>
                  <a:pt x="6928938" y="743102"/>
                  <a:pt x="6930638" y="754951"/>
                </a:cubicBezTo>
                <a:cubicBezTo>
                  <a:pt x="6932336" y="768493"/>
                  <a:pt x="6920434" y="778650"/>
                  <a:pt x="6905136" y="778650"/>
                </a:cubicBezTo>
                <a:cubicBezTo>
                  <a:pt x="6889841" y="778650"/>
                  <a:pt x="6874545" y="768493"/>
                  <a:pt x="6874545" y="754951"/>
                </a:cubicBezTo>
                <a:cubicBezTo>
                  <a:pt x="6872835" y="741410"/>
                  <a:pt x="6884750" y="731253"/>
                  <a:pt x="6900045" y="731253"/>
                </a:cubicBezTo>
                <a:close/>
                <a:moveTo>
                  <a:pt x="6818442" y="731253"/>
                </a:moveTo>
                <a:cubicBezTo>
                  <a:pt x="6833739" y="731253"/>
                  <a:pt x="6847339" y="743102"/>
                  <a:pt x="6849049" y="754951"/>
                </a:cubicBezTo>
                <a:cubicBezTo>
                  <a:pt x="6850747" y="768493"/>
                  <a:pt x="6838845" y="778650"/>
                  <a:pt x="6821855" y="778650"/>
                </a:cubicBezTo>
                <a:cubicBezTo>
                  <a:pt x="6806558" y="778650"/>
                  <a:pt x="6791258" y="768493"/>
                  <a:pt x="6791258" y="754951"/>
                </a:cubicBezTo>
                <a:cubicBezTo>
                  <a:pt x="6789580" y="741410"/>
                  <a:pt x="6801449" y="731253"/>
                  <a:pt x="6818442" y="731253"/>
                </a:cubicBezTo>
                <a:close/>
                <a:moveTo>
                  <a:pt x="6733510" y="727870"/>
                </a:moveTo>
                <a:cubicBezTo>
                  <a:pt x="6748801" y="729563"/>
                  <a:pt x="6764106" y="739719"/>
                  <a:pt x="6764106" y="751568"/>
                </a:cubicBezTo>
                <a:cubicBezTo>
                  <a:pt x="6765805" y="765110"/>
                  <a:pt x="6753909" y="775267"/>
                  <a:pt x="6736911" y="775267"/>
                </a:cubicBezTo>
                <a:cubicBezTo>
                  <a:pt x="6721601" y="775267"/>
                  <a:pt x="6706306" y="765110"/>
                  <a:pt x="6706306" y="751568"/>
                </a:cubicBezTo>
                <a:cubicBezTo>
                  <a:pt x="6704606" y="738026"/>
                  <a:pt x="6716506" y="727870"/>
                  <a:pt x="6733510" y="727870"/>
                </a:cubicBezTo>
                <a:close/>
                <a:moveTo>
                  <a:pt x="6650206" y="727870"/>
                </a:moveTo>
                <a:cubicBezTo>
                  <a:pt x="6667206" y="727870"/>
                  <a:pt x="6680800" y="739719"/>
                  <a:pt x="6680800" y="751568"/>
                </a:cubicBezTo>
                <a:cubicBezTo>
                  <a:pt x="6682498" y="765110"/>
                  <a:pt x="6670608" y="775267"/>
                  <a:pt x="6653604" y="775267"/>
                </a:cubicBezTo>
                <a:cubicBezTo>
                  <a:pt x="6638307" y="775267"/>
                  <a:pt x="6624707" y="765110"/>
                  <a:pt x="6622995" y="751568"/>
                </a:cubicBezTo>
                <a:cubicBezTo>
                  <a:pt x="6621298" y="738026"/>
                  <a:pt x="6634896" y="727870"/>
                  <a:pt x="6650206" y="727870"/>
                </a:cubicBezTo>
                <a:close/>
                <a:moveTo>
                  <a:pt x="6568623" y="727870"/>
                </a:moveTo>
                <a:cubicBezTo>
                  <a:pt x="6583923" y="727870"/>
                  <a:pt x="6597523" y="739719"/>
                  <a:pt x="6599218" y="751568"/>
                </a:cubicBezTo>
                <a:cubicBezTo>
                  <a:pt x="6600929" y="765110"/>
                  <a:pt x="6587334" y="775267"/>
                  <a:pt x="6572038" y="775267"/>
                </a:cubicBezTo>
                <a:cubicBezTo>
                  <a:pt x="6556731" y="775267"/>
                  <a:pt x="6543139" y="765110"/>
                  <a:pt x="6541434" y="751568"/>
                </a:cubicBezTo>
                <a:cubicBezTo>
                  <a:pt x="6539733" y="738026"/>
                  <a:pt x="6553330" y="727870"/>
                  <a:pt x="6568623" y="727870"/>
                </a:cubicBezTo>
                <a:close/>
                <a:moveTo>
                  <a:pt x="6487016" y="727870"/>
                </a:moveTo>
                <a:cubicBezTo>
                  <a:pt x="6502313" y="727870"/>
                  <a:pt x="6515908" y="738026"/>
                  <a:pt x="6517606" y="751568"/>
                </a:cubicBezTo>
                <a:cubicBezTo>
                  <a:pt x="6517606" y="765110"/>
                  <a:pt x="6505710" y="775267"/>
                  <a:pt x="6490410" y="775267"/>
                </a:cubicBezTo>
                <a:cubicBezTo>
                  <a:pt x="6475114" y="775267"/>
                  <a:pt x="6461513" y="765110"/>
                  <a:pt x="6459813" y="751568"/>
                </a:cubicBezTo>
                <a:cubicBezTo>
                  <a:pt x="6459813" y="738026"/>
                  <a:pt x="6471717" y="727870"/>
                  <a:pt x="6487016" y="727870"/>
                </a:cubicBezTo>
                <a:close/>
                <a:moveTo>
                  <a:pt x="6403709" y="727870"/>
                </a:moveTo>
                <a:cubicBezTo>
                  <a:pt x="6420716" y="727870"/>
                  <a:pt x="6434308" y="738026"/>
                  <a:pt x="6434308" y="751568"/>
                </a:cubicBezTo>
                <a:cubicBezTo>
                  <a:pt x="6434308" y="765110"/>
                  <a:pt x="6422428" y="775267"/>
                  <a:pt x="6407118" y="775267"/>
                </a:cubicBezTo>
                <a:cubicBezTo>
                  <a:pt x="6391822" y="775267"/>
                  <a:pt x="6378221" y="765110"/>
                  <a:pt x="6376525" y="751568"/>
                </a:cubicBezTo>
                <a:cubicBezTo>
                  <a:pt x="6376525" y="738026"/>
                  <a:pt x="6388410" y="727870"/>
                  <a:pt x="6403709" y="727870"/>
                </a:cubicBezTo>
                <a:close/>
                <a:moveTo>
                  <a:pt x="6322147" y="727870"/>
                </a:moveTo>
                <a:cubicBezTo>
                  <a:pt x="6339149" y="727870"/>
                  <a:pt x="6352745" y="738026"/>
                  <a:pt x="6352745" y="751568"/>
                </a:cubicBezTo>
                <a:cubicBezTo>
                  <a:pt x="6352745" y="765110"/>
                  <a:pt x="6340852" y="775267"/>
                  <a:pt x="6325549" y="775267"/>
                </a:cubicBezTo>
                <a:cubicBezTo>
                  <a:pt x="6310260" y="775267"/>
                  <a:pt x="6296659" y="765110"/>
                  <a:pt x="6294957" y="751568"/>
                </a:cubicBezTo>
                <a:cubicBezTo>
                  <a:pt x="6294957" y="738026"/>
                  <a:pt x="6306848" y="727870"/>
                  <a:pt x="6322147" y="727870"/>
                </a:cubicBezTo>
                <a:close/>
                <a:moveTo>
                  <a:pt x="6240555" y="727870"/>
                </a:moveTo>
                <a:cubicBezTo>
                  <a:pt x="6255854" y="727870"/>
                  <a:pt x="6269452" y="738026"/>
                  <a:pt x="6269452" y="751568"/>
                </a:cubicBezTo>
                <a:cubicBezTo>
                  <a:pt x="6269452" y="765110"/>
                  <a:pt x="6257555" y="775267"/>
                  <a:pt x="6240555" y="775267"/>
                </a:cubicBezTo>
                <a:cubicBezTo>
                  <a:pt x="6225259" y="775267"/>
                  <a:pt x="6211661" y="765110"/>
                  <a:pt x="6211661" y="751568"/>
                </a:cubicBezTo>
                <a:cubicBezTo>
                  <a:pt x="6211661" y="738026"/>
                  <a:pt x="6223557" y="727870"/>
                  <a:pt x="6240555" y="727870"/>
                </a:cubicBezTo>
                <a:close/>
                <a:moveTo>
                  <a:pt x="5995761" y="727870"/>
                </a:moveTo>
                <a:cubicBezTo>
                  <a:pt x="6011057" y="727870"/>
                  <a:pt x="6022956" y="738026"/>
                  <a:pt x="6024651" y="751568"/>
                </a:cubicBezTo>
                <a:cubicBezTo>
                  <a:pt x="6024651" y="765110"/>
                  <a:pt x="6011057" y="775267"/>
                  <a:pt x="5995761" y="775267"/>
                </a:cubicBezTo>
                <a:cubicBezTo>
                  <a:pt x="5980468" y="775267"/>
                  <a:pt x="5966871" y="765110"/>
                  <a:pt x="5966871" y="751568"/>
                </a:cubicBezTo>
                <a:cubicBezTo>
                  <a:pt x="5966871" y="738026"/>
                  <a:pt x="5980468" y="727870"/>
                  <a:pt x="5995761" y="727870"/>
                </a:cubicBezTo>
                <a:close/>
                <a:moveTo>
                  <a:pt x="5912478" y="727870"/>
                </a:moveTo>
                <a:cubicBezTo>
                  <a:pt x="5929478" y="727870"/>
                  <a:pt x="5941387" y="738026"/>
                  <a:pt x="5941387" y="751568"/>
                </a:cubicBezTo>
                <a:cubicBezTo>
                  <a:pt x="5941387" y="765110"/>
                  <a:pt x="5927775" y="775267"/>
                  <a:pt x="5912478" y="775267"/>
                </a:cubicBezTo>
                <a:cubicBezTo>
                  <a:pt x="5897178" y="775267"/>
                  <a:pt x="5883574" y="765110"/>
                  <a:pt x="5883574" y="751568"/>
                </a:cubicBezTo>
                <a:cubicBezTo>
                  <a:pt x="5883574" y="738026"/>
                  <a:pt x="5897178" y="727870"/>
                  <a:pt x="5912478" y="727870"/>
                </a:cubicBezTo>
                <a:close/>
                <a:moveTo>
                  <a:pt x="5829072" y="727870"/>
                </a:moveTo>
                <a:cubicBezTo>
                  <a:pt x="5846121" y="727870"/>
                  <a:pt x="5859751" y="738026"/>
                  <a:pt x="5858054" y="751568"/>
                </a:cubicBezTo>
                <a:cubicBezTo>
                  <a:pt x="5858054" y="765110"/>
                  <a:pt x="5844456" y="775267"/>
                  <a:pt x="5829072" y="775267"/>
                </a:cubicBezTo>
                <a:cubicBezTo>
                  <a:pt x="5813741" y="775267"/>
                  <a:pt x="5800164" y="765110"/>
                  <a:pt x="5800164" y="751568"/>
                </a:cubicBezTo>
                <a:cubicBezTo>
                  <a:pt x="5800164" y="738026"/>
                  <a:pt x="5813741" y="727870"/>
                  <a:pt x="5829072" y="727870"/>
                </a:cubicBezTo>
                <a:close/>
                <a:moveTo>
                  <a:pt x="5422763" y="727870"/>
                </a:moveTo>
                <a:cubicBezTo>
                  <a:pt x="5438067" y="729563"/>
                  <a:pt x="5449965" y="739719"/>
                  <a:pt x="5449965" y="751568"/>
                </a:cubicBezTo>
                <a:cubicBezTo>
                  <a:pt x="5449965" y="765110"/>
                  <a:pt x="5434671" y="775267"/>
                  <a:pt x="5419367" y="775267"/>
                </a:cubicBezTo>
                <a:cubicBezTo>
                  <a:pt x="5404058" y="775267"/>
                  <a:pt x="5390454" y="765110"/>
                  <a:pt x="5392154" y="751568"/>
                </a:cubicBezTo>
                <a:cubicBezTo>
                  <a:pt x="5393850" y="738026"/>
                  <a:pt x="5407458" y="727870"/>
                  <a:pt x="5422763" y="727870"/>
                </a:cubicBezTo>
                <a:close/>
                <a:moveTo>
                  <a:pt x="3200591" y="726182"/>
                </a:moveTo>
                <a:cubicBezTo>
                  <a:pt x="3215887" y="727874"/>
                  <a:pt x="3224394" y="738031"/>
                  <a:pt x="3220984" y="749880"/>
                </a:cubicBezTo>
                <a:cubicBezTo>
                  <a:pt x="3215887" y="763422"/>
                  <a:pt x="3200591" y="773578"/>
                  <a:pt x="3183582" y="773578"/>
                </a:cubicBezTo>
                <a:cubicBezTo>
                  <a:pt x="3168281" y="773578"/>
                  <a:pt x="3158079" y="763422"/>
                  <a:pt x="3163175" y="749880"/>
                </a:cubicBezTo>
                <a:cubicBezTo>
                  <a:pt x="3168281" y="736337"/>
                  <a:pt x="3183582" y="726182"/>
                  <a:pt x="3200591" y="726182"/>
                </a:cubicBezTo>
                <a:close/>
                <a:moveTo>
                  <a:pt x="2705828" y="726182"/>
                </a:moveTo>
                <a:cubicBezTo>
                  <a:pt x="2722838" y="727874"/>
                  <a:pt x="2731331" y="738031"/>
                  <a:pt x="2726235" y="749880"/>
                </a:cubicBezTo>
                <a:cubicBezTo>
                  <a:pt x="2721139" y="763422"/>
                  <a:pt x="2704130" y="773578"/>
                  <a:pt x="2688820" y="773578"/>
                </a:cubicBezTo>
                <a:cubicBezTo>
                  <a:pt x="2673519" y="773578"/>
                  <a:pt x="2663329" y="763422"/>
                  <a:pt x="2668424" y="749880"/>
                </a:cubicBezTo>
                <a:cubicBezTo>
                  <a:pt x="2673519" y="736337"/>
                  <a:pt x="2690517" y="726182"/>
                  <a:pt x="2705828" y="726182"/>
                </a:cubicBezTo>
                <a:close/>
                <a:moveTo>
                  <a:pt x="2624225" y="726182"/>
                </a:moveTo>
                <a:cubicBezTo>
                  <a:pt x="2639525" y="726182"/>
                  <a:pt x="2648017" y="738031"/>
                  <a:pt x="2642922" y="749880"/>
                </a:cubicBezTo>
                <a:cubicBezTo>
                  <a:pt x="2637826" y="763422"/>
                  <a:pt x="2620816" y="773578"/>
                  <a:pt x="2603819" y="773578"/>
                </a:cubicBezTo>
                <a:cubicBezTo>
                  <a:pt x="2588507" y="773578"/>
                  <a:pt x="2580014" y="763422"/>
                  <a:pt x="2585110" y="749880"/>
                </a:cubicBezTo>
                <a:cubicBezTo>
                  <a:pt x="2590206" y="736337"/>
                  <a:pt x="2607216" y="726182"/>
                  <a:pt x="2624225" y="726182"/>
                </a:cubicBezTo>
                <a:close/>
                <a:moveTo>
                  <a:pt x="2546024" y="726182"/>
                </a:moveTo>
                <a:cubicBezTo>
                  <a:pt x="2561323" y="726182"/>
                  <a:pt x="2569815" y="738031"/>
                  <a:pt x="2564720" y="749880"/>
                </a:cubicBezTo>
                <a:cubicBezTo>
                  <a:pt x="2559624" y="763422"/>
                  <a:pt x="2542626" y="773578"/>
                  <a:pt x="2525617" y="773578"/>
                </a:cubicBezTo>
                <a:cubicBezTo>
                  <a:pt x="2510318" y="773578"/>
                  <a:pt x="2501825" y="763422"/>
                  <a:pt x="2506920" y="749880"/>
                </a:cubicBezTo>
                <a:cubicBezTo>
                  <a:pt x="2512028" y="736337"/>
                  <a:pt x="2529026" y="726182"/>
                  <a:pt x="2546024" y="726182"/>
                </a:cubicBezTo>
                <a:close/>
                <a:moveTo>
                  <a:pt x="2464421" y="726182"/>
                </a:moveTo>
                <a:cubicBezTo>
                  <a:pt x="2479732" y="726182"/>
                  <a:pt x="2488225" y="736337"/>
                  <a:pt x="2483129" y="749880"/>
                </a:cubicBezTo>
                <a:cubicBezTo>
                  <a:pt x="2478033" y="763422"/>
                  <a:pt x="2461023" y="773578"/>
                  <a:pt x="2444014" y="773578"/>
                </a:cubicBezTo>
                <a:cubicBezTo>
                  <a:pt x="2428715" y="773578"/>
                  <a:pt x="2420222" y="763422"/>
                  <a:pt x="2425317" y="749880"/>
                </a:cubicBezTo>
                <a:cubicBezTo>
                  <a:pt x="2430425" y="736337"/>
                  <a:pt x="2447423" y="726182"/>
                  <a:pt x="2464421" y="726182"/>
                </a:cubicBezTo>
                <a:close/>
                <a:moveTo>
                  <a:pt x="2381119" y="726182"/>
                </a:moveTo>
                <a:cubicBezTo>
                  <a:pt x="2396417" y="726182"/>
                  <a:pt x="2404922" y="736337"/>
                  <a:pt x="2399826" y="749880"/>
                </a:cubicBezTo>
                <a:cubicBezTo>
                  <a:pt x="2394719" y="763422"/>
                  <a:pt x="2376023" y="773578"/>
                  <a:pt x="2360724" y="773578"/>
                </a:cubicBezTo>
                <a:cubicBezTo>
                  <a:pt x="2345413" y="773578"/>
                  <a:pt x="2336908" y="763422"/>
                  <a:pt x="2342016" y="749880"/>
                </a:cubicBezTo>
                <a:cubicBezTo>
                  <a:pt x="2347112" y="736337"/>
                  <a:pt x="2365820" y="726182"/>
                  <a:pt x="2381119" y="726182"/>
                </a:cubicBezTo>
                <a:close/>
                <a:moveTo>
                  <a:pt x="2297829" y="726182"/>
                </a:moveTo>
                <a:cubicBezTo>
                  <a:pt x="2314826" y="726182"/>
                  <a:pt x="2323330" y="736337"/>
                  <a:pt x="2316525" y="749880"/>
                </a:cubicBezTo>
                <a:cubicBezTo>
                  <a:pt x="2311429" y="763422"/>
                  <a:pt x="2292721" y="773578"/>
                  <a:pt x="2277422" y="773578"/>
                </a:cubicBezTo>
                <a:cubicBezTo>
                  <a:pt x="2262123" y="773578"/>
                  <a:pt x="2253630" y="763422"/>
                  <a:pt x="2258725" y="749880"/>
                </a:cubicBezTo>
                <a:cubicBezTo>
                  <a:pt x="2263833" y="736337"/>
                  <a:pt x="2282529" y="726182"/>
                  <a:pt x="2297829" y="726182"/>
                </a:cubicBezTo>
                <a:close/>
                <a:moveTo>
                  <a:pt x="2216203" y="726182"/>
                </a:moveTo>
                <a:cubicBezTo>
                  <a:pt x="2233211" y="726182"/>
                  <a:pt x="2241716" y="736337"/>
                  <a:pt x="2234910" y="749880"/>
                </a:cubicBezTo>
                <a:cubicBezTo>
                  <a:pt x="2229803" y="763422"/>
                  <a:pt x="2211107" y="773578"/>
                  <a:pt x="2195808" y="773578"/>
                </a:cubicBezTo>
                <a:cubicBezTo>
                  <a:pt x="2180496" y="773578"/>
                  <a:pt x="2172003" y="763422"/>
                  <a:pt x="2177099" y="749880"/>
                </a:cubicBezTo>
                <a:cubicBezTo>
                  <a:pt x="2182207" y="736337"/>
                  <a:pt x="2200903" y="726182"/>
                  <a:pt x="2216203" y="726182"/>
                </a:cubicBezTo>
                <a:close/>
                <a:moveTo>
                  <a:pt x="2134607" y="726182"/>
                </a:moveTo>
                <a:cubicBezTo>
                  <a:pt x="2149907" y="726182"/>
                  <a:pt x="2158411" y="736337"/>
                  <a:pt x="2153304" y="749880"/>
                </a:cubicBezTo>
                <a:cubicBezTo>
                  <a:pt x="2146509" y="763422"/>
                  <a:pt x="2129500" y="773578"/>
                  <a:pt x="2114200" y="773578"/>
                </a:cubicBezTo>
                <a:cubicBezTo>
                  <a:pt x="2098901" y="773578"/>
                  <a:pt x="2090396" y="763422"/>
                  <a:pt x="2095493" y="749880"/>
                </a:cubicBezTo>
                <a:cubicBezTo>
                  <a:pt x="2102298" y="736337"/>
                  <a:pt x="2119296" y="726182"/>
                  <a:pt x="2134607" y="726182"/>
                </a:cubicBezTo>
                <a:close/>
                <a:moveTo>
                  <a:pt x="2056390" y="726182"/>
                </a:moveTo>
                <a:cubicBezTo>
                  <a:pt x="2069991" y="726182"/>
                  <a:pt x="2076797" y="736337"/>
                  <a:pt x="2071701" y="749880"/>
                </a:cubicBezTo>
                <a:cubicBezTo>
                  <a:pt x="2064895" y="763422"/>
                  <a:pt x="2047897" y="773578"/>
                  <a:pt x="2032598" y="773578"/>
                </a:cubicBezTo>
                <a:cubicBezTo>
                  <a:pt x="2017298" y="773578"/>
                  <a:pt x="2008782" y="763422"/>
                  <a:pt x="2015588" y="749880"/>
                </a:cubicBezTo>
                <a:cubicBezTo>
                  <a:pt x="2022394" y="736337"/>
                  <a:pt x="2039392" y="726182"/>
                  <a:pt x="2056390" y="726182"/>
                </a:cubicBezTo>
                <a:close/>
                <a:moveTo>
                  <a:pt x="1971378" y="726182"/>
                </a:moveTo>
                <a:cubicBezTo>
                  <a:pt x="1986678" y="726182"/>
                  <a:pt x="1993495" y="736337"/>
                  <a:pt x="1988376" y="749880"/>
                </a:cubicBezTo>
                <a:cubicBezTo>
                  <a:pt x="1981582" y="763422"/>
                  <a:pt x="1964584" y="773578"/>
                  <a:pt x="1947574" y="773578"/>
                </a:cubicBezTo>
                <a:cubicBezTo>
                  <a:pt x="1930576" y="773578"/>
                  <a:pt x="1923782" y="763422"/>
                  <a:pt x="1930576" y="749880"/>
                </a:cubicBezTo>
                <a:cubicBezTo>
                  <a:pt x="1937383" y="736337"/>
                  <a:pt x="1954380" y="726182"/>
                  <a:pt x="1971378" y="726182"/>
                </a:cubicBezTo>
                <a:close/>
                <a:moveTo>
                  <a:pt x="1888089" y="726182"/>
                </a:moveTo>
                <a:cubicBezTo>
                  <a:pt x="1903399" y="726182"/>
                  <a:pt x="1911904" y="736337"/>
                  <a:pt x="1905097" y="749880"/>
                </a:cubicBezTo>
                <a:cubicBezTo>
                  <a:pt x="1898303" y="763422"/>
                  <a:pt x="1881294" y="773578"/>
                  <a:pt x="1864285" y="773578"/>
                </a:cubicBezTo>
                <a:cubicBezTo>
                  <a:pt x="1848985" y="773578"/>
                  <a:pt x="1840492" y="763422"/>
                  <a:pt x="1847287" y="749880"/>
                </a:cubicBezTo>
                <a:cubicBezTo>
                  <a:pt x="1854093" y="736337"/>
                  <a:pt x="1871091" y="726182"/>
                  <a:pt x="1888089" y="726182"/>
                </a:cubicBezTo>
                <a:close/>
                <a:moveTo>
                  <a:pt x="3528705" y="724486"/>
                </a:moveTo>
                <a:cubicBezTo>
                  <a:pt x="3545715" y="726179"/>
                  <a:pt x="3555906" y="736335"/>
                  <a:pt x="3550812" y="748185"/>
                </a:cubicBezTo>
                <a:cubicBezTo>
                  <a:pt x="3547413" y="761726"/>
                  <a:pt x="3530404" y="771883"/>
                  <a:pt x="3515105" y="771883"/>
                </a:cubicBezTo>
                <a:cubicBezTo>
                  <a:pt x="3499805" y="771883"/>
                  <a:pt x="3489602" y="761726"/>
                  <a:pt x="3492999" y="748185"/>
                </a:cubicBezTo>
                <a:cubicBezTo>
                  <a:pt x="3496395" y="734643"/>
                  <a:pt x="3513394" y="724486"/>
                  <a:pt x="3528705" y="724486"/>
                </a:cubicBezTo>
                <a:close/>
                <a:moveTo>
                  <a:pt x="3445403" y="724486"/>
                </a:moveTo>
                <a:cubicBezTo>
                  <a:pt x="3460703" y="724486"/>
                  <a:pt x="3470906" y="736335"/>
                  <a:pt x="3467498" y="748185"/>
                </a:cubicBezTo>
                <a:cubicBezTo>
                  <a:pt x="3464100" y="761726"/>
                  <a:pt x="3447101" y="771883"/>
                  <a:pt x="3431802" y="771883"/>
                </a:cubicBezTo>
                <a:cubicBezTo>
                  <a:pt x="3416493" y="771883"/>
                  <a:pt x="3406288" y="761726"/>
                  <a:pt x="3409697" y="748185"/>
                </a:cubicBezTo>
                <a:cubicBezTo>
                  <a:pt x="3413095" y="734643"/>
                  <a:pt x="3430105" y="724486"/>
                  <a:pt x="3445403" y="724486"/>
                </a:cubicBezTo>
                <a:close/>
                <a:moveTo>
                  <a:pt x="3363788" y="724486"/>
                </a:moveTo>
                <a:cubicBezTo>
                  <a:pt x="3379088" y="724486"/>
                  <a:pt x="3389291" y="736335"/>
                  <a:pt x="3385893" y="748185"/>
                </a:cubicBezTo>
                <a:cubicBezTo>
                  <a:pt x="3382485" y="761726"/>
                  <a:pt x="3365487" y="771883"/>
                  <a:pt x="3350187" y="771883"/>
                </a:cubicBezTo>
                <a:cubicBezTo>
                  <a:pt x="3334887" y="771883"/>
                  <a:pt x="3324685" y="761726"/>
                  <a:pt x="3328093" y="748185"/>
                </a:cubicBezTo>
                <a:cubicBezTo>
                  <a:pt x="3331494" y="734643"/>
                  <a:pt x="3348488" y="724486"/>
                  <a:pt x="3363788" y="724486"/>
                </a:cubicBezTo>
                <a:close/>
                <a:moveTo>
                  <a:pt x="3282186" y="724486"/>
                </a:moveTo>
                <a:cubicBezTo>
                  <a:pt x="3297495" y="724486"/>
                  <a:pt x="3306001" y="734643"/>
                  <a:pt x="3302603" y="748185"/>
                </a:cubicBezTo>
                <a:cubicBezTo>
                  <a:pt x="3299195" y="761726"/>
                  <a:pt x="3282186" y="771883"/>
                  <a:pt x="3266888" y="771883"/>
                </a:cubicBezTo>
                <a:cubicBezTo>
                  <a:pt x="3251585" y="771883"/>
                  <a:pt x="3241395" y="761726"/>
                  <a:pt x="3246491" y="748185"/>
                </a:cubicBezTo>
                <a:cubicBezTo>
                  <a:pt x="3251585" y="734643"/>
                  <a:pt x="3266888" y="724486"/>
                  <a:pt x="3282186" y="724486"/>
                </a:cubicBezTo>
                <a:close/>
                <a:moveTo>
                  <a:pt x="1806485" y="724486"/>
                </a:moveTo>
                <a:cubicBezTo>
                  <a:pt x="1821796" y="724486"/>
                  <a:pt x="1830289" y="736335"/>
                  <a:pt x="1823495" y="749877"/>
                </a:cubicBezTo>
                <a:cubicBezTo>
                  <a:pt x="1816688" y="761726"/>
                  <a:pt x="1797993" y="771883"/>
                  <a:pt x="1782693" y="771883"/>
                </a:cubicBezTo>
                <a:cubicBezTo>
                  <a:pt x="1767394" y="771883"/>
                  <a:pt x="1758877" y="761726"/>
                  <a:pt x="1765696" y="748185"/>
                </a:cubicBezTo>
                <a:cubicBezTo>
                  <a:pt x="1772490" y="734643"/>
                  <a:pt x="1791186" y="724486"/>
                  <a:pt x="1806485" y="724486"/>
                </a:cubicBezTo>
                <a:close/>
                <a:moveTo>
                  <a:pt x="1721471" y="724486"/>
                </a:moveTo>
                <a:cubicBezTo>
                  <a:pt x="1736770" y="726179"/>
                  <a:pt x="1745274" y="736335"/>
                  <a:pt x="1738469" y="749877"/>
                </a:cubicBezTo>
                <a:cubicBezTo>
                  <a:pt x="1731674" y="761726"/>
                  <a:pt x="1712978" y="771883"/>
                  <a:pt x="1697667" y="771883"/>
                </a:cubicBezTo>
                <a:cubicBezTo>
                  <a:pt x="1682367" y="771883"/>
                  <a:pt x="1673874" y="761726"/>
                  <a:pt x="1680669" y="748185"/>
                </a:cubicBezTo>
                <a:cubicBezTo>
                  <a:pt x="1687475" y="734643"/>
                  <a:pt x="1706171" y="724486"/>
                  <a:pt x="1721471" y="724486"/>
                </a:cubicBezTo>
                <a:close/>
                <a:moveTo>
                  <a:pt x="1638169" y="724486"/>
                </a:moveTo>
                <a:cubicBezTo>
                  <a:pt x="1655178" y="726179"/>
                  <a:pt x="1661972" y="736335"/>
                  <a:pt x="1655178" y="748185"/>
                </a:cubicBezTo>
                <a:cubicBezTo>
                  <a:pt x="1648360" y="761726"/>
                  <a:pt x="1629664" y="771883"/>
                  <a:pt x="1614364" y="771883"/>
                </a:cubicBezTo>
                <a:cubicBezTo>
                  <a:pt x="1599065" y="771883"/>
                  <a:pt x="1590560" y="761726"/>
                  <a:pt x="1597367" y="748185"/>
                </a:cubicBezTo>
                <a:cubicBezTo>
                  <a:pt x="1604161" y="734643"/>
                  <a:pt x="1622869" y="724486"/>
                  <a:pt x="1638169" y="724486"/>
                </a:cubicBezTo>
                <a:close/>
                <a:moveTo>
                  <a:pt x="1556565" y="724486"/>
                </a:moveTo>
                <a:cubicBezTo>
                  <a:pt x="1573575" y="726179"/>
                  <a:pt x="1580369" y="736335"/>
                  <a:pt x="1573575" y="748185"/>
                </a:cubicBezTo>
                <a:cubicBezTo>
                  <a:pt x="1566768" y="761726"/>
                  <a:pt x="1548073" y="771883"/>
                  <a:pt x="1532774" y="771883"/>
                </a:cubicBezTo>
                <a:cubicBezTo>
                  <a:pt x="1517474" y="771883"/>
                  <a:pt x="1508958" y="761726"/>
                  <a:pt x="1515764" y="748185"/>
                </a:cubicBezTo>
                <a:cubicBezTo>
                  <a:pt x="1522570" y="734643"/>
                  <a:pt x="1541266" y="724486"/>
                  <a:pt x="1556565" y="724486"/>
                </a:cubicBezTo>
                <a:close/>
                <a:moveTo>
                  <a:pt x="1476648" y="724486"/>
                </a:moveTo>
                <a:cubicBezTo>
                  <a:pt x="1491947" y="726179"/>
                  <a:pt x="1498742" y="736335"/>
                  <a:pt x="1491947" y="748185"/>
                </a:cubicBezTo>
                <a:cubicBezTo>
                  <a:pt x="1485141" y="761726"/>
                  <a:pt x="1466445" y="771883"/>
                  <a:pt x="1451145" y="771883"/>
                </a:cubicBezTo>
                <a:cubicBezTo>
                  <a:pt x="1435846" y="771883"/>
                  <a:pt x="1427341" y="761726"/>
                  <a:pt x="1435846" y="748185"/>
                </a:cubicBezTo>
                <a:cubicBezTo>
                  <a:pt x="1442652" y="734643"/>
                  <a:pt x="1461349" y="724486"/>
                  <a:pt x="1476648" y="724486"/>
                </a:cubicBezTo>
                <a:close/>
                <a:moveTo>
                  <a:pt x="1395044" y="724486"/>
                </a:moveTo>
                <a:cubicBezTo>
                  <a:pt x="1412042" y="724486"/>
                  <a:pt x="1417149" y="736335"/>
                  <a:pt x="1410343" y="748185"/>
                </a:cubicBezTo>
                <a:cubicBezTo>
                  <a:pt x="1403537" y="761726"/>
                  <a:pt x="1384840" y="771883"/>
                  <a:pt x="1367842" y="771883"/>
                </a:cubicBezTo>
                <a:cubicBezTo>
                  <a:pt x="1352543" y="771883"/>
                  <a:pt x="1344038" y="761726"/>
                  <a:pt x="1352543" y="748185"/>
                </a:cubicBezTo>
                <a:cubicBezTo>
                  <a:pt x="1359338" y="734643"/>
                  <a:pt x="1378034" y="724486"/>
                  <a:pt x="1395044" y="724486"/>
                </a:cubicBezTo>
                <a:close/>
                <a:moveTo>
                  <a:pt x="10752178" y="694715"/>
                </a:moveTo>
                <a:cubicBezTo>
                  <a:pt x="10772585" y="694715"/>
                  <a:pt x="10794691" y="704871"/>
                  <a:pt x="10801496" y="718413"/>
                </a:cubicBezTo>
                <a:cubicBezTo>
                  <a:pt x="10808291" y="731955"/>
                  <a:pt x="10798100" y="742111"/>
                  <a:pt x="10779391" y="742111"/>
                </a:cubicBezTo>
                <a:cubicBezTo>
                  <a:pt x="10758984" y="742111"/>
                  <a:pt x="10738577" y="731955"/>
                  <a:pt x="10730085" y="718413"/>
                </a:cubicBezTo>
                <a:cubicBezTo>
                  <a:pt x="10723278" y="704871"/>
                  <a:pt x="10733481" y="694715"/>
                  <a:pt x="10752178" y="694715"/>
                </a:cubicBezTo>
                <a:close/>
                <a:moveTo>
                  <a:pt x="11358994" y="686442"/>
                </a:moveTo>
                <a:cubicBezTo>
                  <a:pt x="11377643" y="686442"/>
                  <a:pt x="11399796" y="698292"/>
                  <a:pt x="11408242" y="710141"/>
                </a:cubicBezTo>
                <a:cubicBezTo>
                  <a:pt x="11416794" y="723682"/>
                  <a:pt x="11406602" y="733839"/>
                  <a:pt x="11386195" y="733839"/>
                </a:cubicBezTo>
                <a:cubicBezTo>
                  <a:pt x="11365800" y="733839"/>
                  <a:pt x="11343647" y="723682"/>
                  <a:pt x="11336841" y="710141"/>
                </a:cubicBezTo>
                <a:cubicBezTo>
                  <a:pt x="11328395" y="696599"/>
                  <a:pt x="11338599" y="686442"/>
                  <a:pt x="11358994" y="686442"/>
                </a:cubicBezTo>
                <a:close/>
                <a:moveTo>
                  <a:pt x="11255237" y="686442"/>
                </a:moveTo>
                <a:cubicBezTo>
                  <a:pt x="11275644" y="686442"/>
                  <a:pt x="11297797" y="696599"/>
                  <a:pt x="11304591" y="710141"/>
                </a:cubicBezTo>
                <a:cubicBezTo>
                  <a:pt x="11311397" y="723682"/>
                  <a:pt x="11302845" y="733839"/>
                  <a:pt x="11282438" y="733839"/>
                </a:cubicBezTo>
                <a:cubicBezTo>
                  <a:pt x="11262043" y="733839"/>
                  <a:pt x="11239996" y="723682"/>
                  <a:pt x="11233202" y="710141"/>
                </a:cubicBezTo>
                <a:cubicBezTo>
                  <a:pt x="11226396" y="696599"/>
                  <a:pt x="11234842" y="686442"/>
                  <a:pt x="11255237" y="686442"/>
                </a:cubicBezTo>
                <a:close/>
                <a:moveTo>
                  <a:pt x="11156647" y="686442"/>
                </a:moveTo>
                <a:cubicBezTo>
                  <a:pt x="11177043" y="686442"/>
                  <a:pt x="11199195" y="696599"/>
                  <a:pt x="11206001" y="710141"/>
                </a:cubicBezTo>
                <a:cubicBezTo>
                  <a:pt x="11212796" y="723682"/>
                  <a:pt x="11204244" y="733839"/>
                  <a:pt x="11183848" y="733839"/>
                </a:cubicBezTo>
                <a:cubicBezTo>
                  <a:pt x="11163442" y="733839"/>
                  <a:pt x="11141395" y="723682"/>
                  <a:pt x="11134601" y="710141"/>
                </a:cubicBezTo>
                <a:cubicBezTo>
                  <a:pt x="11127795" y="696599"/>
                  <a:pt x="11137998" y="686442"/>
                  <a:pt x="11156647" y="686442"/>
                </a:cubicBezTo>
                <a:close/>
                <a:moveTo>
                  <a:pt x="11052879" y="686442"/>
                </a:moveTo>
                <a:cubicBezTo>
                  <a:pt x="11073392" y="686442"/>
                  <a:pt x="11093787" y="696599"/>
                  <a:pt x="11102232" y="710141"/>
                </a:cubicBezTo>
                <a:cubicBezTo>
                  <a:pt x="11109039" y="723682"/>
                  <a:pt x="11098836" y="733839"/>
                  <a:pt x="11080186" y="733839"/>
                </a:cubicBezTo>
                <a:cubicBezTo>
                  <a:pt x="11059673" y="733839"/>
                  <a:pt x="11037639" y="723682"/>
                  <a:pt x="11030832" y="710141"/>
                </a:cubicBezTo>
                <a:cubicBezTo>
                  <a:pt x="11024038" y="696599"/>
                  <a:pt x="11034230" y="686442"/>
                  <a:pt x="11052879" y="686442"/>
                </a:cubicBezTo>
                <a:close/>
                <a:moveTo>
                  <a:pt x="10480495" y="668624"/>
                </a:moveTo>
                <a:cubicBezTo>
                  <a:pt x="10495795" y="668624"/>
                  <a:pt x="10514491" y="680473"/>
                  <a:pt x="10521297" y="692322"/>
                </a:cubicBezTo>
                <a:cubicBezTo>
                  <a:pt x="10528091" y="705864"/>
                  <a:pt x="10521297" y="716020"/>
                  <a:pt x="10505998" y="716020"/>
                </a:cubicBezTo>
                <a:cubicBezTo>
                  <a:pt x="10490699" y="716020"/>
                  <a:pt x="10472002" y="705864"/>
                  <a:pt x="10465195" y="692322"/>
                </a:cubicBezTo>
                <a:cubicBezTo>
                  <a:pt x="10458401" y="678780"/>
                  <a:pt x="10465195" y="668624"/>
                  <a:pt x="10480495" y="668624"/>
                </a:cubicBezTo>
                <a:close/>
                <a:moveTo>
                  <a:pt x="10400578" y="668624"/>
                </a:moveTo>
                <a:cubicBezTo>
                  <a:pt x="10415877" y="668624"/>
                  <a:pt x="10432875" y="680473"/>
                  <a:pt x="10441380" y="692322"/>
                </a:cubicBezTo>
                <a:cubicBezTo>
                  <a:pt x="10448174" y="705864"/>
                  <a:pt x="10441380" y="716020"/>
                  <a:pt x="10426080" y="716020"/>
                </a:cubicBezTo>
                <a:cubicBezTo>
                  <a:pt x="10410781" y="716020"/>
                  <a:pt x="10392073" y="705864"/>
                  <a:pt x="10385279" y="692322"/>
                </a:cubicBezTo>
                <a:cubicBezTo>
                  <a:pt x="10378472" y="678780"/>
                  <a:pt x="10385279" y="668624"/>
                  <a:pt x="10400578" y="668624"/>
                </a:cubicBezTo>
                <a:close/>
                <a:moveTo>
                  <a:pt x="7544358" y="668624"/>
                </a:moveTo>
                <a:cubicBezTo>
                  <a:pt x="7559656" y="670317"/>
                  <a:pt x="7573250" y="680473"/>
                  <a:pt x="7576653" y="692322"/>
                </a:cubicBezTo>
                <a:cubicBezTo>
                  <a:pt x="7578366" y="705864"/>
                  <a:pt x="7568163" y="716020"/>
                  <a:pt x="7552862" y="716020"/>
                </a:cubicBezTo>
                <a:cubicBezTo>
                  <a:pt x="7537561" y="716020"/>
                  <a:pt x="7522264" y="705864"/>
                  <a:pt x="7520563" y="692322"/>
                </a:cubicBezTo>
                <a:cubicBezTo>
                  <a:pt x="7518857" y="678780"/>
                  <a:pt x="7529055" y="668624"/>
                  <a:pt x="7544358" y="668624"/>
                </a:cubicBezTo>
                <a:close/>
                <a:moveTo>
                  <a:pt x="7462750" y="668624"/>
                </a:moveTo>
                <a:cubicBezTo>
                  <a:pt x="7478063" y="668624"/>
                  <a:pt x="7491666" y="680473"/>
                  <a:pt x="7495073" y="692322"/>
                </a:cubicBezTo>
                <a:cubicBezTo>
                  <a:pt x="7496773" y="705864"/>
                  <a:pt x="7486567" y="716020"/>
                  <a:pt x="7471272" y="716020"/>
                </a:cubicBezTo>
                <a:cubicBezTo>
                  <a:pt x="7455957" y="716020"/>
                  <a:pt x="7440659" y="705864"/>
                  <a:pt x="7438961" y="692322"/>
                </a:cubicBezTo>
                <a:cubicBezTo>
                  <a:pt x="7437249" y="678780"/>
                  <a:pt x="7447456" y="668624"/>
                  <a:pt x="7462750" y="668624"/>
                </a:cubicBezTo>
                <a:close/>
                <a:moveTo>
                  <a:pt x="7381160" y="668624"/>
                </a:moveTo>
                <a:cubicBezTo>
                  <a:pt x="7396461" y="668624"/>
                  <a:pt x="7411760" y="680473"/>
                  <a:pt x="7413459" y="692322"/>
                </a:cubicBezTo>
                <a:cubicBezTo>
                  <a:pt x="7415172" y="705864"/>
                  <a:pt x="7404967" y="716020"/>
                  <a:pt x="7389664" y="716020"/>
                </a:cubicBezTo>
                <a:cubicBezTo>
                  <a:pt x="7374366" y="716020"/>
                  <a:pt x="7359055" y="705864"/>
                  <a:pt x="7357355" y="692322"/>
                </a:cubicBezTo>
                <a:cubicBezTo>
                  <a:pt x="7355657" y="678780"/>
                  <a:pt x="7365850" y="668624"/>
                  <a:pt x="7381160" y="668624"/>
                </a:cubicBezTo>
                <a:close/>
                <a:moveTo>
                  <a:pt x="7299543" y="668624"/>
                </a:moveTo>
                <a:cubicBezTo>
                  <a:pt x="7314844" y="668624"/>
                  <a:pt x="7330143" y="680473"/>
                  <a:pt x="7331841" y="692322"/>
                </a:cubicBezTo>
                <a:cubicBezTo>
                  <a:pt x="7333540" y="705864"/>
                  <a:pt x="7323348" y="716020"/>
                  <a:pt x="7306336" y="716020"/>
                </a:cubicBezTo>
                <a:cubicBezTo>
                  <a:pt x="7291037" y="716020"/>
                  <a:pt x="7275738" y="705864"/>
                  <a:pt x="7274039" y="692322"/>
                </a:cubicBezTo>
                <a:cubicBezTo>
                  <a:pt x="7272340" y="678780"/>
                  <a:pt x="7282544" y="668624"/>
                  <a:pt x="7299543" y="668624"/>
                </a:cubicBezTo>
                <a:close/>
                <a:moveTo>
                  <a:pt x="7217936" y="668624"/>
                </a:moveTo>
                <a:cubicBezTo>
                  <a:pt x="7233237" y="668624"/>
                  <a:pt x="7248535" y="678780"/>
                  <a:pt x="7250234" y="692322"/>
                </a:cubicBezTo>
                <a:cubicBezTo>
                  <a:pt x="7251931" y="705864"/>
                  <a:pt x="7241742" y="716020"/>
                  <a:pt x="7224731" y="716020"/>
                </a:cubicBezTo>
                <a:cubicBezTo>
                  <a:pt x="7209431" y="716020"/>
                  <a:pt x="7194132" y="705864"/>
                  <a:pt x="7192434" y="692322"/>
                </a:cubicBezTo>
                <a:cubicBezTo>
                  <a:pt x="7190734" y="678780"/>
                  <a:pt x="7200938" y="668624"/>
                  <a:pt x="7217936" y="668624"/>
                </a:cubicBezTo>
                <a:close/>
                <a:moveTo>
                  <a:pt x="7134632" y="668624"/>
                </a:moveTo>
                <a:cubicBezTo>
                  <a:pt x="7151645" y="668624"/>
                  <a:pt x="7165244" y="678780"/>
                  <a:pt x="7166940" y="692322"/>
                </a:cubicBezTo>
                <a:cubicBezTo>
                  <a:pt x="7168640" y="705864"/>
                  <a:pt x="7156737" y="716020"/>
                  <a:pt x="7141438" y="716020"/>
                </a:cubicBezTo>
                <a:cubicBezTo>
                  <a:pt x="7126142" y="716020"/>
                  <a:pt x="7110835" y="705864"/>
                  <a:pt x="7109134" y="692322"/>
                </a:cubicBezTo>
                <a:cubicBezTo>
                  <a:pt x="7107436" y="678780"/>
                  <a:pt x="7119337" y="668624"/>
                  <a:pt x="7134632" y="668624"/>
                </a:cubicBezTo>
                <a:close/>
                <a:moveTo>
                  <a:pt x="7053030" y="668624"/>
                </a:moveTo>
                <a:cubicBezTo>
                  <a:pt x="7070037" y="668624"/>
                  <a:pt x="7083640" y="678780"/>
                  <a:pt x="7085335" y="692322"/>
                </a:cubicBezTo>
                <a:cubicBezTo>
                  <a:pt x="7087034" y="705864"/>
                  <a:pt x="7075134" y="716020"/>
                  <a:pt x="7059836" y="716020"/>
                </a:cubicBezTo>
                <a:cubicBezTo>
                  <a:pt x="7044541" y="716020"/>
                  <a:pt x="7029245" y="705864"/>
                  <a:pt x="7027545" y="692322"/>
                </a:cubicBezTo>
                <a:cubicBezTo>
                  <a:pt x="7025846" y="678780"/>
                  <a:pt x="7037732" y="668624"/>
                  <a:pt x="7053030" y="668624"/>
                </a:cubicBezTo>
                <a:close/>
                <a:moveTo>
                  <a:pt x="6973128" y="668624"/>
                </a:moveTo>
                <a:cubicBezTo>
                  <a:pt x="6988426" y="668624"/>
                  <a:pt x="7002034" y="678780"/>
                  <a:pt x="7003735" y="692322"/>
                </a:cubicBezTo>
                <a:cubicBezTo>
                  <a:pt x="7005430" y="705864"/>
                  <a:pt x="6993520" y="716020"/>
                  <a:pt x="6978222" y="716020"/>
                </a:cubicBezTo>
                <a:cubicBezTo>
                  <a:pt x="6962927" y="716020"/>
                  <a:pt x="6947632" y="705864"/>
                  <a:pt x="6947632" y="692322"/>
                </a:cubicBezTo>
                <a:cubicBezTo>
                  <a:pt x="6945931" y="678780"/>
                  <a:pt x="6957833" y="668624"/>
                  <a:pt x="6973128" y="668624"/>
                </a:cubicBezTo>
                <a:close/>
                <a:moveTo>
                  <a:pt x="6893250" y="668624"/>
                </a:moveTo>
                <a:cubicBezTo>
                  <a:pt x="6908556" y="668624"/>
                  <a:pt x="6922159" y="678780"/>
                  <a:pt x="6923854" y="692322"/>
                </a:cubicBezTo>
                <a:cubicBezTo>
                  <a:pt x="6925555" y="705864"/>
                  <a:pt x="6913653" y="716020"/>
                  <a:pt x="6898358" y="716020"/>
                </a:cubicBezTo>
                <a:cubicBezTo>
                  <a:pt x="6883050" y="716020"/>
                  <a:pt x="6867755" y="705864"/>
                  <a:pt x="6867755" y="692322"/>
                </a:cubicBezTo>
                <a:cubicBezTo>
                  <a:pt x="6866058" y="678780"/>
                  <a:pt x="6877954" y="668624"/>
                  <a:pt x="6893250" y="668624"/>
                </a:cubicBezTo>
                <a:close/>
                <a:moveTo>
                  <a:pt x="6811661" y="668624"/>
                </a:moveTo>
                <a:cubicBezTo>
                  <a:pt x="6826957" y="668624"/>
                  <a:pt x="6840556" y="678780"/>
                  <a:pt x="6842256" y="692322"/>
                </a:cubicBezTo>
                <a:cubicBezTo>
                  <a:pt x="6843957" y="705864"/>
                  <a:pt x="6832055" y="716020"/>
                  <a:pt x="6816757" y="716020"/>
                </a:cubicBezTo>
                <a:cubicBezTo>
                  <a:pt x="6801458" y="716020"/>
                  <a:pt x="6787893" y="705864"/>
                  <a:pt x="6786192" y="692322"/>
                </a:cubicBezTo>
                <a:cubicBezTo>
                  <a:pt x="6784494" y="678780"/>
                  <a:pt x="6796366" y="668624"/>
                  <a:pt x="6811661" y="668624"/>
                </a:cubicBezTo>
                <a:close/>
                <a:moveTo>
                  <a:pt x="6730097" y="668624"/>
                </a:moveTo>
                <a:cubicBezTo>
                  <a:pt x="6745393" y="668624"/>
                  <a:pt x="6760692" y="678780"/>
                  <a:pt x="6760692" y="692322"/>
                </a:cubicBezTo>
                <a:cubicBezTo>
                  <a:pt x="6762398" y="705864"/>
                  <a:pt x="6750505" y="716020"/>
                  <a:pt x="6733510" y="716020"/>
                </a:cubicBezTo>
                <a:cubicBezTo>
                  <a:pt x="6718193" y="716020"/>
                  <a:pt x="6704606" y="705864"/>
                  <a:pt x="6702898" y="692322"/>
                </a:cubicBezTo>
                <a:cubicBezTo>
                  <a:pt x="6701202" y="678780"/>
                  <a:pt x="6713097" y="668624"/>
                  <a:pt x="6730097" y="668624"/>
                </a:cubicBezTo>
                <a:close/>
                <a:moveTo>
                  <a:pt x="9827628" y="666935"/>
                </a:moveTo>
                <a:cubicBezTo>
                  <a:pt x="9842928" y="668629"/>
                  <a:pt x="9859926" y="678784"/>
                  <a:pt x="9866732" y="690634"/>
                </a:cubicBezTo>
                <a:cubicBezTo>
                  <a:pt x="9873526" y="704175"/>
                  <a:pt x="9865033" y="714332"/>
                  <a:pt x="9849734" y="714332"/>
                </a:cubicBezTo>
                <a:cubicBezTo>
                  <a:pt x="9834435" y="714332"/>
                  <a:pt x="9815727" y="704175"/>
                  <a:pt x="9810631" y="690634"/>
                </a:cubicBezTo>
                <a:cubicBezTo>
                  <a:pt x="9803824" y="677092"/>
                  <a:pt x="9812329" y="666935"/>
                  <a:pt x="9827628" y="666935"/>
                </a:cubicBezTo>
                <a:close/>
                <a:moveTo>
                  <a:pt x="9746036" y="666935"/>
                </a:moveTo>
                <a:cubicBezTo>
                  <a:pt x="9761335" y="668629"/>
                  <a:pt x="9780032" y="678784"/>
                  <a:pt x="9785128" y="690634"/>
                </a:cubicBezTo>
                <a:cubicBezTo>
                  <a:pt x="9791934" y="704175"/>
                  <a:pt x="9783429" y="714332"/>
                  <a:pt x="9766431" y="714332"/>
                </a:cubicBezTo>
                <a:cubicBezTo>
                  <a:pt x="9751132" y="714332"/>
                  <a:pt x="9732435" y="704175"/>
                  <a:pt x="9727316" y="690634"/>
                </a:cubicBezTo>
                <a:cubicBezTo>
                  <a:pt x="9722221" y="677092"/>
                  <a:pt x="9729026" y="666935"/>
                  <a:pt x="9746036" y="666935"/>
                </a:cubicBezTo>
                <a:close/>
                <a:moveTo>
                  <a:pt x="9664421" y="666935"/>
                </a:moveTo>
                <a:cubicBezTo>
                  <a:pt x="9679720" y="668629"/>
                  <a:pt x="9696718" y="678784"/>
                  <a:pt x="9703524" y="690634"/>
                </a:cubicBezTo>
                <a:cubicBezTo>
                  <a:pt x="9708620" y="704175"/>
                  <a:pt x="9701814" y="714332"/>
                  <a:pt x="9684816" y="714332"/>
                </a:cubicBezTo>
                <a:cubicBezTo>
                  <a:pt x="9669517" y="714332"/>
                  <a:pt x="9650821" y="704175"/>
                  <a:pt x="9645713" y="690634"/>
                </a:cubicBezTo>
                <a:cubicBezTo>
                  <a:pt x="9640617" y="677092"/>
                  <a:pt x="9647423" y="666935"/>
                  <a:pt x="9664421" y="666935"/>
                </a:cubicBezTo>
                <a:close/>
                <a:moveTo>
                  <a:pt x="9581118" y="666935"/>
                </a:moveTo>
                <a:cubicBezTo>
                  <a:pt x="9598117" y="668629"/>
                  <a:pt x="9615114" y="678784"/>
                  <a:pt x="9620222" y="690634"/>
                </a:cubicBezTo>
                <a:cubicBezTo>
                  <a:pt x="9625318" y="704175"/>
                  <a:pt x="9618523" y="714332"/>
                  <a:pt x="9601526" y="714332"/>
                </a:cubicBezTo>
                <a:cubicBezTo>
                  <a:pt x="9586214" y="714332"/>
                  <a:pt x="9567518" y="704175"/>
                  <a:pt x="9562422" y="690634"/>
                </a:cubicBezTo>
                <a:cubicBezTo>
                  <a:pt x="9557327" y="677092"/>
                  <a:pt x="9565819" y="666935"/>
                  <a:pt x="9581118" y="666935"/>
                </a:cubicBezTo>
                <a:close/>
                <a:moveTo>
                  <a:pt x="9501201" y="666935"/>
                </a:moveTo>
                <a:cubicBezTo>
                  <a:pt x="9516501" y="666935"/>
                  <a:pt x="9533498" y="678784"/>
                  <a:pt x="9540293" y="690634"/>
                </a:cubicBezTo>
                <a:cubicBezTo>
                  <a:pt x="9545401" y="704175"/>
                  <a:pt x="9536896" y="714332"/>
                  <a:pt x="9521597" y="714332"/>
                </a:cubicBezTo>
                <a:cubicBezTo>
                  <a:pt x="9506297" y="714332"/>
                  <a:pt x="9489299" y="704175"/>
                  <a:pt x="9482493" y="690634"/>
                </a:cubicBezTo>
                <a:cubicBezTo>
                  <a:pt x="9477397" y="677092"/>
                  <a:pt x="9485902" y="666935"/>
                  <a:pt x="9501201" y="666935"/>
                </a:cubicBezTo>
                <a:close/>
                <a:moveTo>
                  <a:pt x="9416211" y="666935"/>
                </a:moveTo>
                <a:cubicBezTo>
                  <a:pt x="9433209" y="666935"/>
                  <a:pt x="9450207" y="678784"/>
                  <a:pt x="9455303" y="690634"/>
                </a:cubicBezTo>
                <a:cubicBezTo>
                  <a:pt x="9460411" y="704175"/>
                  <a:pt x="9451906" y="714332"/>
                  <a:pt x="9436607" y="714332"/>
                </a:cubicBezTo>
                <a:cubicBezTo>
                  <a:pt x="9421307" y="714332"/>
                  <a:pt x="9404310" y="704175"/>
                  <a:pt x="9397503" y="690634"/>
                </a:cubicBezTo>
                <a:cubicBezTo>
                  <a:pt x="9392407" y="677092"/>
                  <a:pt x="9400912" y="666935"/>
                  <a:pt x="9416211" y="666935"/>
                </a:cubicBezTo>
                <a:close/>
                <a:moveTo>
                  <a:pt x="9336283" y="666935"/>
                </a:moveTo>
                <a:cubicBezTo>
                  <a:pt x="9351583" y="666935"/>
                  <a:pt x="9368581" y="678784"/>
                  <a:pt x="9373688" y="690634"/>
                </a:cubicBezTo>
                <a:cubicBezTo>
                  <a:pt x="9378784" y="704175"/>
                  <a:pt x="9370291" y="714332"/>
                  <a:pt x="9354992" y="714332"/>
                </a:cubicBezTo>
                <a:cubicBezTo>
                  <a:pt x="9339681" y="714332"/>
                  <a:pt x="9322683" y="704175"/>
                  <a:pt x="9317587" y="690634"/>
                </a:cubicBezTo>
                <a:cubicBezTo>
                  <a:pt x="9312492" y="677092"/>
                  <a:pt x="9320984" y="666935"/>
                  <a:pt x="9336283" y="666935"/>
                </a:cubicBezTo>
                <a:close/>
                <a:moveTo>
                  <a:pt x="9252980" y="666935"/>
                </a:moveTo>
                <a:cubicBezTo>
                  <a:pt x="9268280" y="666935"/>
                  <a:pt x="9285290" y="677092"/>
                  <a:pt x="9290385" y="690634"/>
                </a:cubicBezTo>
                <a:cubicBezTo>
                  <a:pt x="9295493" y="704175"/>
                  <a:pt x="9286988" y="714332"/>
                  <a:pt x="9271677" y="714332"/>
                </a:cubicBezTo>
                <a:cubicBezTo>
                  <a:pt x="9256378" y="714332"/>
                  <a:pt x="9239380" y="704175"/>
                  <a:pt x="9234272" y="690634"/>
                </a:cubicBezTo>
                <a:cubicBezTo>
                  <a:pt x="9229176" y="677092"/>
                  <a:pt x="9237681" y="666935"/>
                  <a:pt x="9252980" y="666935"/>
                </a:cubicBezTo>
                <a:close/>
                <a:moveTo>
                  <a:pt x="9171400" y="666935"/>
                </a:moveTo>
                <a:cubicBezTo>
                  <a:pt x="9186700" y="666935"/>
                  <a:pt x="9203697" y="677092"/>
                  <a:pt x="9208793" y="690634"/>
                </a:cubicBezTo>
                <a:cubicBezTo>
                  <a:pt x="9213901" y="704175"/>
                  <a:pt x="9205396" y="714332"/>
                  <a:pt x="9190096" y="714332"/>
                </a:cubicBezTo>
                <a:cubicBezTo>
                  <a:pt x="9174797" y="714332"/>
                  <a:pt x="9157800" y="704175"/>
                  <a:pt x="9152692" y="690634"/>
                </a:cubicBezTo>
                <a:cubicBezTo>
                  <a:pt x="9147596" y="677092"/>
                  <a:pt x="9156101" y="666935"/>
                  <a:pt x="9171400" y="666935"/>
                </a:cubicBezTo>
                <a:close/>
                <a:moveTo>
                  <a:pt x="9089772" y="666935"/>
                </a:moveTo>
                <a:cubicBezTo>
                  <a:pt x="9105072" y="666935"/>
                  <a:pt x="9122070" y="677092"/>
                  <a:pt x="9127177" y="690634"/>
                </a:cubicBezTo>
                <a:cubicBezTo>
                  <a:pt x="9132273" y="704175"/>
                  <a:pt x="9123780" y="714332"/>
                  <a:pt x="9106771" y="714332"/>
                </a:cubicBezTo>
                <a:cubicBezTo>
                  <a:pt x="9091472" y="714332"/>
                  <a:pt x="9074473" y="704175"/>
                  <a:pt x="9069377" y="690634"/>
                </a:cubicBezTo>
                <a:cubicBezTo>
                  <a:pt x="9064282" y="677092"/>
                  <a:pt x="9072775" y="666935"/>
                  <a:pt x="9089772" y="666935"/>
                </a:cubicBezTo>
                <a:close/>
                <a:moveTo>
                  <a:pt x="9008169" y="666935"/>
                </a:moveTo>
                <a:cubicBezTo>
                  <a:pt x="9025179" y="666935"/>
                  <a:pt x="9042188" y="677092"/>
                  <a:pt x="9045585" y="690634"/>
                </a:cubicBezTo>
                <a:cubicBezTo>
                  <a:pt x="9050681" y="704175"/>
                  <a:pt x="9042188" y="714332"/>
                  <a:pt x="9025179" y="714332"/>
                </a:cubicBezTo>
                <a:cubicBezTo>
                  <a:pt x="9009867" y="714332"/>
                  <a:pt x="8992870" y="704175"/>
                  <a:pt x="8987774" y="690634"/>
                </a:cubicBezTo>
                <a:cubicBezTo>
                  <a:pt x="8982678" y="677092"/>
                  <a:pt x="8991170" y="666935"/>
                  <a:pt x="9008169" y="666935"/>
                </a:cubicBezTo>
                <a:close/>
                <a:moveTo>
                  <a:pt x="8926565" y="666935"/>
                </a:moveTo>
                <a:cubicBezTo>
                  <a:pt x="8941864" y="666935"/>
                  <a:pt x="8958862" y="677092"/>
                  <a:pt x="8963970" y="690634"/>
                </a:cubicBezTo>
                <a:cubicBezTo>
                  <a:pt x="8969066" y="704175"/>
                  <a:pt x="8958862" y="714332"/>
                  <a:pt x="8943563" y="714332"/>
                </a:cubicBezTo>
                <a:cubicBezTo>
                  <a:pt x="8928264" y="714332"/>
                  <a:pt x="8911266" y="704175"/>
                  <a:pt x="8906170" y="690634"/>
                </a:cubicBezTo>
                <a:cubicBezTo>
                  <a:pt x="8901062" y="677092"/>
                  <a:pt x="8911266" y="666935"/>
                  <a:pt x="8926565" y="666935"/>
                </a:cubicBezTo>
                <a:close/>
                <a:moveTo>
                  <a:pt x="8844961" y="666935"/>
                </a:moveTo>
                <a:cubicBezTo>
                  <a:pt x="8860260" y="666935"/>
                  <a:pt x="8877258" y="677092"/>
                  <a:pt x="8882365" y="690634"/>
                </a:cubicBezTo>
                <a:cubicBezTo>
                  <a:pt x="8887461" y="704175"/>
                  <a:pt x="8877258" y="714332"/>
                  <a:pt x="8861958" y="714332"/>
                </a:cubicBezTo>
                <a:cubicBezTo>
                  <a:pt x="8846659" y="714332"/>
                  <a:pt x="8829662" y="704175"/>
                  <a:pt x="8824566" y="690634"/>
                </a:cubicBezTo>
                <a:cubicBezTo>
                  <a:pt x="8819458" y="677092"/>
                  <a:pt x="8829662" y="666935"/>
                  <a:pt x="8844961" y="666935"/>
                </a:cubicBezTo>
                <a:close/>
                <a:moveTo>
                  <a:pt x="8763357" y="666935"/>
                </a:moveTo>
                <a:cubicBezTo>
                  <a:pt x="8780367" y="666935"/>
                  <a:pt x="8795666" y="677092"/>
                  <a:pt x="8800762" y="690634"/>
                </a:cubicBezTo>
                <a:cubicBezTo>
                  <a:pt x="8805869" y="704175"/>
                  <a:pt x="8795666" y="714332"/>
                  <a:pt x="8780367" y="714332"/>
                </a:cubicBezTo>
                <a:cubicBezTo>
                  <a:pt x="8765056" y="714332"/>
                  <a:pt x="8748058" y="704175"/>
                  <a:pt x="8742962" y="690634"/>
                </a:cubicBezTo>
                <a:cubicBezTo>
                  <a:pt x="8737854" y="677092"/>
                  <a:pt x="8748058" y="666935"/>
                  <a:pt x="8763357" y="666935"/>
                </a:cubicBezTo>
                <a:close/>
                <a:moveTo>
                  <a:pt x="8680042" y="666935"/>
                </a:moveTo>
                <a:cubicBezTo>
                  <a:pt x="8695342" y="666935"/>
                  <a:pt x="8712339" y="677092"/>
                  <a:pt x="8715748" y="690634"/>
                </a:cubicBezTo>
                <a:cubicBezTo>
                  <a:pt x="8720844" y="704175"/>
                  <a:pt x="8710641" y="714332"/>
                  <a:pt x="8695342" y="714332"/>
                </a:cubicBezTo>
                <a:cubicBezTo>
                  <a:pt x="8680042" y="714332"/>
                  <a:pt x="8663045" y="704175"/>
                  <a:pt x="8659647" y="690634"/>
                </a:cubicBezTo>
                <a:cubicBezTo>
                  <a:pt x="8656238" y="677092"/>
                  <a:pt x="8664743" y="666935"/>
                  <a:pt x="8680042" y="666935"/>
                </a:cubicBezTo>
                <a:close/>
                <a:moveTo>
                  <a:pt x="8598439" y="666935"/>
                </a:moveTo>
                <a:cubicBezTo>
                  <a:pt x="8613739" y="666935"/>
                  <a:pt x="8630736" y="677092"/>
                  <a:pt x="8634134" y="690634"/>
                </a:cubicBezTo>
                <a:cubicBezTo>
                  <a:pt x="8637543" y="704175"/>
                  <a:pt x="8629038" y="714332"/>
                  <a:pt x="8613739" y="714332"/>
                </a:cubicBezTo>
                <a:cubicBezTo>
                  <a:pt x="8598439" y="714332"/>
                  <a:pt x="8581441" y="704175"/>
                  <a:pt x="8578044" y="690634"/>
                </a:cubicBezTo>
                <a:cubicBezTo>
                  <a:pt x="8574635" y="677092"/>
                  <a:pt x="8583140" y="666935"/>
                  <a:pt x="8598439" y="666935"/>
                </a:cubicBezTo>
                <a:close/>
                <a:moveTo>
                  <a:pt x="8516823" y="666935"/>
                </a:moveTo>
                <a:cubicBezTo>
                  <a:pt x="8532122" y="666935"/>
                  <a:pt x="8549132" y="677092"/>
                  <a:pt x="8552529" y="690634"/>
                </a:cubicBezTo>
                <a:cubicBezTo>
                  <a:pt x="8555938" y="704175"/>
                  <a:pt x="8547433" y="714332"/>
                  <a:pt x="8530423" y="714332"/>
                </a:cubicBezTo>
                <a:cubicBezTo>
                  <a:pt x="8515124" y="714332"/>
                  <a:pt x="8498126" y="704175"/>
                  <a:pt x="8494729" y="690634"/>
                </a:cubicBezTo>
                <a:cubicBezTo>
                  <a:pt x="8491320" y="677092"/>
                  <a:pt x="8499825" y="666935"/>
                  <a:pt x="8516823" y="666935"/>
                </a:cubicBezTo>
                <a:close/>
                <a:moveTo>
                  <a:pt x="8435219" y="666935"/>
                </a:moveTo>
                <a:cubicBezTo>
                  <a:pt x="8452229" y="666935"/>
                  <a:pt x="8467529" y="677092"/>
                  <a:pt x="8470926" y="690634"/>
                </a:cubicBezTo>
                <a:cubicBezTo>
                  <a:pt x="8474323" y="704175"/>
                  <a:pt x="8465830" y="714332"/>
                  <a:pt x="8448832" y="714332"/>
                </a:cubicBezTo>
                <a:cubicBezTo>
                  <a:pt x="8433533" y="714332"/>
                  <a:pt x="8416523" y="704175"/>
                  <a:pt x="8413126" y="690634"/>
                </a:cubicBezTo>
                <a:cubicBezTo>
                  <a:pt x="8409717" y="677092"/>
                  <a:pt x="8418222" y="666935"/>
                  <a:pt x="8435219" y="666935"/>
                </a:cubicBezTo>
                <a:close/>
                <a:moveTo>
                  <a:pt x="8355314" y="666935"/>
                </a:moveTo>
                <a:cubicBezTo>
                  <a:pt x="8370613" y="666935"/>
                  <a:pt x="8385913" y="677092"/>
                  <a:pt x="8391009" y="690634"/>
                </a:cubicBezTo>
                <a:cubicBezTo>
                  <a:pt x="8394406" y="704175"/>
                  <a:pt x="8384202" y="714332"/>
                  <a:pt x="8368903" y="714332"/>
                </a:cubicBezTo>
                <a:cubicBezTo>
                  <a:pt x="8353604" y="714332"/>
                  <a:pt x="8336606" y="704175"/>
                  <a:pt x="8333208" y="690634"/>
                </a:cubicBezTo>
                <a:cubicBezTo>
                  <a:pt x="8329812" y="677092"/>
                  <a:pt x="8340003" y="666935"/>
                  <a:pt x="8355314" y="666935"/>
                </a:cubicBezTo>
                <a:close/>
                <a:moveTo>
                  <a:pt x="8273698" y="666935"/>
                </a:moveTo>
                <a:cubicBezTo>
                  <a:pt x="8288997" y="666935"/>
                  <a:pt x="8304309" y="677092"/>
                  <a:pt x="8309404" y="690634"/>
                </a:cubicBezTo>
                <a:cubicBezTo>
                  <a:pt x="8312802" y="704175"/>
                  <a:pt x="8302598" y="714332"/>
                  <a:pt x="8287299" y="714332"/>
                </a:cubicBezTo>
                <a:cubicBezTo>
                  <a:pt x="8272000" y="714332"/>
                  <a:pt x="8255001" y="704175"/>
                  <a:pt x="8251605" y="690634"/>
                </a:cubicBezTo>
                <a:cubicBezTo>
                  <a:pt x="8248207" y="677092"/>
                  <a:pt x="8258399" y="666935"/>
                  <a:pt x="8273698" y="666935"/>
                </a:cubicBezTo>
                <a:close/>
                <a:moveTo>
                  <a:pt x="8192107" y="665240"/>
                </a:moveTo>
                <a:cubicBezTo>
                  <a:pt x="8209117" y="666933"/>
                  <a:pt x="8224416" y="677089"/>
                  <a:pt x="8227813" y="688938"/>
                </a:cubicBezTo>
                <a:cubicBezTo>
                  <a:pt x="8231210" y="702480"/>
                  <a:pt x="8221007" y="712636"/>
                  <a:pt x="8205695" y="712636"/>
                </a:cubicBezTo>
                <a:cubicBezTo>
                  <a:pt x="8190396" y="712636"/>
                  <a:pt x="8173398" y="702480"/>
                  <a:pt x="8170001" y="688938"/>
                </a:cubicBezTo>
                <a:cubicBezTo>
                  <a:pt x="8166604" y="675396"/>
                  <a:pt x="8176807" y="665240"/>
                  <a:pt x="8192107" y="665240"/>
                </a:cubicBezTo>
                <a:close/>
                <a:moveTo>
                  <a:pt x="8110502" y="665240"/>
                </a:moveTo>
                <a:cubicBezTo>
                  <a:pt x="8125801" y="666933"/>
                  <a:pt x="8141101" y="677089"/>
                  <a:pt x="8144510" y="688938"/>
                </a:cubicBezTo>
                <a:cubicBezTo>
                  <a:pt x="8147907" y="702480"/>
                  <a:pt x="8137704" y="712636"/>
                  <a:pt x="8122405" y="712636"/>
                </a:cubicBezTo>
                <a:cubicBezTo>
                  <a:pt x="8107105" y="712636"/>
                  <a:pt x="8091806" y="702480"/>
                  <a:pt x="8088397" y="688938"/>
                </a:cubicBezTo>
                <a:cubicBezTo>
                  <a:pt x="8085000" y="675396"/>
                  <a:pt x="8095203" y="665240"/>
                  <a:pt x="8110502" y="665240"/>
                </a:cubicBezTo>
                <a:close/>
                <a:moveTo>
                  <a:pt x="8028899" y="665240"/>
                </a:moveTo>
                <a:cubicBezTo>
                  <a:pt x="8044198" y="666933"/>
                  <a:pt x="8059497" y="677089"/>
                  <a:pt x="8062895" y="688938"/>
                </a:cubicBezTo>
                <a:cubicBezTo>
                  <a:pt x="8066291" y="702480"/>
                  <a:pt x="8056088" y="712636"/>
                  <a:pt x="8040789" y="712636"/>
                </a:cubicBezTo>
                <a:cubicBezTo>
                  <a:pt x="8025490" y="712636"/>
                  <a:pt x="8010190" y="702480"/>
                  <a:pt x="8006793" y="688938"/>
                </a:cubicBezTo>
                <a:cubicBezTo>
                  <a:pt x="8003396" y="675396"/>
                  <a:pt x="8013599" y="665240"/>
                  <a:pt x="8028899" y="665240"/>
                </a:cubicBezTo>
                <a:close/>
                <a:moveTo>
                  <a:pt x="7947282" y="665240"/>
                </a:moveTo>
                <a:cubicBezTo>
                  <a:pt x="7962582" y="666933"/>
                  <a:pt x="7977892" y="677089"/>
                  <a:pt x="7981290" y="688938"/>
                </a:cubicBezTo>
                <a:cubicBezTo>
                  <a:pt x="7984687" y="702480"/>
                  <a:pt x="7974496" y="712636"/>
                  <a:pt x="7957486" y="712636"/>
                </a:cubicBezTo>
                <a:cubicBezTo>
                  <a:pt x="7942186" y="712636"/>
                  <a:pt x="7926887" y="702480"/>
                  <a:pt x="7923478" y="688938"/>
                </a:cubicBezTo>
                <a:cubicBezTo>
                  <a:pt x="7920081" y="675396"/>
                  <a:pt x="7930285" y="665240"/>
                  <a:pt x="7947282" y="665240"/>
                </a:cubicBezTo>
                <a:close/>
                <a:moveTo>
                  <a:pt x="7863968" y="665240"/>
                </a:moveTo>
                <a:cubicBezTo>
                  <a:pt x="7879268" y="666933"/>
                  <a:pt x="7894567" y="677089"/>
                  <a:pt x="7897976" y="688938"/>
                </a:cubicBezTo>
                <a:cubicBezTo>
                  <a:pt x="7901373" y="702480"/>
                  <a:pt x="7891169" y="712636"/>
                  <a:pt x="7874172" y="712636"/>
                </a:cubicBezTo>
                <a:cubicBezTo>
                  <a:pt x="7858872" y="712636"/>
                  <a:pt x="7843573" y="702480"/>
                  <a:pt x="7840176" y="688938"/>
                </a:cubicBezTo>
                <a:cubicBezTo>
                  <a:pt x="7836779" y="675396"/>
                  <a:pt x="7846970" y="665240"/>
                  <a:pt x="7863968" y="665240"/>
                </a:cubicBezTo>
                <a:close/>
                <a:moveTo>
                  <a:pt x="7780666" y="665240"/>
                </a:moveTo>
                <a:cubicBezTo>
                  <a:pt x="7797664" y="665240"/>
                  <a:pt x="7812963" y="677089"/>
                  <a:pt x="7814662" y="688938"/>
                </a:cubicBezTo>
                <a:cubicBezTo>
                  <a:pt x="7818071" y="702480"/>
                  <a:pt x="7807868" y="712636"/>
                  <a:pt x="7790870" y="712636"/>
                </a:cubicBezTo>
                <a:cubicBezTo>
                  <a:pt x="7775571" y="712636"/>
                  <a:pt x="7760271" y="702480"/>
                  <a:pt x="7756863" y="688938"/>
                </a:cubicBezTo>
                <a:cubicBezTo>
                  <a:pt x="7753465" y="675396"/>
                  <a:pt x="7765368" y="665240"/>
                  <a:pt x="7780666" y="665240"/>
                </a:cubicBezTo>
                <a:close/>
                <a:moveTo>
                  <a:pt x="7700773" y="665240"/>
                </a:moveTo>
                <a:cubicBezTo>
                  <a:pt x="7716072" y="665240"/>
                  <a:pt x="7731383" y="677089"/>
                  <a:pt x="7734782" y="688938"/>
                </a:cubicBezTo>
                <a:cubicBezTo>
                  <a:pt x="7738179" y="702480"/>
                  <a:pt x="7726276" y="712636"/>
                  <a:pt x="7710965" y="712636"/>
                </a:cubicBezTo>
                <a:cubicBezTo>
                  <a:pt x="7695666" y="712636"/>
                  <a:pt x="7680367" y="702480"/>
                  <a:pt x="7676969" y="688938"/>
                </a:cubicBezTo>
                <a:cubicBezTo>
                  <a:pt x="7673572" y="675396"/>
                  <a:pt x="7685474" y="665240"/>
                  <a:pt x="7700773" y="665240"/>
                </a:cubicBezTo>
                <a:close/>
                <a:moveTo>
                  <a:pt x="7622555" y="665240"/>
                </a:moveTo>
                <a:cubicBezTo>
                  <a:pt x="7639552" y="665240"/>
                  <a:pt x="7654851" y="677089"/>
                  <a:pt x="7656551" y="688938"/>
                </a:cubicBezTo>
                <a:cubicBezTo>
                  <a:pt x="7659960" y="702480"/>
                  <a:pt x="7648058" y="712636"/>
                  <a:pt x="7632758" y="712636"/>
                </a:cubicBezTo>
                <a:cubicBezTo>
                  <a:pt x="7617460" y="712636"/>
                  <a:pt x="7602149" y="702480"/>
                  <a:pt x="7598742" y="688938"/>
                </a:cubicBezTo>
                <a:cubicBezTo>
                  <a:pt x="7597040" y="675396"/>
                  <a:pt x="7607257" y="665240"/>
                  <a:pt x="7622555" y="665240"/>
                </a:cubicBezTo>
                <a:close/>
                <a:moveTo>
                  <a:pt x="6645108" y="665240"/>
                </a:moveTo>
                <a:cubicBezTo>
                  <a:pt x="6660407" y="665240"/>
                  <a:pt x="6675716" y="675396"/>
                  <a:pt x="6675716" y="688938"/>
                </a:cubicBezTo>
                <a:cubicBezTo>
                  <a:pt x="6677415" y="702480"/>
                  <a:pt x="6665513" y="712636"/>
                  <a:pt x="6648517" y="712636"/>
                </a:cubicBezTo>
                <a:cubicBezTo>
                  <a:pt x="6633205" y="712636"/>
                  <a:pt x="6619598" y="702480"/>
                  <a:pt x="6617900" y="688938"/>
                </a:cubicBezTo>
                <a:cubicBezTo>
                  <a:pt x="6616208" y="675396"/>
                  <a:pt x="6628096" y="665240"/>
                  <a:pt x="6645108" y="665240"/>
                </a:cubicBezTo>
                <a:close/>
                <a:moveTo>
                  <a:pt x="6563536" y="665240"/>
                </a:moveTo>
                <a:cubicBezTo>
                  <a:pt x="6578831" y="665240"/>
                  <a:pt x="6592430" y="675396"/>
                  <a:pt x="6594119" y="688938"/>
                </a:cubicBezTo>
                <a:cubicBezTo>
                  <a:pt x="6595828" y="702480"/>
                  <a:pt x="6582220" y="712636"/>
                  <a:pt x="6566933" y="712636"/>
                </a:cubicBezTo>
                <a:cubicBezTo>
                  <a:pt x="6551631" y="712636"/>
                  <a:pt x="6538032" y="702480"/>
                  <a:pt x="6536324" y="688938"/>
                </a:cubicBezTo>
                <a:cubicBezTo>
                  <a:pt x="6534627" y="675396"/>
                  <a:pt x="6548235" y="665240"/>
                  <a:pt x="6563536" y="665240"/>
                </a:cubicBezTo>
                <a:close/>
                <a:moveTo>
                  <a:pt x="6481914" y="665240"/>
                </a:moveTo>
                <a:cubicBezTo>
                  <a:pt x="6498927" y="665240"/>
                  <a:pt x="6512524" y="675396"/>
                  <a:pt x="6512524" y="688938"/>
                </a:cubicBezTo>
                <a:cubicBezTo>
                  <a:pt x="6512524" y="702480"/>
                  <a:pt x="6500627" y="712636"/>
                  <a:pt x="6485327" y="712636"/>
                </a:cubicBezTo>
                <a:cubicBezTo>
                  <a:pt x="6470028" y="712636"/>
                  <a:pt x="6456430" y="702480"/>
                  <a:pt x="6454721" y="688938"/>
                </a:cubicBezTo>
                <a:cubicBezTo>
                  <a:pt x="6454721" y="675396"/>
                  <a:pt x="6466621" y="665240"/>
                  <a:pt x="6481914" y="665240"/>
                </a:cubicBezTo>
                <a:close/>
                <a:moveTo>
                  <a:pt x="6400327" y="665240"/>
                </a:moveTo>
                <a:cubicBezTo>
                  <a:pt x="6417336" y="665240"/>
                  <a:pt x="6430927" y="675396"/>
                  <a:pt x="6430927" y="688938"/>
                </a:cubicBezTo>
                <a:cubicBezTo>
                  <a:pt x="6430927" y="702480"/>
                  <a:pt x="6419033" y="712636"/>
                  <a:pt x="6403737" y="712636"/>
                </a:cubicBezTo>
                <a:cubicBezTo>
                  <a:pt x="6388424" y="712636"/>
                  <a:pt x="6374832" y="702480"/>
                  <a:pt x="6373132" y="688938"/>
                </a:cubicBezTo>
                <a:cubicBezTo>
                  <a:pt x="6373132" y="675396"/>
                  <a:pt x="6385024" y="665240"/>
                  <a:pt x="6400327" y="665240"/>
                </a:cubicBezTo>
                <a:close/>
                <a:moveTo>
                  <a:pt x="6320447" y="665240"/>
                </a:moveTo>
                <a:cubicBezTo>
                  <a:pt x="6335739" y="665240"/>
                  <a:pt x="6349347" y="675396"/>
                  <a:pt x="6349347" y="688938"/>
                </a:cubicBezTo>
                <a:cubicBezTo>
                  <a:pt x="6349347" y="702480"/>
                  <a:pt x="6337440" y="712636"/>
                  <a:pt x="6322149" y="712636"/>
                </a:cubicBezTo>
                <a:cubicBezTo>
                  <a:pt x="6306848" y="712636"/>
                  <a:pt x="6293251" y="702480"/>
                  <a:pt x="6293251" y="688938"/>
                </a:cubicBezTo>
                <a:cubicBezTo>
                  <a:pt x="6293251" y="675396"/>
                  <a:pt x="6305144" y="665240"/>
                  <a:pt x="6320447" y="665240"/>
                </a:cubicBezTo>
                <a:close/>
                <a:moveTo>
                  <a:pt x="5994069" y="665240"/>
                </a:moveTo>
                <a:cubicBezTo>
                  <a:pt x="6011057" y="665240"/>
                  <a:pt x="6022956" y="675396"/>
                  <a:pt x="6022956" y="688938"/>
                </a:cubicBezTo>
                <a:cubicBezTo>
                  <a:pt x="6022956" y="702480"/>
                  <a:pt x="6009358" y="712636"/>
                  <a:pt x="5994069" y="712636"/>
                </a:cubicBezTo>
                <a:cubicBezTo>
                  <a:pt x="5978762" y="712636"/>
                  <a:pt x="5965169" y="702480"/>
                  <a:pt x="5965169" y="688938"/>
                </a:cubicBezTo>
                <a:cubicBezTo>
                  <a:pt x="5965169" y="675396"/>
                  <a:pt x="5978762" y="665240"/>
                  <a:pt x="5994069" y="665240"/>
                </a:cubicBezTo>
                <a:close/>
                <a:moveTo>
                  <a:pt x="5914174" y="663546"/>
                </a:moveTo>
                <a:cubicBezTo>
                  <a:pt x="5929484" y="665238"/>
                  <a:pt x="5943084" y="675395"/>
                  <a:pt x="5943084" y="687244"/>
                </a:cubicBezTo>
                <a:cubicBezTo>
                  <a:pt x="5943084" y="700786"/>
                  <a:pt x="5929484" y="710942"/>
                  <a:pt x="5914174" y="710942"/>
                </a:cubicBezTo>
                <a:cubicBezTo>
                  <a:pt x="5898883" y="710942"/>
                  <a:pt x="5885280" y="700786"/>
                  <a:pt x="5885280" y="687244"/>
                </a:cubicBezTo>
                <a:cubicBezTo>
                  <a:pt x="5885280" y="673702"/>
                  <a:pt x="5898883" y="663546"/>
                  <a:pt x="5914174" y="663546"/>
                </a:cubicBezTo>
                <a:close/>
                <a:moveTo>
                  <a:pt x="772756" y="661851"/>
                </a:moveTo>
                <a:cubicBezTo>
                  <a:pt x="788058" y="661851"/>
                  <a:pt x="793157" y="673700"/>
                  <a:pt x="786357" y="685549"/>
                </a:cubicBezTo>
                <a:cubicBezTo>
                  <a:pt x="777857" y="697398"/>
                  <a:pt x="759156" y="709247"/>
                  <a:pt x="742154" y="709247"/>
                </a:cubicBezTo>
                <a:cubicBezTo>
                  <a:pt x="726853" y="709247"/>
                  <a:pt x="720052" y="699092"/>
                  <a:pt x="728554" y="685549"/>
                </a:cubicBezTo>
                <a:cubicBezTo>
                  <a:pt x="737054" y="672007"/>
                  <a:pt x="755755" y="661851"/>
                  <a:pt x="772756" y="661851"/>
                </a:cubicBezTo>
                <a:close/>
                <a:moveTo>
                  <a:pt x="691155" y="661851"/>
                </a:moveTo>
                <a:cubicBezTo>
                  <a:pt x="706456" y="661851"/>
                  <a:pt x="713257" y="673700"/>
                  <a:pt x="704756" y="685549"/>
                </a:cubicBezTo>
                <a:cubicBezTo>
                  <a:pt x="696255" y="697398"/>
                  <a:pt x="677555" y="709247"/>
                  <a:pt x="660552" y="709247"/>
                </a:cubicBezTo>
                <a:cubicBezTo>
                  <a:pt x="645252" y="709247"/>
                  <a:pt x="638450" y="699092"/>
                  <a:pt x="646951" y="685549"/>
                </a:cubicBezTo>
                <a:cubicBezTo>
                  <a:pt x="655453" y="672007"/>
                  <a:pt x="674153" y="661851"/>
                  <a:pt x="691155" y="661851"/>
                </a:cubicBezTo>
                <a:close/>
                <a:moveTo>
                  <a:pt x="3222683" y="660163"/>
                </a:moveTo>
                <a:cubicBezTo>
                  <a:pt x="3237981" y="660163"/>
                  <a:pt x="3246485" y="672012"/>
                  <a:pt x="3243089" y="683861"/>
                </a:cubicBezTo>
                <a:cubicBezTo>
                  <a:pt x="3237981" y="697403"/>
                  <a:pt x="3222683" y="707559"/>
                  <a:pt x="3207387" y="707559"/>
                </a:cubicBezTo>
                <a:cubicBezTo>
                  <a:pt x="3192073" y="707559"/>
                  <a:pt x="3181880" y="697403"/>
                  <a:pt x="3186976" y="683861"/>
                </a:cubicBezTo>
                <a:cubicBezTo>
                  <a:pt x="3192073" y="670319"/>
                  <a:pt x="3207387" y="660163"/>
                  <a:pt x="3222683" y="660163"/>
                </a:cubicBezTo>
                <a:close/>
                <a:moveTo>
                  <a:pt x="2651427" y="660163"/>
                </a:moveTo>
                <a:cubicBezTo>
                  <a:pt x="2666726" y="660163"/>
                  <a:pt x="2675219" y="670319"/>
                  <a:pt x="2670124" y="683861"/>
                </a:cubicBezTo>
                <a:cubicBezTo>
                  <a:pt x="2665028" y="697403"/>
                  <a:pt x="2648030" y="707559"/>
                  <a:pt x="2632719" y="707559"/>
                </a:cubicBezTo>
                <a:cubicBezTo>
                  <a:pt x="2617420" y="707559"/>
                  <a:pt x="2608927" y="697403"/>
                  <a:pt x="2614022" y="683861"/>
                </a:cubicBezTo>
                <a:cubicBezTo>
                  <a:pt x="2619130" y="670319"/>
                  <a:pt x="2636128" y="660163"/>
                  <a:pt x="2651427" y="660163"/>
                </a:cubicBezTo>
                <a:close/>
                <a:moveTo>
                  <a:pt x="2574934" y="660163"/>
                </a:moveTo>
                <a:cubicBezTo>
                  <a:pt x="2590234" y="660163"/>
                  <a:pt x="2598750" y="670319"/>
                  <a:pt x="2593631" y="683861"/>
                </a:cubicBezTo>
                <a:cubicBezTo>
                  <a:pt x="2588535" y="697403"/>
                  <a:pt x="2571537" y="707559"/>
                  <a:pt x="2554539" y="707559"/>
                </a:cubicBezTo>
                <a:cubicBezTo>
                  <a:pt x="2539240" y="707559"/>
                  <a:pt x="2530735" y="697403"/>
                  <a:pt x="2535831" y="683861"/>
                </a:cubicBezTo>
                <a:cubicBezTo>
                  <a:pt x="2540939" y="670319"/>
                  <a:pt x="2557937" y="660163"/>
                  <a:pt x="2574934" y="660163"/>
                </a:cubicBezTo>
                <a:close/>
                <a:moveTo>
                  <a:pt x="2493343" y="660163"/>
                </a:moveTo>
                <a:cubicBezTo>
                  <a:pt x="2508643" y="660163"/>
                  <a:pt x="2517148" y="670319"/>
                  <a:pt x="2512039" y="683861"/>
                </a:cubicBezTo>
                <a:cubicBezTo>
                  <a:pt x="2506944" y="697403"/>
                  <a:pt x="2489946" y="707559"/>
                  <a:pt x="2472937" y="707559"/>
                </a:cubicBezTo>
                <a:cubicBezTo>
                  <a:pt x="2457637" y="707559"/>
                  <a:pt x="2449132" y="697403"/>
                  <a:pt x="2454228" y="683861"/>
                </a:cubicBezTo>
                <a:cubicBezTo>
                  <a:pt x="2459336" y="670319"/>
                  <a:pt x="2476334" y="660163"/>
                  <a:pt x="2493343" y="660163"/>
                </a:cubicBezTo>
                <a:close/>
                <a:moveTo>
                  <a:pt x="2410031" y="660163"/>
                </a:moveTo>
                <a:cubicBezTo>
                  <a:pt x="2427029" y="660163"/>
                  <a:pt x="2435522" y="670319"/>
                  <a:pt x="2428727" y="683861"/>
                </a:cubicBezTo>
                <a:cubicBezTo>
                  <a:pt x="2423620" y="697403"/>
                  <a:pt x="2406622" y="707559"/>
                  <a:pt x="2389624" y="707559"/>
                </a:cubicBezTo>
                <a:cubicBezTo>
                  <a:pt x="2374325" y="707559"/>
                  <a:pt x="2365832" y="697403"/>
                  <a:pt x="2370927" y="683861"/>
                </a:cubicBezTo>
                <a:cubicBezTo>
                  <a:pt x="2376023" y="670319"/>
                  <a:pt x="2394731" y="660163"/>
                  <a:pt x="2410031" y="660163"/>
                </a:cubicBezTo>
                <a:close/>
                <a:moveTo>
                  <a:pt x="2328428" y="660163"/>
                </a:moveTo>
                <a:cubicBezTo>
                  <a:pt x="2345426" y="660163"/>
                  <a:pt x="2352219" y="670319"/>
                  <a:pt x="2347123" y="683861"/>
                </a:cubicBezTo>
                <a:cubicBezTo>
                  <a:pt x="2342027" y="697403"/>
                  <a:pt x="2323320" y="707559"/>
                  <a:pt x="2308021" y="707559"/>
                </a:cubicBezTo>
                <a:cubicBezTo>
                  <a:pt x="2292722" y="707559"/>
                  <a:pt x="2284229" y="697403"/>
                  <a:pt x="2289324" y="683861"/>
                </a:cubicBezTo>
                <a:cubicBezTo>
                  <a:pt x="2294420" y="670319"/>
                  <a:pt x="2313128" y="660163"/>
                  <a:pt x="2328428" y="660163"/>
                </a:cubicBezTo>
                <a:close/>
                <a:moveTo>
                  <a:pt x="2246812" y="660163"/>
                </a:moveTo>
                <a:cubicBezTo>
                  <a:pt x="2263810" y="660163"/>
                  <a:pt x="2272302" y="670319"/>
                  <a:pt x="2265508" y="683861"/>
                </a:cubicBezTo>
                <a:cubicBezTo>
                  <a:pt x="2260412" y="697403"/>
                  <a:pt x="2241705" y="707559"/>
                  <a:pt x="2226394" y="707559"/>
                </a:cubicBezTo>
                <a:cubicBezTo>
                  <a:pt x="2211094" y="707559"/>
                  <a:pt x="2202601" y="697403"/>
                  <a:pt x="2207697" y="683861"/>
                </a:cubicBezTo>
                <a:cubicBezTo>
                  <a:pt x="2212793" y="670319"/>
                  <a:pt x="2231500" y="660163"/>
                  <a:pt x="2246812" y="660163"/>
                </a:cubicBezTo>
                <a:close/>
                <a:moveTo>
                  <a:pt x="2003687" y="660163"/>
                </a:moveTo>
                <a:cubicBezTo>
                  <a:pt x="2018986" y="660163"/>
                  <a:pt x="2027490" y="670319"/>
                  <a:pt x="2020685" y="682168"/>
                </a:cubicBezTo>
                <a:cubicBezTo>
                  <a:pt x="2013890" y="695710"/>
                  <a:pt x="1996881" y="705866"/>
                  <a:pt x="1981581" y="705866"/>
                </a:cubicBezTo>
                <a:cubicBezTo>
                  <a:pt x="1966282" y="705866"/>
                  <a:pt x="1957777" y="695710"/>
                  <a:pt x="1964584" y="682168"/>
                </a:cubicBezTo>
                <a:cubicBezTo>
                  <a:pt x="1969680" y="670319"/>
                  <a:pt x="1986677" y="660163"/>
                  <a:pt x="2003687" y="660163"/>
                </a:cubicBezTo>
                <a:close/>
                <a:moveTo>
                  <a:pt x="3549100" y="658468"/>
                </a:moveTo>
                <a:cubicBezTo>
                  <a:pt x="3564398" y="660162"/>
                  <a:pt x="3574603" y="670317"/>
                  <a:pt x="3571194" y="682166"/>
                </a:cubicBezTo>
                <a:cubicBezTo>
                  <a:pt x="3567797" y="695708"/>
                  <a:pt x="3550799" y="705865"/>
                  <a:pt x="3535487" y="705865"/>
                </a:cubicBezTo>
                <a:cubicBezTo>
                  <a:pt x="3520188" y="705865"/>
                  <a:pt x="3509985" y="695708"/>
                  <a:pt x="3513393" y="682166"/>
                </a:cubicBezTo>
                <a:cubicBezTo>
                  <a:pt x="3516790" y="668625"/>
                  <a:pt x="3533788" y="658468"/>
                  <a:pt x="3549100" y="658468"/>
                </a:cubicBezTo>
                <a:close/>
                <a:moveTo>
                  <a:pt x="3465798" y="658468"/>
                </a:moveTo>
                <a:cubicBezTo>
                  <a:pt x="3481096" y="660162"/>
                  <a:pt x="3491300" y="670317"/>
                  <a:pt x="3487903" y="682166"/>
                </a:cubicBezTo>
                <a:cubicBezTo>
                  <a:pt x="3484506" y="695708"/>
                  <a:pt x="3467507" y="705865"/>
                  <a:pt x="3452209" y="705865"/>
                </a:cubicBezTo>
                <a:cubicBezTo>
                  <a:pt x="3436897" y="705865"/>
                  <a:pt x="3426705" y="695708"/>
                  <a:pt x="3430103" y="682166"/>
                </a:cubicBezTo>
                <a:cubicBezTo>
                  <a:pt x="3433500" y="668625"/>
                  <a:pt x="3450498" y="658468"/>
                  <a:pt x="3465798" y="658468"/>
                </a:cubicBezTo>
                <a:close/>
                <a:moveTo>
                  <a:pt x="3385880" y="658468"/>
                </a:moveTo>
                <a:cubicBezTo>
                  <a:pt x="3401179" y="660162"/>
                  <a:pt x="3409687" y="670317"/>
                  <a:pt x="3406287" y="682166"/>
                </a:cubicBezTo>
                <a:cubicBezTo>
                  <a:pt x="3402878" y="695708"/>
                  <a:pt x="3385880" y="705865"/>
                  <a:pt x="3370582" y="705865"/>
                </a:cubicBezTo>
                <a:cubicBezTo>
                  <a:pt x="3355282" y="705865"/>
                  <a:pt x="3345090" y="695708"/>
                  <a:pt x="3350187" y="682166"/>
                </a:cubicBezTo>
                <a:cubicBezTo>
                  <a:pt x="3355282" y="668625"/>
                  <a:pt x="3370582" y="658468"/>
                  <a:pt x="3385880" y="658468"/>
                </a:cubicBezTo>
                <a:close/>
                <a:moveTo>
                  <a:pt x="3302579" y="658468"/>
                </a:moveTo>
                <a:cubicBezTo>
                  <a:pt x="3317878" y="660162"/>
                  <a:pt x="3328083" y="670317"/>
                  <a:pt x="3322975" y="682166"/>
                </a:cubicBezTo>
                <a:cubicBezTo>
                  <a:pt x="3319576" y="695708"/>
                  <a:pt x="3302579" y="705865"/>
                  <a:pt x="3287279" y="705865"/>
                </a:cubicBezTo>
                <a:cubicBezTo>
                  <a:pt x="3271981" y="705865"/>
                  <a:pt x="3261777" y="695708"/>
                  <a:pt x="3266874" y="682166"/>
                </a:cubicBezTo>
                <a:cubicBezTo>
                  <a:pt x="3271981" y="668625"/>
                  <a:pt x="3287279" y="658468"/>
                  <a:pt x="3302579" y="658468"/>
                </a:cubicBezTo>
                <a:close/>
                <a:moveTo>
                  <a:pt x="2166904" y="658468"/>
                </a:moveTo>
                <a:cubicBezTo>
                  <a:pt x="2182204" y="660162"/>
                  <a:pt x="2190708" y="670317"/>
                  <a:pt x="2183902" y="682166"/>
                </a:cubicBezTo>
                <a:cubicBezTo>
                  <a:pt x="2177108" y="695708"/>
                  <a:pt x="2160110" y="705865"/>
                  <a:pt x="2144811" y="705865"/>
                </a:cubicBezTo>
                <a:cubicBezTo>
                  <a:pt x="2129511" y="705865"/>
                  <a:pt x="2121006" y="695708"/>
                  <a:pt x="2127813" y="682166"/>
                </a:cubicBezTo>
                <a:cubicBezTo>
                  <a:pt x="2134607" y="668625"/>
                  <a:pt x="2151605" y="658468"/>
                  <a:pt x="2166904" y="658468"/>
                </a:cubicBezTo>
                <a:close/>
                <a:moveTo>
                  <a:pt x="2085302" y="658468"/>
                </a:moveTo>
                <a:cubicBezTo>
                  <a:pt x="2100602" y="660162"/>
                  <a:pt x="2109106" y="670317"/>
                  <a:pt x="2102300" y="682166"/>
                </a:cubicBezTo>
                <a:cubicBezTo>
                  <a:pt x="2095506" y="695708"/>
                  <a:pt x="2078508" y="705865"/>
                  <a:pt x="2063209" y="705865"/>
                </a:cubicBezTo>
                <a:cubicBezTo>
                  <a:pt x="2047909" y="705865"/>
                  <a:pt x="2039404" y="695708"/>
                  <a:pt x="2046211" y="682166"/>
                </a:cubicBezTo>
                <a:cubicBezTo>
                  <a:pt x="2053005" y="668625"/>
                  <a:pt x="2070003" y="658468"/>
                  <a:pt x="2085302" y="658468"/>
                </a:cubicBezTo>
                <a:close/>
                <a:moveTo>
                  <a:pt x="1922096" y="658468"/>
                </a:moveTo>
                <a:cubicBezTo>
                  <a:pt x="1937394" y="660162"/>
                  <a:pt x="1944188" y="670317"/>
                  <a:pt x="1939094" y="682166"/>
                </a:cubicBezTo>
                <a:cubicBezTo>
                  <a:pt x="1932299" y="695708"/>
                  <a:pt x="1915288" y="705865"/>
                  <a:pt x="1898292" y="705865"/>
                </a:cubicBezTo>
                <a:cubicBezTo>
                  <a:pt x="1882992" y="705865"/>
                  <a:pt x="1874499" y="695708"/>
                  <a:pt x="1881294" y="682166"/>
                </a:cubicBezTo>
                <a:cubicBezTo>
                  <a:pt x="1888100" y="668625"/>
                  <a:pt x="1905098" y="658468"/>
                  <a:pt x="1922096" y="658468"/>
                </a:cubicBezTo>
                <a:close/>
                <a:moveTo>
                  <a:pt x="1840469" y="658468"/>
                </a:moveTo>
                <a:cubicBezTo>
                  <a:pt x="1855768" y="658468"/>
                  <a:pt x="1864273" y="670317"/>
                  <a:pt x="1857467" y="682166"/>
                </a:cubicBezTo>
                <a:cubicBezTo>
                  <a:pt x="1850672" y="695708"/>
                  <a:pt x="1833663" y="705865"/>
                  <a:pt x="1816666" y="705865"/>
                </a:cubicBezTo>
                <a:cubicBezTo>
                  <a:pt x="1801366" y="705865"/>
                  <a:pt x="1792873" y="695708"/>
                  <a:pt x="1799668" y="682166"/>
                </a:cubicBezTo>
                <a:cubicBezTo>
                  <a:pt x="1806474" y="668625"/>
                  <a:pt x="1825170" y="658468"/>
                  <a:pt x="1840469" y="658468"/>
                </a:cubicBezTo>
                <a:close/>
                <a:moveTo>
                  <a:pt x="1755478" y="658468"/>
                </a:moveTo>
                <a:cubicBezTo>
                  <a:pt x="1772475" y="660162"/>
                  <a:pt x="1779281" y="670317"/>
                  <a:pt x="1772475" y="682166"/>
                </a:cubicBezTo>
                <a:cubicBezTo>
                  <a:pt x="1765681" y="695708"/>
                  <a:pt x="1748671" y="705865"/>
                  <a:pt x="1731674" y="705865"/>
                </a:cubicBezTo>
                <a:cubicBezTo>
                  <a:pt x="1716374" y="705865"/>
                  <a:pt x="1707881" y="695708"/>
                  <a:pt x="1714676" y="682166"/>
                </a:cubicBezTo>
                <a:cubicBezTo>
                  <a:pt x="1721482" y="670317"/>
                  <a:pt x="1740178" y="658468"/>
                  <a:pt x="1755478" y="658468"/>
                </a:cubicBezTo>
                <a:close/>
                <a:moveTo>
                  <a:pt x="1673864" y="658468"/>
                </a:moveTo>
                <a:cubicBezTo>
                  <a:pt x="1690861" y="660162"/>
                  <a:pt x="1697668" y="670317"/>
                  <a:pt x="1690861" y="682166"/>
                </a:cubicBezTo>
                <a:cubicBezTo>
                  <a:pt x="1684067" y="695708"/>
                  <a:pt x="1665358" y="705865"/>
                  <a:pt x="1650048" y="705865"/>
                </a:cubicBezTo>
                <a:cubicBezTo>
                  <a:pt x="1634748" y="705865"/>
                  <a:pt x="1626255" y="695708"/>
                  <a:pt x="1633050" y="682166"/>
                </a:cubicBezTo>
                <a:cubicBezTo>
                  <a:pt x="1639856" y="670317"/>
                  <a:pt x="1658564" y="658468"/>
                  <a:pt x="1673864" y="658468"/>
                </a:cubicBezTo>
                <a:close/>
                <a:moveTo>
                  <a:pt x="1593959" y="658468"/>
                </a:moveTo>
                <a:cubicBezTo>
                  <a:pt x="1609257" y="660162"/>
                  <a:pt x="1616063" y="670317"/>
                  <a:pt x="1609257" y="682166"/>
                </a:cubicBezTo>
                <a:cubicBezTo>
                  <a:pt x="1602463" y="695708"/>
                  <a:pt x="1583756" y="705865"/>
                  <a:pt x="1568455" y="705865"/>
                </a:cubicBezTo>
                <a:cubicBezTo>
                  <a:pt x="1553157" y="705865"/>
                  <a:pt x="1544664" y="695708"/>
                  <a:pt x="1553157" y="682166"/>
                </a:cubicBezTo>
                <a:cubicBezTo>
                  <a:pt x="1559963" y="670317"/>
                  <a:pt x="1578659" y="658468"/>
                  <a:pt x="1593959" y="658468"/>
                </a:cubicBezTo>
                <a:close/>
                <a:moveTo>
                  <a:pt x="1512365" y="658468"/>
                </a:moveTo>
                <a:cubicBezTo>
                  <a:pt x="1527665" y="658468"/>
                  <a:pt x="1534470" y="670317"/>
                  <a:pt x="1527665" y="682166"/>
                </a:cubicBezTo>
                <a:cubicBezTo>
                  <a:pt x="1520858" y="695708"/>
                  <a:pt x="1502162" y="705865"/>
                  <a:pt x="1486863" y="705865"/>
                </a:cubicBezTo>
                <a:cubicBezTo>
                  <a:pt x="1471564" y="705865"/>
                  <a:pt x="1464757" y="695708"/>
                  <a:pt x="1471564" y="682166"/>
                </a:cubicBezTo>
                <a:cubicBezTo>
                  <a:pt x="1478358" y="670317"/>
                  <a:pt x="1497066" y="658468"/>
                  <a:pt x="1512365" y="658468"/>
                </a:cubicBezTo>
                <a:close/>
                <a:moveTo>
                  <a:pt x="1432449" y="658468"/>
                </a:moveTo>
                <a:cubicBezTo>
                  <a:pt x="1447748" y="658468"/>
                  <a:pt x="1454555" y="670317"/>
                  <a:pt x="1447748" y="682166"/>
                </a:cubicBezTo>
                <a:cubicBezTo>
                  <a:pt x="1440954" y="695708"/>
                  <a:pt x="1422246" y="705865"/>
                  <a:pt x="1406946" y="705865"/>
                </a:cubicBezTo>
                <a:cubicBezTo>
                  <a:pt x="1391635" y="705865"/>
                  <a:pt x="1384841" y="695708"/>
                  <a:pt x="1391635" y="682166"/>
                </a:cubicBezTo>
                <a:cubicBezTo>
                  <a:pt x="1398442" y="670317"/>
                  <a:pt x="1417150" y="658468"/>
                  <a:pt x="1432449" y="658468"/>
                </a:cubicBezTo>
                <a:close/>
                <a:moveTo>
                  <a:pt x="11013847" y="618729"/>
                </a:moveTo>
                <a:cubicBezTo>
                  <a:pt x="11034242" y="618729"/>
                  <a:pt x="11056394" y="628885"/>
                  <a:pt x="11063201" y="642428"/>
                </a:cubicBezTo>
                <a:cubicBezTo>
                  <a:pt x="11069995" y="655970"/>
                  <a:pt x="11059803" y="666126"/>
                  <a:pt x="11041048" y="666126"/>
                </a:cubicBezTo>
                <a:cubicBezTo>
                  <a:pt x="11020641" y="666126"/>
                  <a:pt x="11000246" y="655970"/>
                  <a:pt x="10991694" y="642428"/>
                </a:cubicBezTo>
                <a:cubicBezTo>
                  <a:pt x="10984887" y="628885"/>
                  <a:pt x="10995092" y="618729"/>
                  <a:pt x="11013847" y="618729"/>
                </a:cubicBezTo>
                <a:close/>
                <a:moveTo>
                  <a:pt x="10602901" y="604299"/>
                </a:moveTo>
                <a:cubicBezTo>
                  <a:pt x="10618200" y="604299"/>
                  <a:pt x="10636908" y="614456"/>
                  <a:pt x="10643703" y="627997"/>
                </a:cubicBezTo>
                <a:cubicBezTo>
                  <a:pt x="10650509" y="641539"/>
                  <a:pt x="10643703" y="651696"/>
                  <a:pt x="10628404" y="651696"/>
                </a:cubicBezTo>
                <a:cubicBezTo>
                  <a:pt x="10613104" y="651696"/>
                  <a:pt x="10594408" y="641539"/>
                  <a:pt x="10587601" y="627997"/>
                </a:cubicBezTo>
                <a:cubicBezTo>
                  <a:pt x="10580807" y="614456"/>
                  <a:pt x="10587601" y="604299"/>
                  <a:pt x="10602901" y="604299"/>
                </a:cubicBezTo>
                <a:close/>
                <a:moveTo>
                  <a:pt x="10524683" y="604299"/>
                </a:moveTo>
                <a:cubicBezTo>
                  <a:pt x="10538284" y="604299"/>
                  <a:pt x="10556980" y="614456"/>
                  <a:pt x="10565484" y="627997"/>
                </a:cubicBezTo>
                <a:cubicBezTo>
                  <a:pt x="10572291" y="641539"/>
                  <a:pt x="10565484" y="651696"/>
                  <a:pt x="10550185" y="651696"/>
                </a:cubicBezTo>
                <a:cubicBezTo>
                  <a:pt x="10534886" y="651696"/>
                  <a:pt x="10516190" y="641539"/>
                  <a:pt x="10509383" y="627997"/>
                </a:cubicBezTo>
                <a:cubicBezTo>
                  <a:pt x="10502589" y="614456"/>
                  <a:pt x="10509383" y="604299"/>
                  <a:pt x="10524683" y="604299"/>
                </a:cubicBezTo>
                <a:close/>
                <a:moveTo>
                  <a:pt x="10443091" y="604299"/>
                </a:moveTo>
                <a:cubicBezTo>
                  <a:pt x="10458390" y="604299"/>
                  <a:pt x="10477087" y="614456"/>
                  <a:pt x="10483892" y="627997"/>
                </a:cubicBezTo>
                <a:cubicBezTo>
                  <a:pt x="10490687" y="641539"/>
                  <a:pt x="10483892" y="651696"/>
                  <a:pt x="10468593" y="651696"/>
                </a:cubicBezTo>
                <a:cubicBezTo>
                  <a:pt x="10453294" y="651696"/>
                  <a:pt x="10434586" y="641539"/>
                  <a:pt x="10427779" y="627997"/>
                </a:cubicBezTo>
                <a:cubicBezTo>
                  <a:pt x="10420985" y="614456"/>
                  <a:pt x="10427779" y="604299"/>
                  <a:pt x="10443091" y="604299"/>
                </a:cubicBezTo>
                <a:close/>
                <a:moveTo>
                  <a:pt x="10118362" y="604299"/>
                </a:moveTo>
                <a:cubicBezTo>
                  <a:pt x="10135359" y="604299"/>
                  <a:pt x="10152357" y="614456"/>
                  <a:pt x="10159164" y="627997"/>
                </a:cubicBezTo>
                <a:cubicBezTo>
                  <a:pt x="10165958" y="641539"/>
                  <a:pt x="10159164" y="651696"/>
                  <a:pt x="10142154" y="651696"/>
                </a:cubicBezTo>
                <a:cubicBezTo>
                  <a:pt x="10126855" y="651696"/>
                  <a:pt x="10108158" y="641539"/>
                  <a:pt x="10101352" y="627997"/>
                </a:cubicBezTo>
                <a:cubicBezTo>
                  <a:pt x="10094558" y="614456"/>
                  <a:pt x="10103063" y="604299"/>
                  <a:pt x="10118362" y="604299"/>
                </a:cubicBezTo>
                <a:close/>
                <a:moveTo>
                  <a:pt x="10038457" y="604299"/>
                </a:moveTo>
                <a:cubicBezTo>
                  <a:pt x="10053756" y="604299"/>
                  <a:pt x="10072452" y="614456"/>
                  <a:pt x="10079259" y="627997"/>
                </a:cubicBezTo>
                <a:cubicBezTo>
                  <a:pt x="10086053" y="641539"/>
                  <a:pt x="10077559" y="651696"/>
                  <a:pt x="10062260" y="651696"/>
                </a:cubicBezTo>
                <a:cubicBezTo>
                  <a:pt x="10046961" y="651696"/>
                  <a:pt x="10028253" y="641539"/>
                  <a:pt x="10021458" y="627997"/>
                </a:cubicBezTo>
                <a:cubicBezTo>
                  <a:pt x="10014653" y="614456"/>
                  <a:pt x="10023157" y="604299"/>
                  <a:pt x="10038457" y="604299"/>
                </a:cubicBezTo>
                <a:close/>
                <a:moveTo>
                  <a:pt x="9958539" y="604299"/>
                </a:moveTo>
                <a:cubicBezTo>
                  <a:pt x="9973839" y="604299"/>
                  <a:pt x="9992547" y="614456"/>
                  <a:pt x="9997643" y="627997"/>
                </a:cubicBezTo>
                <a:cubicBezTo>
                  <a:pt x="10004449" y="641539"/>
                  <a:pt x="9995944" y="651696"/>
                  <a:pt x="9980633" y="651696"/>
                </a:cubicBezTo>
                <a:cubicBezTo>
                  <a:pt x="9965334" y="651696"/>
                  <a:pt x="9946637" y="641539"/>
                  <a:pt x="9941542" y="627997"/>
                </a:cubicBezTo>
                <a:cubicBezTo>
                  <a:pt x="9934735" y="614456"/>
                  <a:pt x="9943240" y="604299"/>
                  <a:pt x="9958539" y="604299"/>
                </a:cubicBezTo>
                <a:close/>
                <a:moveTo>
                  <a:pt x="9878634" y="604299"/>
                </a:moveTo>
                <a:cubicBezTo>
                  <a:pt x="9893933" y="604299"/>
                  <a:pt x="9910942" y="614456"/>
                  <a:pt x="9917749" y="627997"/>
                </a:cubicBezTo>
                <a:cubicBezTo>
                  <a:pt x="9924543" y="641539"/>
                  <a:pt x="9916050" y="651696"/>
                  <a:pt x="9900751" y="651696"/>
                </a:cubicBezTo>
                <a:cubicBezTo>
                  <a:pt x="9885440" y="651696"/>
                  <a:pt x="9866732" y="641539"/>
                  <a:pt x="9861636" y="627997"/>
                </a:cubicBezTo>
                <a:cubicBezTo>
                  <a:pt x="9854841" y="614456"/>
                  <a:pt x="9863335" y="604299"/>
                  <a:pt x="9878634" y="604299"/>
                </a:cubicBezTo>
                <a:close/>
                <a:moveTo>
                  <a:pt x="9797030" y="604299"/>
                </a:moveTo>
                <a:cubicBezTo>
                  <a:pt x="9812330" y="604299"/>
                  <a:pt x="9831038" y="614456"/>
                  <a:pt x="9836134" y="627997"/>
                </a:cubicBezTo>
                <a:cubicBezTo>
                  <a:pt x="9842928" y="641539"/>
                  <a:pt x="9834435" y="651696"/>
                  <a:pt x="9819136" y="651696"/>
                </a:cubicBezTo>
                <a:cubicBezTo>
                  <a:pt x="9803837" y="651696"/>
                  <a:pt x="9785129" y="641539"/>
                  <a:pt x="9780033" y="627997"/>
                </a:cubicBezTo>
                <a:cubicBezTo>
                  <a:pt x="9773238" y="614456"/>
                  <a:pt x="9781731" y="604299"/>
                  <a:pt x="9797030" y="604299"/>
                </a:cubicBezTo>
                <a:close/>
                <a:moveTo>
                  <a:pt x="9717125" y="604299"/>
                </a:moveTo>
                <a:cubicBezTo>
                  <a:pt x="9732424" y="604299"/>
                  <a:pt x="9749445" y="614456"/>
                  <a:pt x="9756239" y="627997"/>
                </a:cubicBezTo>
                <a:cubicBezTo>
                  <a:pt x="9763034" y="641539"/>
                  <a:pt x="9754541" y="651696"/>
                  <a:pt x="9739242" y="651696"/>
                </a:cubicBezTo>
                <a:cubicBezTo>
                  <a:pt x="9723931" y="651696"/>
                  <a:pt x="9705234" y="641539"/>
                  <a:pt x="9700127" y="627997"/>
                </a:cubicBezTo>
                <a:cubicBezTo>
                  <a:pt x="9695031" y="614456"/>
                  <a:pt x="9701825" y="604299"/>
                  <a:pt x="9717125" y="604299"/>
                </a:cubicBezTo>
                <a:close/>
                <a:moveTo>
                  <a:pt x="9635509" y="604299"/>
                </a:moveTo>
                <a:cubicBezTo>
                  <a:pt x="9650808" y="604299"/>
                  <a:pt x="9667818" y="614456"/>
                  <a:pt x="9674612" y="627997"/>
                </a:cubicBezTo>
                <a:cubicBezTo>
                  <a:pt x="9679708" y="641539"/>
                  <a:pt x="9672914" y="651696"/>
                  <a:pt x="9655915" y="651696"/>
                </a:cubicBezTo>
                <a:cubicBezTo>
                  <a:pt x="9640616" y="651696"/>
                  <a:pt x="9623619" y="641539"/>
                  <a:pt x="9616801" y="627997"/>
                </a:cubicBezTo>
                <a:cubicBezTo>
                  <a:pt x="9611705" y="614456"/>
                  <a:pt x="9618511" y="604299"/>
                  <a:pt x="9635509" y="604299"/>
                </a:cubicBezTo>
                <a:close/>
                <a:moveTo>
                  <a:pt x="9553929" y="602611"/>
                </a:moveTo>
                <a:cubicBezTo>
                  <a:pt x="9569228" y="604303"/>
                  <a:pt x="9586227" y="614460"/>
                  <a:pt x="9593021" y="626309"/>
                </a:cubicBezTo>
                <a:cubicBezTo>
                  <a:pt x="9598128" y="639851"/>
                  <a:pt x="9591323" y="650007"/>
                  <a:pt x="9574324" y="650007"/>
                </a:cubicBezTo>
                <a:cubicBezTo>
                  <a:pt x="9559025" y="650007"/>
                  <a:pt x="9542027" y="639851"/>
                  <a:pt x="9535221" y="626309"/>
                </a:cubicBezTo>
                <a:cubicBezTo>
                  <a:pt x="9530125" y="612767"/>
                  <a:pt x="9536920" y="602611"/>
                  <a:pt x="9553929" y="602611"/>
                </a:cubicBezTo>
                <a:close/>
                <a:moveTo>
                  <a:pt x="9472313" y="602611"/>
                </a:moveTo>
                <a:cubicBezTo>
                  <a:pt x="9489312" y="604303"/>
                  <a:pt x="9506309" y="614460"/>
                  <a:pt x="9511417" y="626309"/>
                </a:cubicBezTo>
                <a:cubicBezTo>
                  <a:pt x="9516512" y="639851"/>
                  <a:pt x="9508008" y="650007"/>
                  <a:pt x="9492708" y="650007"/>
                </a:cubicBezTo>
                <a:cubicBezTo>
                  <a:pt x="9477409" y="650007"/>
                  <a:pt x="9460411" y="639851"/>
                  <a:pt x="9453605" y="626309"/>
                </a:cubicBezTo>
                <a:cubicBezTo>
                  <a:pt x="9448510" y="612767"/>
                  <a:pt x="9457014" y="602611"/>
                  <a:pt x="9472313" y="602611"/>
                </a:cubicBezTo>
                <a:close/>
                <a:moveTo>
                  <a:pt x="9390710" y="602611"/>
                </a:moveTo>
                <a:cubicBezTo>
                  <a:pt x="9406009" y="604303"/>
                  <a:pt x="9423019" y="614460"/>
                  <a:pt x="9428115" y="626309"/>
                </a:cubicBezTo>
                <a:cubicBezTo>
                  <a:pt x="9433210" y="639851"/>
                  <a:pt x="9424717" y="650007"/>
                  <a:pt x="9409406" y="650007"/>
                </a:cubicBezTo>
                <a:cubicBezTo>
                  <a:pt x="9394107" y="650007"/>
                  <a:pt x="9377109" y="639851"/>
                  <a:pt x="9372001" y="626309"/>
                </a:cubicBezTo>
                <a:cubicBezTo>
                  <a:pt x="9366905" y="612767"/>
                  <a:pt x="9375399" y="602611"/>
                  <a:pt x="9390710" y="602611"/>
                </a:cubicBezTo>
                <a:close/>
                <a:moveTo>
                  <a:pt x="9309105" y="602611"/>
                </a:moveTo>
                <a:cubicBezTo>
                  <a:pt x="9324404" y="604303"/>
                  <a:pt x="9341403" y="614460"/>
                  <a:pt x="9346499" y="626309"/>
                </a:cubicBezTo>
                <a:cubicBezTo>
                  <a:pt x="9351606" y="639851"/>
                  <a:pt x="9343101" y="650007"/>
                  <a:pt x="9327802" y="650007"/>
                </a:cubicBezTo>
                <a:cubicBezTo>
                  <a:pt x="9312503" y="650007"/>
                  <a:pt x="9295505" y="639851"/>
                  <a:pt x="9290397" y="626309"/>
                </a:cubicBezTo>
                <a:cubicBezTo>
                  <a:pt x="9285302" y="612767"/>
                  <a:pt x="9293806" y="602611"/>
                  <a:pt x="9309105" y="602611"/>
                </a:cubicBezTo>
                <a:close/>
                <a:moveTo>
                  <a:pt x="9227477" y="602611"/>
                </a:moveTo>
                <a:cubicBezTo>
                  <a:pt x="9242777" y="604303"/>
                  <a:pt x="9259775" y="614460"/>
                  <a:pt x="9264870" y="626309"/>
                </a:cubicBezTo>
                <a:cubicBezTo>
                  <a:pt x="9269978" y="639851"/>
                  <a:pt x="9261473" y="650007"/>
                  <a:pt x="9246174" y="650007"/>
                </a:cubicBezTo>
                <a:cubicBezTo>
                  <a:pt x="9230875" y="650007"/>
                  <a:pt x="9213877" y="639851"/>
                  <a:pt x="9208769" y="626309"/>
                </a:cubicBezTo>
                <a:cubicBezTo>
                  <a:pt x="9203673" y="612767"/>
                  <a:pt x="9212178" y="602611"/>
                  <a:pt x="9227477" y="602611"/>
                </a:cubicBezTo>
                <a:close/>
                <a:moveTo>
                  <a:pt x="9145886" y="602611"/>
                </a:moveTo>
                <a:cubicBezTo>
                  <a:pt x="9162884" y="604303"/>
                  <a:pt x="9178183" y="614460"/>
                  <a:pt x="9183279" y="626309"/>
                </a:cubicBezTo>
                <a:cubicBezTo>
                  <a:pt x="9188387" y="639851"/>
                  <a:pt x="9179882" y="650007"/>
                  <a:pt x="9164583" y="650007"/>
                </a:cubicBezTo>
                <a:cubicBezTo>
                  <a:pt x="9149283" y="650007"/>
                  <a:pt x="9132274" y="639851"/>
                  <a:pt x="9127166" y="626309"/>
                </a:cubicBezTo>
                <a:cubicBezTo>
                  <a:pt x="9122070" y="612767"/>
                  <a:pt x="9130575" y="602611"/>
                  <a:pt x="9145886" y="602611"/>
                </a:cubicBezTo>
                <a:close/>
                <a:moveTo>
                  <a:pt x="9067679" y="602611"/>
                </a:moveTo>
                <a:cubicBezTo>
                  <a:pt x="9081280" y="602611"/>
                  <a:pt x="9098278" y="614460"/>
                  <a:pt x="9103385" y="626309"/>
                </a:cubicBezTo>
                <a:cubicBezTo>
                  <a:pt x="9108481" y="639851"/>
                  <a:pt x="9099976" y="650007"/>
                  <a:pt x="9084677" y="650007"/>
                </a:cubicBezTo>
                <a:cubicBezTo>
                  <a:pt x="9069377" y="650007"/>
                  <a:pt x="9052380" y="639851"/>
                  <a:pt x="9047284" y="626309"/>
                </a:cubicBezTo>
                <a:cubicBezTo>
                  <a:pt x="9042177" y="612767"/>
                  <a:pt x="9050681" y="602611"/>
                  <a:pt x="9067679" y="602611"/>
                </a:cubicBezTo>
                <a:close/>
                <a:moveTo>
                  <a:pt x="8984376" y="602611"/>
                </a:moveTo>
                <a:cubicBezTo>
                  <a:pt x="9001374" y="602611"/>
                  <a:pt x="9016674" y="614460"/>
                  <a:pt x="9021770" y="626309"/>
                </a:cubicBezTo>
                <a:cubicBezTo>
                  <a:pt x="9026877" y="639851"/>
                  <a:pt x="9018372" y="650007"/>
                  <a:pt x="9001374" y="650007"/>
                </a:cubicBezTo>
                <a:cubicBezTo>
                  <a:pt x="8986075" y="650007"/>
                  <a:pt x="8969077" y="639851"/>
                  <a:pt x="8963969" y="626309"/>
                </a:cubicBezTo>
                <a:cubicBezTo>
                  <a:pt x="8958874" y="612767"/>
                  <a:pt x="8967379" y="602611"/>
                  <a:pt x="8984376" y="602611"/>
                </a:cubicBezTo>
                <a:close/>
                <a:moveTo>
                  <a:pt x="8902749" y="602611"/>
                </a:moveTo>
                <a:cubicBezTo>
                  <a:pt x="8919759" y="602611"/>
                  <a:pt x="8935058" y="614460"/>
                  <a:pt x="8940154" y="626309"/>
                </a:cubicBezTo>
                <a:cubicBezTo>
                  <a:pt x="8945250" y="639851"/>
                  <a:pt x="8936757" y="650007"/>
                  <a:pt x="8919759" y="650007"/>
                </a:cubicBezTo>
                <a:cubicBezTo>
                  <a:pt x="8904448" y="650007"/>
                  <a:pt x="8887438" y="639851"/>
                  <a:pt x="8882342" y="626309"/>
                </a:cubicBezTo>
                <a:cubicBezTo>
                  <a:pt x="8877247" y="612767"/>
                  <a:pt x="8887438" y="602611"/>
                  <a:pt x="8902749" y="602611"/>
                </a:cubicBezTo>
                <a:close/>
                <a:moveTo>
                  <a:pt x="8822868" y="602611"/>
                </a:moveTo>
                <a:cubicBezTo>
                  <a:pt x="8838167" y="602611"/>
                  <a:pt x="8855165" y="612767"/>
                  <a:pt x="8858562" y="626309"/>
                </a:cubicBezTo>
                <a:cubicBezTo>
                  <a:pt x="8863670" y="639851"/>
                  <a:pt x="8853467" y="650007"/>
                  <a:pt x="8838167" y="650007"/>
                </a:cubicBezTo>
                <a:cubicBezTo>
                  <a:pt x="8822868" y="650007"/>
                  <a:pt x="8805870" y="639851"/>
                  <a:pt x="8802473" y="626309"/>
                </a:cubicBezTo>
                <a:cubicBezTo>
                  <a:pt x="8797365" y="612767"/>
                  <a:pt x="8807569" y="602611"/>
                  <a:pt x="8822868" y="602611"/>
                </a:cubicBezTo>
                <a:close/>
                <a:moveTo>
                  <a:pt x="8742950" y="602611"/>
                </a:moveTo>
                <a:cubicBezTo>
                  <a:pt x="8758249" y="602611"/>
                  <a:pt x="8773549" y="612767"/>
                  <a:pt x="8778644" y="626309"/>
                </a:cubicBezTo>
                <a:cubicBezTo>
                  <a:pt x="8783740" y="639851"/>
                  <a:pt x="8773549" y="650007"/>
                  <a:pt x="8758249" y="650007"/>
                </a:cubicBezTo>
                <a:cubicBezTo>
                  <a:pt x="8742950" y="650007"/>
                  <a:pt x="8725940" y="639851"/>
                  <a:pt x="8722543" y="626309"/>
                </a:cubicBezTo>
                <a:cubicBezTo>
                  <a:pt x="8717448" y="612767"/>
                  <a:pt x="8727639" y="602611"/>
                  <a:pt x="8742950" y="602611"/>
                </a:cubicBezTo>
                <a:close/>
                <a:moveTo>
                  <a:pt x="8659636" y="602611"/>
                </a:moveTo>
                <a:cubicBezTo>
                  <a:pt x="8674946" y="602611"/>
                  <a:pt x="8690246" y="612767"/>
                  <a:pt x="8695342" y="626309"/>
                </a:cubicBezTo>
                <a:cubicBezTo>
                  <a:pt x="8700437" y="639851"/>
                  <a:pt x="8690246" y="650007"/>
                  <a:pt x="8674946" y="650007"/>
                </a:cubicBezTo>
                <a:cubicBezTo>
                  <a:pt x="8659636" y="650007"/>
                  <a:pt x="8642626" y="639851"/>
                  <a:pt x="8639228" y="626309"/>
                </a:cubicBezTo>
                <a:cubicBezTo>
                  <a:pt x="8635832" y="612767"/>
                  <a:pt x="8644324" y="602611"/>
                  <a:pt x="8659636" y="602611"/>
                </a:cubicBezTo>
                <a:close/>
                <a:moveTo>
                  <a:pt x="8578032" y="602611"/>
                </a:moveTo>
                <a:cubicBezTo>
                  <a:pt x="8593331" y="602611"/>
                  <a:pt x="8608631" y="612767"/>
                  <a:pt x="8613727" y="626309"/>
                </a:cubicBezTo>
                <a:cubicBezTo>
                  <a:pt x="8617124" y="639851"/>
                  <a:pt x="8608631" y="650007"/>
                  <a:pt x="8593331" y="650007"/>
                </a:cubicBezTo>
                <a:cubicBezTo>
                  <a:pt x="8578032" y="650007"/>
                  <a:pt x="8561023" y="639851"/>
                  <a:pt x="8557626" y="626309"/>
                </a:cubicBezTo>
                <a:cubicBezTo>
                  <a:pt x="8554228" y="612767"/>
                  <a:pt x="8562721" y="602611"/>
                  <a:pt x="8578032" y="602611"/>
                </a:cubicBezTo>
                <a:close/>
                <a:moveTo>
                  <a:pt x="8496417" y="602611"/>
                </a:moveTo>
                <a:cubicBezTo>
                  <a:pt x="8513426" y="602611"/>
                  <a:pt x="8528726" y="612767"/>
                  <a:pt x="8532123" y="626309"/>
                </a:cubicBezTo>
                <a:cubicBezTo>
                  <a:pt x="8535520" y="639851"/>
                  <a:pt x="8527027" y="650007"/>
                  <a:pt x="8511728" y="650007"/>
                </a:cubicBezTo>
                <a:cubicBezTo>
                  <a:pt x="8496429" y="650007"/>
                  <a:pt x="8479419" y="639851"/>
                  <a:pt x="8476021" y="626309"/>
                </a:cubicBezTo>
                <a:cubicBezTo>
                  <a:pt x="8472625" y="612767"/>
                  <a:pt x="8481117" y="602611"/>
                  <a:pt x="8496417" y="602611"/>
                </a:cubicBezTo>
                <a:close/>
                <a:moveTo>
                  <a:pt x="8416510" y="602611"/>
                </a:moveTo>
                <a:cubicBezTo>
                  <a:pt x="8431822" y="602611"/>
                  <a:pt x="8448820" y="612767"/>
                  <a:pt x="8452229" y="626309"/>
                </a:cubicBezTo>
                <a:cubicBezTo>
                  <a:pt x="8455625" y="639851"/>
                  <a:pt x="8447121" y="650007"/>
                  <a:pt x="8430111" y="650007"/>
                </a:cubicBezTo>
                <a:cubicBezTo>
                  <a:pt x="8414812" y="650007"/>
                  <a:pt x="8397814" y="639851"/>
                  <a:pt x="8394417" y="626309"/>
                </a:cubicBezTo>
                <a:cubicBezTo>
                  <a:pt x="8391008" y="612767"/>
                  <a:pt x="8399513" y="602611"/>
                  <a:pt x="8416510" y="602611"/>
                </a:cubicBezTo>
                <a:close/>
                <a:moveTo>
                  <a:pt x="8336606" y="602611"/>
                </a:moveTo>
                <a:cubicBezTo>
                  <a:pt x="8351905" y="602611"/>
                  <a:pt x="8367216" y="612767"/>
                  <a:pt x="8372312" y="626309"/>
                </a:cubicBezTo>
                <a:cubicBezTo>
                  <a:pt x="8375709" y="639851"/>
                  <a:pt x="8367216" y="650007"/>
                  <a:pt x="8350206" y="650007"/>
                </a:cubicBezTo>
                <a:cubicBezTo>
                  <a:pt x="8334907" y="650007"/>
                  <a:pt x="8317909" y="639851"/>
                  <a:pt x="8314500" y="626309"/>
                </a:cubicBezTo>
                <a:cubicBezTo>
                  <a:pt x="8311103" y="612767"/>
                  <a:pt x="8321306" y="602611"/>
                  <a:pt x="8336606" y="602611"/>
                </a:cubicBezTo>
                <a:close/>
                <a:moveTo>
                  <a:pt x="8255025" y="602611"/>
                </a:moveTo>
                <a:cubicBezTo>
                  <a:pt x="8272024" y="602611"/>
                  <a:pt x="8287323" y="612767"/>
                  <a:pt x="8290720" y="626309"/>
                </a:cubicBezTo>
                <a:cubicBezTo>
                  <a:pt x="8294117" y="639851"/>
                  <a:pt x="8283925" y="650007"/>
                  <a:pt x="8268615" y="650007"/>
                </a:cubicBezTo>
                <a:cubicBezTo>
                  <a:pt x="8253315" y="650007"/>
                  <a:pt x="8238015" y="639851"/>
                  <a:pt x="8232920" y="626309"/>
                </a:cubicBezTo>
                <a:cubicBezTo>
                  <a:pt x="8229523" y="612767"/>
                  <a:pt x="8239726" y="602611"/>
                  <a:pt x="8255025" y="602611"/>
                </a:cubicBezTo>
                <a:close/>
                <a:moveTo>
                  <a:pt x="8176818" y="602611"/>
                </a:moveTo>
                <a:cubicBezTo>
                  <a:pt x="8190419" y="602611"/>
                  <a:pt x="8205718" y="612767"/>
                  <a:pt x="8210814" y="626309"/>
                </a:cubicBezTo>
                <a:cubicBezTo>
                  <a:pt x="8214212" y="639851"/>
                  <a:pt x="8204008" y="650007"/>
                  <a:pt x="8188708" y="650007"/>
                </a:cubicBezTo>
                <a:cubicBezTo>
                  <a:pt x="8173398" y="650007"/>
                  <a:pt x="8158098" y="639851"/>
                  <a:pt x="8154701" y="626309"/>
                </a:cubicBezTo>
                <a:cubicBezTo>
                  <a:pt x="8151304" y="612767"/>
                  <a:pt x="8161507" y="602611"/>
                  <a:pt x="8176818" y="602611"/>
                </a:cubicBezTo>
                <a:close/>
                <a:moveTo>
                  <a:pt x="8093492" y="602611"/>
                </a:moveTo>
                <a:cubicBezTo>
                  <a:pt x="8108792" y="602611"/>
                  <a:pt x="8124091" y="612767"/>
                  <a:pt x="8127500" y="626309"/>
                </a:cubicBezTo>
                <a:cubicBezTo>
                  <a:pt x="8130897" y="639851"/>
                  <a:pt x="8120693" y="650007"/>
                  <a:pt x="8105394" y="650007"/>
                </a:cubicBezTo>
                <a:cubicBezTo>
                  <a:pt x="8090095" y="650007"/>
                  <a:pt x="8074796" y="639851"/>
                  <a:pt x="8071398" y="626309"/>
                </a:cubicBezTo>
                <a:cubicBezTo>
                  <a:pt x="8067989" y="612767"/>
                  <a:pt x="8078193" y="602611"/>
                  <a:pt x="8093492" y="602611"/>
                </a:cubicBezTo>
                <a:close/>
                <a:moveTo>
                  <a:pt x="8011889" y="602611"/>
                </a:moveTo>
                <a:cubicBezTo>
                  <a:pt x="8028887" y="602611"/>
                  <a:pt x="8044198" y="612767"/>
                  <a:pt x="8045896" y="626309"/>
                </a:cubicBezTo>
                <a:cubicBezTo>
                  <a:pt x="8049294" y="639851"/>
                  <a:pt x="8039090" y="650007"/>
                  <a:pt x="8023791" y="650007"/>
                </a:cubicBezTo>
                <a:cubicBezTo>
                  <a:pt x="8008492" y="650007"/>
                  <a:pt x="7993193" y="639851"/>
                  <a:pt x="7989795" y="626309"/>
                </a:cubicBezTo>
                <a:cubicBezTo>
                  <a:pt x="7986386" y="612767"/>
                  <a:pt x="7996589" y="602611"/>
                  <a:pt x="8011889" y="602611"/>
                </a:cubicBezTo>
                <a:close/>
                <a:moveTo>
                  <a:pt x="7931972" y="602611"/>
                </a:moveTo>
                <a:cubicBezTo>
                  <a:pt x="7947271" y="602611"/>
                  <a:pt x="7962570" y="612767"/>
                  <a:pt x="7965967" y="626309"/>
                </a:cubicBezTo>
                <a:cubicBezTo>
                  <a:pt x="7969376" y="639851"/>
                  <a:pt x="7959173" y="650007"/>
                  <a:pt x="7943874" y="650007"/>
                </a:cubicBezTo>
                <a:cubicBezTo>
                  <a:pt x="7928574" y="650007"/>
                  <a:pt x="7913275" y="639851"/>
                  <a:pt x="7909866" y="626309"/>
                </a:cubicBezTo>
                <a:cubicBezTo>
                  <a:pt x="7906469" y="612767"/>
                  <a:pt x="7916673" y="602611"/>
                  <a:pt x="7931972" y="602611"/>
                </a:cubicBezTo>
                <a:close/>
                <a:moveTo>
                  <a:pt x="7848681" y="602611"/>
                </a:moveTo>
                <a:cubicBezTo>
                  <a:pt x="7863980" y="602611"/>
                  <a:pt x="7879292" y="612767"/>
                  <a:pt x="7882688" y="626309"/>
                </a:cubicBezTo>
                <a:cubicBezTo>
                  <a:pt x="7886086" y="639851"/>
                  <a:pt x="7875883" y="650007"/>
                  <a:pt x="7858884" y="650007"/>
                </a:cubicBezTo>
                <a:cubicBezTo>
                  <a:pt x="7843585" y="650007"/>
                  <a:pt x="7828274" y="639851"/>
                  <a:pt x="7824877" y="626309"/>
                </a:cubicBezTo>
                <a:cubicBezTo>
                  <a:pt x="7821480" y="612767"/>
                  <a:pt x="7831671" y="602611"/>
                  <a:pt x="7848681" y="602611"/>
                </a:cubicBezTo>
                <a:close/>
                <a:moveTo>
                  <a:pt x="7767078" y="602611"/>
                </a:moveTo>
                <a:cubicBezTo>
                  <a:pt x="7784075" y="602611"/>
                  <a:pt x="7797676" y="612767"/>
                  <a:pt x="7801072" y="626309"/>
                </a:cubicBezTo>
                <a:cubicBezTo>
                  <a:pt x="7804470" y="639851"/>
                  <a:pt x="7794267" y="650007"/>
                  <a:pt x="7777269" y="650007"/>
                </a:cubicBezTo>
                <a:cubicBezTo>
                  <a:pt x="7761970" y="650007"/>
                  <a:pt x="7746671" y="639851"/>
                  <a:pt x="7743274" y="626309"/>
                </a:cubicBezTo>
                <a:cubicBezTo>
                  <a:pt x="7739875" y="612767"/>
                  <a:pt x="7750068" y="602611"/>
                  <a:pt x="7767078" y="602611"/>
                </a:cubicBezTo>
                <a:close/>
                <a:moveTo>
                  <a:pt x="7530769" y="602611"/>
                </a:moveTo>
                <a:cubicBezTo>
                  <a:pt x="7546069" y="602611"/>
                  <a:pt x="7561366" y="612767"/>
                  <a:pt x="7563064" y="626309"/>
                </a:cubicBezTo>
                <a:cubicBezTo>
                  <a:pt x="7564759" y="639851"/>
                  <a:pt x="7554559" y="650007"/>
                  <a:pt x="7539262" y="650007"/>
                </a:cubicBezTo>
                <a:cubicBezTo>
                  <a:pt x="7523962" y="650007"/>
                  <a:pt x="7508662" y="639851"/>
                  <a:pt x="7506966" y="626309"/>
                </a:cubicBezTo>
                <a:cubicBezTo>
                  <a:pt x="7505263" y="612767"/>
                  <a:pt x="7515470" y="602611"/>
                  <a:pt x="7530769" y="602611"/>
                </a:cubicBezTo>
                <a:close/>
                <a:moveTo>
                  <a:pt x="7449168" y="602611"/>
                </a:moveTo>
                <a:cubicBezTo>
                  <a:pt x="7464467" y="602611"/>
                  <a:pt x="7479774" y="612767"/>
                  <a:pt x="7481476" y="626309"/>
                </a:cubicBezTo>
                <a:cubicBezTo>
                  <a:pt x="7483171" y="639851"/>
                  <a:pt x="7472969" y="650007"/>
                  <a:pt x="7457667" y="650007"/>
                </a:cubicBezTo>
                <a:cubicBezTo>
                  <a:pt x="7442361" y="650007"/>
                  <a:pt x="7427058" y="639851"/>
                  <a:pt x="7425362" y="626309"/>
                </a:cubicBezTo>
                <a:cubicBezTo>
                  <a:pt x="7423666" y="612767"/>
                  <a:pt x="7433867" y="602611"/>
                  <a:pt x="7449168" y="602611"/>
                </a:cubicBezTo>
                <a:close/>
                <a:moveTo>
                  <a:pt x="7369245" y="602611"/>
                </a:moveTo>
                <a:cubicBezTo>
                  <a:pt x="7384559" y="602611"/>
                  <a:pt x="7399857" y="612767"/>
                  <a:pt x="7401558" y="626309"/>
                </a:cubicBezTo>
                <a:cubicBezTo>
                  <a:pt x="7403256" y="639851"/>
                  <a:pt x="7393052" y="650007"/>
                  <a:pt x="7377753" y="650007"/>
                </a:cubicBezTo>
                <a:cubicBezTo>
                  <a:pt x="7362440" y="650007"/>
                  <a:pt x="7347142" y="639851"/>
                  <a:pt x="7345443" y="626309"/>
                </a:cubicBezTo>
                <a:cubicBezTo>
                  <a:pt x="7343743" y="612767"/>
                  <a:pt x="7353936" y="602611"/>
                  <a:pt x="7369245" y="602611"/>
                </a:cubicBezTo>
                <a:close/>
                <a:moveTo>
                  <a:pt x="7287640" y="602611"/>
                </a:moveTo>
                <a:cubicBezTo>
                  <a:pt x="7304640" y="602611"/>
                  <a:pt x="7318241" y="612767"/>
                  <a:pt x="7319938" y="626309"/>
                </a:cubicBezTo>
                <a:cubicBezTo>
                  <a:pt x="7321637" y="639851"/>
                  <a:pt x="7311435" y="650007"/>
                  <a:pt x="7296134" y="650007"/>
                </a:cubicBezTo>
                <a:cubicBezTo>
                  <a:pt x="7280834" y="650007"/>
                  <a:pt x="7265532" y="639851"/>
                  <a:pt x="7263837" y="626309"/>
                </a:cubicBezTo>
                <a:cubicBezTo>
                  <a:pt x="7262138" y="612767"/>
                  <a:pt x="7272340" y="602611"/>
                  <a:pt x="7287640" y="602611"/>
                </a:cubicBezTo>
                <a:close/>
                <a:moveTo>
                  <a:pt x="7207733" y="602611"/>
                </a:moveTo>
                <a:cubicBezTo>
                  <a:pt x="7223033" y="602611"/>
                  <a:pt x="7238334" y="612767"/>
                  <a:pt x="7240030" y="626309"/>
                </a:cubicBezTo>
                <a:cubicBezTo>
                  <a:pt x="7241729" y="639851"/>
                  <a:pt x="7231527" y="650007"/>
                  <a:pt x="7214528" y="650007"/>
                </a:cubicBezTo>
                <a:cubicBezTo>
                  <a:pt x="7199227" y="650007"/>
                  <a:pt x="7183926" y="639851"/>
                  <a:pt x="7182230" y="626309"/>
                </a:cubicBezTo>
                <a:cubicBezTo>
                  <a:pt x="7180530" y="612767"/>
                  <a:pt x="7190724" y="602611"/>
                  <a:pt x="7207733" y="602611"/>
                </a:cubicBezTo>
                <a:close/>
                <a:moveTo>
                  <a:pt x="7687149" y="600916"/>
                </a:moveTo>
                <a:cubicBezTo>
                  <a:pt x="7702449" y="602609"/>
                  <a:pt x="7717759" y="612765"/>
                  <a:pt x="7721156" y="624614"/>
                </a:cubicBezTo>
                <a:cubicBezTo>
                  <a:pt x="7724553" y="638156"/>
                  <a:pt x="7712652" y="648313"/>
                  <a:pt x="7697353" y="648313"/>
                </a:cubicBezTo>
                <a:cubicBezTo>
                  <a:pt x="7682054" y="648313"/>
                  <a:pt x="7666755" y="638156"/>
                  <a:pt x="7663356" y="624614"/>
                </a:cubicBezTo>
                <a:cubicBezTo>
                  <a:pt x="7659948" y="611073"/>
                  <a:pt x="7671850" y="600916"/>
                  <a:pt x="7687149" y="600916"/>
                </a:cubicBezTo>
                <a:close/>
                <a:moveTo>
                  <a:pt x="7610666" y="600916"/>
                </a:moveTo>
                <a:cubicBezTo>
                  <a:pt x="7625964" y="602609"/>
                  <a:pt x="7641263" y="612765"/>
                  <a:pt x="7642962" y="624614"/>
                </a:cubicBezTo>
                <a:cubicBezTo>
                  <a:pt x="7646372" y="638156"/>
                  <a:pt x="7634469" y="648313"/>
                  <a:pt x="7619170" y="648313"/>
                </a:cubicBezTo>
                <a:cubicBezTo>
                  <a:pt x="7603870" y="648313"/>
                  <a:pt x="7588559" y="638156"/>
                  <a:pt x="7586861" y="624614"/>
                </a:cubicBezTo>
                <a:cubicBezTo>
                  <a:pt x="7585161" y="611073"/>
                  <a:pt x="7595354" y="600916"/>
                  <a:pt x="7610666" y="600916"/>
                </a:cubicBezTo>
                <a:close/>
                <a:moveTo>
                  <a:pt x="7126142" y="600916"/>
                </a:moveTo>
                <a:cubicBezTo>
                  <a:pt x="7141438" y="602609"/>
                  <a:pt x="7156737" y="612765"/>
                  <a:pt x="7158436" y="624614"/>
                </a:cubicBezTo>
                <a:cubicBezTo>
                  <a:pt x="7160134" y="638156"/>
                  <a:pt x="7148235" y="648313"/>
                  <a:pt x="7132936" y="648313"/>
                </a:cubicBezTo>
                <a:cubicBezTo>
                  <a:pt x="7117638" y="648313"/>
                  <a:pt x="7102327" y="638156"/>
                  <a:pt x="7100633" y="624614"/>
                </a:cubicBezTo>
                <a:cubicBezTo>
                  <a:pt x="7098935" y="611073"/>
                  <a:pt x="7110835" y="600916"/>
                  <a:pt x="7126142" y="600916"/>
                </a:cubicBezTo>
                <a:close/>
                <a:moveTo>
                  <a:pt x="7046239" y="600916"/>
                </a:moveTo>
                <a:cubicBezTo>
                  <a:pt x="7061531" y="602609"/>
                  <a:pt x="7075134" y="612765"/>
                  <a:pt x="7076829" y="624614"/>
                </a:cubicBezTo>
                <a:cubicBezTo>
                  <a:pt x="7078541" y="638156"/>
                  <a:pt x="7066639" y="648313"/>
                  <a:pt x="7051343" y="648313"/>
                </a:cubicBezTo>
                <a:cubicBezTo>
                  <a:pt x="7036051" y="648313"/>
                  <a:pt x="7020753" y="638156"/>
                  <a:pt x="7020753" y="624614"/>
                </a:cubicBezTo>
                <a:cubicBezTo>
                  <a:pt x="7019044" y="611073"/>
                  <a:pt x="7030943" y="600916"/>
                  <a:pt x="7046239" y="600916"/>
                </a:cubicBezTo>
                <a:close/>
                <a:moveTo>
                  <a:pt x="6964625" y="600916"/>
                </a:moveTo>
                <a:cubicBezTo>
                  <a:pt x="6979923" y="602609"/>
                  <a:pt x="6993520" y="612765"/>
                  <a:pt x="6995232" y="624614"/>
                </a:cubicBezTo>
                <a:cubicBezTo>
                  <a:pt x="6996938" y="638156"/>
                  <a:pt x="6985030" y="648313"/>
                  <a:pt x="6969732" y="648313"/>
                </a:cubicBezTo>
                <a:cubicBezTo>
                  <a:pt x="6954437" y="648313"/>
                  <a:pt x="6940840" y="638156"/>
                  <a:pt x="6939142" y="624614"/>
                </a:cubicBezTo>
                <a:cubicBezTo>
                  <a:pt x="6937441" y="611073"/>
                  <a:pt x="6949330" y="600916"/>
                  <a:pt x="6964625" y="600916"/>
                </a:cubicBezTo>
                <a:close/>
                <a:moveTo>
                  <a:pt x="6884758" y="600916"/>
                </a:moveTo>
                <a:cubicBezTo>
                  <a:pt x="6900053" y="602609"/>
                  <a:pt x="6913653" y="612765"/>
                  <a:pt x="6915354" y="624614"/>
                </a:cubicBezTo>
                <a:cubicBezTo>
                  <a:pt x="6917054" y="638156"/>
                  <a:pt x="6905152" y="648313"/>
                  <a:pt x="6889854" y="648313"/>
                </a:cubicBezTo>
                <a:cubicBezTo>
                  <a:pt x="6874545" y="648313"/>
                  <a:pt x="6860949" y="638156"/>
                  <a:pt x="6859250" y="624614"/>
                </a:cubicBezTo>
                <a:cubicBezTo>
                  <a:pt x="6857550" y="611073"/>
                  <a:pt x="6869452" y="600916"/>
                  <a:pt x="6884758" y="600916"/>
                </a:cubicBezTo>
                <a:close/>
                <a:moveTo>
                  <a:pt x="6804857" y="600916"/>
                </a:moveTo>
                <a:cubicBezTo>
                  <a:pt x="6820159" y="602609"/>
                  <a:pt x="6833752" y="612765"/>
                  <a:pt x="6835461" y="624614"/>
                </a:cubicBezTo>
                <a:cubicBezTo>
                  <a:pt x="6837158" y="638156"/>
                  <a:pt x="6825258" y="648313"/>
                  <a:pt x="6809966" y="648313"/>
                </a:cubicBezTo>
                <a:cubicBezTo>
                  <a:pt x="6794669" y="648313"/>
                  <a:pt x="6781104" y="638156"/>
                  <a:pt x="6779402" y="624614"/>
                </a:cubicBezTo>
                <a:cubicBezTo>
                  <a:pt x="6777706" y="611073"/>
                  <a:pt x="6789594" y="600916"/>
                  <a:pt x="6804857" y="600916"/>
                </a:cubicBezTo>
                <a:close/>
                <a:moveTo>
                  <a:pt x="6723314" y="600916"/>
                </a:moveTo>
                <a:cubicBezTo>
                  <a:pt x="6740312" y="602609"/>
                  <a:pt x="6753909" y="612765"/>
                  <a:pt x="6753909" y="624614"/>
                </a:cubicBezTo>
                <a:cubicBezTo>
                  <a:pt x="6755609" y="638156"/>
                  <a:pt x="6743706" y="648313"/>
                  <a:pt x="6728407" y="648313"/>
                </a:cubicBezTo>
                <a:cubicBezTo>
                  <a:pt x="6713111" y="648313"/>
                  <a:pt x="6699520" y="638156"/>
                  <a:pt x="6697816" y="624614"/>
                </a:cubicBezTo>
                <a:cubicBezTo>
                  <a:pt x="6696117" y="611073"/>
                  <a:pt x="6708007" y="600916"/>
                  <a:pt x="6723314" y="600916"/>
                </a:cubicBezTo>
                <a:close/>
                <a:moveTo>
                  <a:pt x="6640026" y="597533"/>
                </a:moveTo>
                <a:cubicBezTo>
                  <a:pt x="6655324" y="599226"/>
                  <a:pt x="6668910" y="609382"/>
                  <a:pt x="6670624" y="621231"/>
                </a:cubicBezTo>
                <a:cubicBezTo>
                  <a:pt x="6672318" y="634773"/>
                  <a:pt x="6660422" y="644930"/>
                  <a:pt x="6643420" y="644930"/>
                </a:cubicBezTo>
                <a:cubicBezTo>
                  <a:pt x="6628123" y="644930"/>
                  <a:pt x="6614524" y="634773"/>
                  <a:pt x="6612822" y="621231"/>
                </a:cubicBezTo>
                <a:cubicBezTo>
                  <a:pt x="6611121" y="607690"/>
                  <a:pt x="6623008" y="597533"/>
                  <a:pt x="6640026" y="597533"/>
                </a:cubicBezTo>
                <a:close/>
                <a:moveTo>
                  <a:pt x="6558429" y="597533"/>
                </a:moveTo>
                <a:cubicBezTo>
                  <a:pt x="6575419" y="599226"/>
                  <a:pt x="6587326" y="609382"/>
                  <a:pt x="6589018" y="621231"/>
                </a:cubicBezTo>
                <a:cubicBezTo>
                  <a:pt x="6590715" y="634773"/>
                  <a:pt x="6578814" y="644930"/>
                  <a:pt x="6561819" y="644930"/>
                </a:cubicBezTo>
                <a:cubicBezTo>
                  <a:pt x="6546524" y="644930"/>
                  <a:pt x="6532928" y="634773"/>
                  <a:pt x="6531232" y="621231"/>
                </a:cubicBezTo>
                <a:cubicBezTo>
                  <a:pt x="6529531" y="607690"/>
                  <a:pt x="6543130" y="597533"/>
                  <a:pt x="6558429" y="597533"/>
                </a:cubicBezTo>
                <a:close/>
                <a:moveTo>
                  <a:pt x="6478531" y="597533"/>
                </a:moveTo>
                <a:cubicBezTo>
                  <a:pt x="6493831" y="599226"/>
                  <a:pt x="6507432" y="609382"/>
                  <a:pt x="6509127" y="621231"/>
                </a:cubicBezTo>
                <a:cubicBezTo>
                  <a:pt x="6509127" y="634773"/>
                  <a:pt x="6497223" y="644930"/>
                  <a:pt x="6481926" y="644930"/>
                </a:cubicBezTo>
                <a:cubicBezTo>
                  <a:pt x="6466630" y="644930"/>
                  <a:pt x="6453031" y="634773"/>
                  <a:pt x="6451329" y="621231"/>
                </a:cubicBezTo>
                <a:cubicBezTo>
                  <a:pt x="6451329" y="607690"/>
                  <a:pt x="6463233" y="597533"/>
                  <a:pt x="6478531" y="597533"/>
                </a:cubicBezTo>
                <a:close/>
                <a:moveTo>
                  <a:pt x="6398628" y="597533"/>
                </a:moveTo>
                <a:cubicBezTo>
                  <a:pt x="6413937" y="599226"/>
                  <a:pt x="6427529" y="609382"/>
                  <a:pt x="6427529" y="621231"/>
                </a:cubicBezTo>
                <a:cubicBezTo>
                  <a:pt x="6427529" y="634773"/>
                  <a:pt x="6415639" y="644930"/>
                  <a:pt x="6400327" y="644930"/>
                </a:cubicBezTo>
                <a:cubicBezTo>
                  <a:pt x="6385024" y="644930"/>
                  <a:pt x="6371432" y="634773"/>
                  <a:pt x="6371432" y="621231"/>
                </a:cubicBezTo>
                <a:cubicBezTo>
                  <a:pt x="6371432" y="607690"/>
                  <a:pt x="6383328" y="597533"/>
                  <a:pt x="6398628" y="597533"/>
                </a:cubicBezTo>
                <a:close/>
                <a:moveTo>
                  <a:pt x="6318747" y="597533"/>
                </a:moveTo>
                <a:cubicBezTo>
                  <a:pt x="6334045" y="599226"/>
                  <a:pt x="6345945" y="609382"/>
                  <a:pt x="6347644" y="621231"/>
                </a:cubicBezTo>
                <a:cubicBezTo>
                  <a:pt x="6347644" y="634773"/>
                  <a:pt x="6335739" y="644930"/>
                  <a:pt x="6320447" y="644930"/>
                </a:cubicBezTo>
                <a:cubicBezTo>
                  <a:pt x="6305135" y="644930"/>
                  <a:pt x="6291540" y="634773"/>
                  <a:pt x="6291540" y="621231"/>
                </a:cubicBezTo>
                <a:cubicBezTo>
                  <a:pt x="6291540" y="607690"/>
                  <a:pt x="6303436" y="597533"/>
                  <a:pt x="6318747" y="597533"/>
                </a:cubicBezTo>
                <a:close/>
                <a:moveTo>
                  <a:pt x="6235449" y="597533"/>
                </a:moveTo>
                <a:cubicBezTo>
                  <a:pt x="6250753" y="597533"/>
                  <a:pt x="6264346" y="609382"/>
                  <a:pt x="6264346" y="621231"/>
                </a:cubicBezTo>
                <a:cubicBezTo>
                  <a:pt x="6264346" y="634773"/>
                  <a:pt x="6252448" y="644930"/>
                  <a:pt x="6237146" y="644930"/>
                </a:cubicBezTo>
                <a:cubicBezTo>
                  <a:pt x="6221853" y="644930"/>
                  <a:pt x="6208252" y="634773"/>
                  <a:pt x="6208252" y="621231"/>
                </a:cubicBezTo>
                <a:cubicBezTo>
                  <a:pt x="6208252" y="607690"/>
                  <a:pt x="6220154" y="597533"/>
                  <a:pt x="6235449" y="597533"/>
                </a:cubicBezTo>
                <a:close/>
                <a:moveTo>
                  <a:pt x="6073952" y="597533"/>
                </a:moveTo>
                <a:cubicBezTo>
                  <a:pt x="6090946" y="597533"/>
                  <a:pt x="6102847" y="609382"/>
                  <a:pt x="6102847" y="621231"/>
                </a:cubicBezTo>
                <a:cubicBezTo>
                  <a:pt x="6102847" y="634773"/>
                  <a:pt x="6090946" y="644930"/>
                  <a:pt x="6073952" y="644930"/>
                </a:cubicBezTo>
                <a:cubicBezTo>
                  <a:pt x="6058648" y="644930"/>
                  <a:pt x="6045045" y="634773"/>
                  <a:pt x="6045045" y="621231"/>
                </a:cubicBezTo>
                <a:cubicBezTo>
                  <a:pt x="6045045" y="607690"/>
                  <a:pt x="6056949" y="597533"/>
                  <a:pt x="6073952" y="597533"/>
                </a:cubicBezTo>
                <a:close/>
                <a:moveTo>
                  <a:pt x="5994069" y="597533"/>
                </a:moveTo>
                <a:cubicBezTo>
                  <a:pt x="6011057" y="597533"/>
                  <a:pt x="6022956" y="607690"/>
                  <a:pt x="6022956" y="621231"/>
                </a:cubicBezTo>
                <a:cubicBezTo>
                  <a:pt x="6022956" y="634773"/>
                  <a:pt x="6011057" y="644930"/>
                  <a:pt x="5994069" y="644930"/>
                </a:cubicBezTo>
                <a:cubicBezTo>
                  <a:pt x="5978762" y="644930"/>
                  <a:pt x="5965169" y="634773"/>
                  <a:pt x="5965169" y="621231"/>
                </a:cubicBezTo>
                <a:cubicBezTo>
                  <a:pt x="5965169" y="607690"/>
                  <a:pt x="5977061" y="597533"/>
                  <a:pt x="5994069" y="597533"/>
                </a:cubicBezTo>
                <a:close/>
                <a:moveTo>
                  <a:pt x="5914174" y="597533"/>
                </a:moveTo>
                <a:cubicBezTo>
                  <a:pt x="5929484" y="597533"/>
                  <a:pt x="5943084" y="607690"/>
                  <a:pt x="5943084" y="621231"/>
                </a:cubicBezTo>
                <a:cubicBezTo>
                  <a:pt x="5943084" y="634773"/>
                  <a:pt x="5929484" y="644930"/>
                  <a:pt x="5914174" y="644930"/>
                </a:cubicBezTo>
                <a:cubicBezTo>
                  <a:pt x="5898883" y="644930"/>
                  <a:pt x="5885280" y="634773"/>
                  <a:pt x="5885280" y="621231"/>
                </a:cubicBezTo>
                <a:cubicBezTo>
                  <a:pt x="5885280" y="607690"/>
                  <a:pt x="5898883" y="597533"/>
                  <a:pt x="5914174" y="597533"/>
                </a:cubicBezTo>
                <a:close/>
                <a:moveTo>
                  <a:pt x="5832504" y="597533"/>
                </a:moveTo>
                <a:cubicBezTo>
                  <a:pt x="5847837" y="597533"/>
                  <a:pt x="5859730" y="607690"/>
                  <a:pt x="5859730" y="621231"/>
                </a:cubicBezTo>
                <a:cubicBezTo>
                  <a:pt x="5859730" y="634773"/>
                  <a:pt x="5846121" y="644930"/>
                  <a:pt x="5830751" y="644930"/>
                </a:cubicBezTo>
                <a:cubicBezTo>
                  <a:pt x="5815442" y="644930"/>
                  <a:pt x="5801864" y="634773"/>
                  <a:pt x="5803552" y="621231"/>
                </a:cubicBezTo>
                <a:cubicBezTo>
                  <a:pt x="5803552" y="607690"/>
                  <a:pt x="5817129" y="597533"/>
                  <a:pt x="5832504" y="597533"/>
                </a:cubicBezTo>
                <a:close/>
                <a:moveTo>
                  <a:pt x="5749240" y="597533"/>
                </a:moveTo>
                <a:cubicBezTo>
                  <a:pt x="5764517" y="597533"/>
                  <a:pt x="5778104" y="607690"/>
                  <a:pt x="5776407" y="621231"/>
                </a:cubicBezTo>
                <a:cubicBezTo>
                  <a:pt x="5776407" y="634773"/>
                  <a:pt x="5762825" y="644930"/>
                  <a:pt x="5747553" y="644930"/>
                </a:cubicBezTo>
                <a:cubicBezTo>
                  <a:pt x="5732266" y="644930"/>
                  <a:pt x="5718679" y="634773"/>
                  <a:pt x="5720383" y="621231"/>
                </a:cubicBezTo>
                <a:cubicBezTo>
                  <a:pt x="5720383" y="607690"/>
                  <a:pt x="5733963" y="597533"/>
                  <a:pt x="5749240" y="597533"/>
                </a:cubicBezTo>
                <a:close/>
                <a:moveTo>
                  <a:pt x="3406299" y="595838"/>
                </a:moveTo>
                <a:cubicBezTo>
                  <a:pt x="3419910" y="597531"/>
                  <a:pt x="3430102" y="607687"/>
                  <a:pt x="3426705" y="619536"/>
                </a:cubicBezTo>
                <a:cubicBezTo>
                  <a:pt x="3423308" y="633078"/>
                  <a:pt x="3406299" y="643234"/>
                  <a:pt x="3391000" y="643234"/>
                </a:cubicBezTo>
                <a:cubicBezTo>
                  <a:pt x="3375700" y="643234"/>
                  <a:pt x="3365497" y="633078"/>
                  <a:pt x="3370592" y="619536"/>
                </a:cubicBezTo>
                <a:cubicBezTo>
                  <a:pt x="3374001" y="605994"/>
                  <a:pt x="3391000" y="595838"/>
                  <a:pt x="3406299" y="595838"/>
                </a:cubicBezTo>
                <a:close/>
                <a:moveTo>
                  <a:pt x="3322998" y="595838"/>
                </a:moveTo>
                <a:cubicBezTo>
                  <a:pt x="3338296" y="597531"/>
                  <a:pt x="3348500" y="607687"/>
                  <a:pt x="3343404" y="619536"/>
                </a:cubicBezTo>
                <a:cubicBezTo>
                  <a:pt x="3339994" y="633078"/>
                  <a:pt x="3322998" y="643234"/>
                  <a:pt x="3307698" y="643234"/>
                </a:cubicBezTo>
                <a:cubicBezTo>
                  <a:pt x="3292387" y="643234"/>
                  <a:pt x="3282198" y="633078"/>
                  <a:pt x="3287291" y="619536"/>
                </a:cubicBezTo>
                <a:cubicBezTo>
                  <a:pt x="3292387" y="605994"/>
                  <a:pt x="3307698" y="595838"/>
                  <a:pt x="3322998" y="595838"/>
                </a:cubicBezTo>
                <a:close/>
                <a:moveTo>
                  <a:pt x="2676905" y="595838"/>
                </a:moveTo>
                <a:cubicBezTo>
                  <a:pt x="2692204" y="597531"/>
                  <a:pt x="2700709" y="607687"/>
                  <a:pt x="2695601" y="619536"/>
                </a:cubicBezTo>
                <a:cubicBezTo>
                  <a:pt x="2690506" y="633078"/>
                  <a:pt x="2673508" y="643234"/>
                  <a:pt x="2658208" y="643234"/>
                </a:cubicBezTo>
                <a:cubicBezTo>
                  <a:pt x="2642909" y="643234"/>
                  <a:pt x="2634404" y="633078"/>
                  <a:pt x="2639500" y="619536"/>
                </a:cubicBezTo>
                <a:cubicBezTo>
                  <a:pt x="2644608" y="605994"/>
                  <a:pt x="2661606" y="595838"/>
                  <a:pt x="2676905" y="595838"/>
                </a:cubicBezTo>
                <a:close/>
                <a:moveTo>
                  <a:pt x="2600421" y="595838"/>
                </a:moveTo>
                <a:cubicBezTo>
                  <a:pt x="2615732" y="597531"/>
                  <a:pt x="2624225" y="607687"/>
                  <a:pt x="2619129" y="619536"/>
                </a:cubicBezTo>
                <a:cubicBezTo>
                  <a:pt x="2614022" y="633078"/>
                  <a:pt x="2597012" y="643234"/>
                  <a:pt x="2581713" y="643234"/>
                </a:cubicBezTo>
                <a:cubicBezTo>
                  <a:pt x="2566414" y="643234"/>
                  <a:pt x="2557921" y="633078"/>
                  <a:pt x="2563016" y="619536"/>
                </a:cubicBezTo>
                <a:cubicBezTo>
                  <a:pt x="2568112" y="605994"/>
                  <a:pt x="2585122" y="595838"/>
                  <a:pt x="2600421" y="595838"/>
                </a:cubicBezTo>
                <a:close/>
                <a:moveTo>
                  <a:pt x="2520517" y="595838"/>
                </a:moveTo>
                <a:cubicBezTo>
                  <a:pt x="2535815" y="597531"/>
                  <a:pt x="2544321" y="607687"/>
                  <a:pt x="2539213" y="619536"/>
                </a:cubicBezTo>
                <a:cubicBezTo>
                  <a:pt x="2534117" y="633078"/>
                  <a:pt x="2517120" y="643234"/>
                  <a:pt x="2500122" y="643234"/>
                </a:cubicBezTo>
                <a:cubicBezTo>
                  <a:pt x="2484823" y="643234"/>
                  <a:pt x="2476306" y="633078"/>
                  <a:pt x="2481414" y="619536"/>
                </a:cubicBezTo>
                <a:cubicBezTo>
                  <a:pt x="2486521" y="605994"/>
                  <a:pt x="2503519" y="595838"/>
                  <a:pt x="2520517" y="595838"/>
                </a:cubicBezTo>
                <a:close/>
                <a:moveTo>
                  <a:pt x="2438913" y="595838"/>
                </a:moveTo>
                <a:cubicBezTo>
                  <a:pt x="2454212" y="597531"/>
                  <a:pt x="2462705" y="607687"/>
                  <a:pt x="2457609" y="619536"/>
                </a:cubicBezTo>
                <a:cubicBezTo>
                  <a:pt x="2452513" y="633078"/>
                  <a:pt x="2435515" y="643234"/>
                  <a:pt x="2418507" y="643234"/>
                </a:cubicBezTo>
                <a:cubicBezTo>
                  <a:pt x="2403208" y="643234"/>
                  <a:pt x="2394714" y="633078"/>
                  <a:pt x="2399809" y="619536"/>
                </a:cubicBezTo>
                <a:cubicBezTo>
                  <a:pt x="2404906" y="605994"/>
                  <a:pt x="2421915" y="595838"/>
                  <a:pt x="2438913" y="595838"/>
                </a:cubicBezTo>
                <a:close/>
                <a:moveTo>
                  <a:pt x="2357310" y="595838"/>
                </a:moveTo>
                <a:cubicBezTo>
                  <a:pt x="2372609" y="597531"/>
                  <a:pt x="2381114" y="607687"/>
                  <a:pt x="2376006" y="619536"/>
                </a:cubicBezTo>
                <a:cubicBezTo>
                  <a:pt x="2370910" y="633078"/>
                  <a:pt x="2352202" y="643234"/>
                  <a:pt x="2336903" y="643234"/>
                </a:cubicBezTo>
                <a:cubicBezTo>
                  <a:pt x="2321605" y="643234"/>
                  <a:pt x="2313111" y="633078"/>
                  <a:pt x="2318207" y="619536"/>
                </a:cubicBezTo>
                <a:cubicBezTo>
                  <a:pt x="2323302" y="605994"/>
                  <a:pt x="2342011" y="595838"/>
                  <a:pt x="2357310" y="595838"/>
                </a:cubicBezTo>
                <a:close/>
                <a:moveTo>
                  <a:pt x="2277405" y="595838"/>
                </a:moveTo>
                <a:cubicBezTo>
                  <a:pt x="2292704" y="597531"/>
                  <a:pt x="2301197" y="607687"/>
                  <a:pt x="2294403" y="619536"/>
                </a:cubicBezTo>
                <a:cubicBezTo>
                  <a:pt x="2289307" y="633078"/>
                  <a:pt x="2270599" y="643234"/>
                  <a:pt x="2255299" y="643234"/>
                </a:cubicBezTo>
                <a:cubicBezTo>
                  <a:pt x="2240001" y="643234"/>
                  <a:pt x="2231496" y="633078"/>
                  <a:pt x="2238302" y="619536"/>
                </a:cubicBezTo>
                <a:cubicBezTo>
                  <a:pt x="2243398" y="605994"/>
                  <a:pt x="2262106" y="595838"/>
                  <a:pt x="2277405" y="595838"/>
                </a:cubicBezTo>
                <a:close/>
                <a:moveTo>
                  <a:pt x="2197497" y="595838"/>
                </a:moveTo>
                <a:cubicBezTo>
                  <a:pt x="2212796" y="595838"/>
                  <a:pt x="2219592" y="607687"/>
                  <a:pt x="2214495" y="619536"/>
                </a:cubicBezTo>
                <a:cubicBezTo>
                  <a:pt x="2207702" y="633078"/>
                  <a:pt x="2190692" y="643234"/>
                  <a:pt x="2175393" y="643234"/>
                </a:cubicBezTo>
                <a:cubicBezTo>
                  <a:pt x="2160093" y="643234"/>
                  <a:pt x="2151600" y="633078"/>
                  <a:pt x="2158395" y="619536"/>
                </a:cubicBezTo>
                <a:cubicBezTo>
                  <a:pt x="2165201" y="605994"/>
                  <a:pt x="2182199" y="595838"/>
                  <a:pt x="2197497" y="595838"/>
                </a:cubicBezTo>
                <a:close/>
                <a:moveTo>
                  <a:pt x="2115906" y="595838"/>
                </a:moveTo>
                <a:cubicBezTo>
                  <a:pt x="2131205" y="595838"/>
                  <a:pt x="2139710" y="607687"/>
                  <a:pt x="2132904" y="619536"/>
                </a:cubicBezTo>
                <a:cubicBezTo>
                  <a:pt x="2126109" y="633078"/>
                  <a:pt x="2109100" y="643234"/>
                  <a:pt x="2093789" y="643234"/>
                </a:cubicBezTo>
                <a:cubicBezTo>
                  <a:pt x="2078490" y="643234"/>
                  <a:pt x="2069997" y="633078"/>
                  <a:pt x="2076792" y="619536"/>
                </a:cubicBezTo>
                <a:cubicBezTo>
                  <a:pt x="2083598" y="605994"/>
                  <a:pt x="2100595" y="595838"/>
                  <a:pt x="2115906" y="595838"/>
                </a:cubicBezTo>
                <a:close/>
                <a:moveTo>
                  <a:pt x="2034304" y="595838"/>
                </a:moveTo>
                <a:cubicBezTo>
                  <a:pt x="2049602" y="595838"/>
                  <a:pt x="2058107" y="605994"/>
                  <a:pt x="2051301" y="619536"/>
                </a:cubicBezTo>
                <a:cubicBezTo>
                  <a:pt x="2044506" y="633078"/>
                  <a:pt x="2027496" y="643234"/>
                  <a:pt x="2012197" y="643234"/>
                </a:cubicBezTo>
                <a:cubicBezTo>
                  <a:pt x="1996887" y="643234"/>
                  <a:pt x="1988394" y="633078"/>
                  <a:pt x="1995189" y="619536"/>
                </a:cubicBezTo>
                <a:cubicBezTo>
                  <a:pt x="2001994" y="605994"/>
                  <a:pt x="2019003" y="595838"/>
                  <a:pt x="2034304" y="595838"/>
                </a:cubicBezTo>
                <a:close/>
                <a:moveTo>
                  <a:pt x="1952689" y="595838"/>
                </a:moveTo>
                <a:cubicBezTo>
                  <a:pt x="1969686" y="595838"/>
                  <a:pt x="1976481" y="605994"/>
                  <a:pt x="1969686" y="619536"/>
                </a:cubicBezTo>
                <a:cubicBezTo>
                  <a:pt x="1962880" y="633078"/>
                  <a:pt x="1945882" y="643234"/>
                  <a:pt x="1928884" y="643234"/>
                </a:cubicBezTo>
                <a:cubicBezTo>
                  <a:pt x="1913585" y="643234"/>
                  <a:pt x="1905080" y="633078"/>
                  <a:pt x="1911888" y="619536"/>
                </a:cubicBezTo>
                <a:cubicBezTo>
                  <a:pt x="1918681" y="605994"/>
                  <a:pt x="1935679" y="595838"/>
                  <a:pt x="1952689" y="595838"/>
                </a:cubicBezTo>
                <a:close/>
                <a:moveTo>
                  <a:pt x="1872772" y="595838"/>
                </a:moveTo>
                <a:cubicBezTo>
                  <a:pt x="1888072" y="595838"/>
                  <a:pt x="1896577" y="605994"/>
                  <a:pt x="1889770" y="619536"/>
                </a:cubicBezTo>
                <a:cubicBezTo>
                  <a:pt x="1882964" y="633078"/>
                  <a:pt x="1865966" y="643234"/>
                  <a:pt x="1848968" y="643234"/>
                </a:cubicBezTo>
                <a:cubicBezTo>
                  <a:pt x="1831970" y="643234"/>
                  <a:pt x="1825164" y="633078"/>
                  <a:pt x="1831970" y="619536"/>
                </a:cubicBezTo>
                <a:cubicBezTo>
                  <a:pt x="1838765" y="605994"/>
                  <a:pt x="1855775" y="595838"/>
                  <a:pt x="1872772" y="595838"/>
                </a:cubicBezTo>
                <a:close/>
                <a:moveTo>
                  <a:pt x="1789468" y="595838"/>
                </a:moveTo>
                <a:cubicBezTo>
                  <a:pt x="1804767" y="595838"/>
                  <a:pt x="1813260" y="605994"/>
                  <a:pt x="1806466" y="619536"/>
                </a:cubicBezTo>
                <a:cubicBezTo>
                  <a:pt x="1799659" y="633078"/>
                  <a:pt x="1780963" y="643234"/>
                  <a:pt x="1765664" y="643234"/>
                </a:cubicBezTo>
                <a:cubicBezTo>
                  <a:pt x="1750364" y="643234"/>
                  <a:pt x="1741848" y="633078"/>
                  <a:pt x="1748654" y="619536"/>
                </a:cubicBezTo>
                <a:cubicBezTo>
                  <a:pt x="1755460" y="605994"/>
                  <a:pt x="1774157" y="595838"/>
                  <a:pt x="1789468" y="595838"/>
                </a:cubicBezTo>
                <a:close/>
                <a:moveTo>
                  <a:pt x="1709564" y="595838"/>
                </a:moveTo>
                <a:cubicBezTo>
                  <a:pt x="1724863" y="595838"/>
                  <a:pt x="1731669" y="605994"/>
                  <a:pt x="1724863" y="619536"/>
                </a:cubicBezTo>
                <a:cubicBezTo>
                  <a:pt x="1718069" y="633078"/>
                  <a:pt x="1699372" y="643234"/>
                  <a:pt x="1684073" y="643234"/>
                </a:cubicBezTo>
                <a:cubicBezTo>
                  <a:pt x="1668774" y="643234"/>
                  <a:pt x="1661967" y="633078"/>
                  <a:pt x="1668774" y="619536"/>
                </a:cubicBezTo>
                <a:cubicBezTo>
                  <a:pt x="1675568" y="605994"/>
                  <a:pt x="1694264" y="595838"/>
                  <a:pt x="1709564" y="595838"/>
                </a:cubicBezTo>
                <a:close/>
                <a:moveTo>
                  <a:pt x="1627961" y="595838"/>
                </a:moveTo>
                <a:cubicBezTo>
                  <a:pt x="1643259" y="595838"/>
                  <a:pt x="1651776" y="605994"/>
                  <a:pt x="1643259" y="619536"/>
                </a:cubicBezTo>
                <a:cubicBezTo>
                  <a:pt x="1636466" y="633078"/>
                  <a:pt x="1617769" y="643234"/>
                  <a:pt x="1602470" y="643234"/>
                </a:cubicBezTo>
                <a:cubicBezTo>
                  <a:pt x="1587171" y="643234"/>
                  <a:pt x="1580364" y="633078"/>
                  <a:pt x="1587171" y="619536"/>
                </a:cubicBezTo>
                <a:cubicBezTo>
                  <a:pt x="1593965" y="605994"/>
                  <a:pt x="1612661" y="595838"/>
                  <a:pt x="1627961" y="595838"/>
                </a:cubicBezTo>
                <a:close/>
                <a:moveTo>
                  <a:pt x="1548054" y="595838"/>
                </a:moveTo>
                <a:cubicBezTo>
                  <a:pt x="1563354" y="595838"/>
                  <a:pt x="1570148" y="605994"/>
                  <a:pt x="1563354" y="619536"/>
                </a:cubicBezTo>
                <a:cubicBezTo>
                  <a:pt x="1556547" y="633078"/>
                  <a:pt x="1537851" y="643234"/>
                  <a:pt x="1522540" y="643234"/>
                </a:cubicBezTo>
                <a:cubicBezTo>
                  <a:pt x="1507241" y="643234"/>
                  <a:pt x="1500446" y="633078"/>
                  <a:pt x="1507241" y="619536"/>
                </a:cubicBezTo>
                <a:cubicBezTo>
                  <a:pt x="1514047" y="605994"/>
                  <a:pt x="1532755" y="595838"/>
                  <a:pt x="1548054" y="595838"/>
                </a:cubicBezTo>
                <a:close/>
                <a:moveTo>
                  <a:pt x="1466439" y="595838"/>
                </a:moveTo>
                <a:cubicBezTo>
                  <a:pt x="1483437" y="595838"/>
                  <a:pt x="1490243" y="605994"/>
                  <a:pt x="1481738" y="619536"/>
                </a:cubicBezTo>
                <a:cubicBezTo>
                  <a:pt x="1474944" y="633078"/>
                  <a:pt x="1456236" y="643234"/>
                  <a:pt x="1440937" y="643234"/>
                </a:cubicBezTo>
                <a:cubicBezTo>
                  <a:pt x="1425638" y="643234"/>
                  <a:pt x="1418843" y="633078"/>
                  <a:pt x="1425638" y="619536"/>
                </a:cubicBezTo>
                <a:cubicBezTo>
                  <a:pt x="1432444" y="605994"/>
                  <a:pt x="1451140" y="595838"/>
                  <a:pt x="1466439" y="595838"/>
                </a:cubicBezTo>
                <a:close/>
                <a:moveTo>
                  <a:pt x="1383109" y="595838"/>
                </a:moveTo>
                <a:cubicBezTo>
                  <a:pt x="1398409" y="595838"/>
                  <a:pt x="1405203" y="605994"/>
                  <a:pt x="1398409" y="619536"/>
                </a:cubicBezTo>
                <a:cubicBezTo>
                  <a:pt x="1391603" y="633078"/>
                  <a:pt x="1372906" y="643234"/>
                  <a:pt x="1357607" y="643234"/>
                </a:cubicBezTo>
                <a:cubicBezTo>
                  <a:pt x="1342308" y="643234"/>
                  <a:pt x="1335501" y="633078"/>
                  <a:pt x="1342308" y="619536"/>
                </a:cubicBezTo>
                <a:cubicBezTo>
                  <a:pt x="1349102" y="607687"/>
                  <a:pt x="1367810" y="595838"/>
                  <a:pt x="1383109" y="595838"/>
                </a:cubicBezTo>
                <a:close/>
                <a:moveTo>
                  <a:pt x="1301505" y="595838"/>
                </a:moveTo>
                <a:cubicBezTo>
                  <a:pt x="1318503" y="595838"/>
                  <a:pt x="1325309" y="605994"/>
                  <a:pt x="1316804" y="619536"/>
                </a:cubicBezTo>
                <a:cubicBezTo>
                  <a:pt x="1310010" y="633078"/>
                  <a:pt x="1291290" y="643234"/>
                  <a:pt x="1274292" y="643234"/>
                </a:cubicBezTo>
                <a:cubicBezTo>
                  <a:pt x="1258993" y="643234"/>
                  <a:pt x="1252198" y="633078"/>
                  <a:pt x="1258993" y="619536"/>
                </a:cubicBezTo>
                <a:cubicBezTo>
                  <a:pt x="1265799" y="607687"/>
                  <a:pt x="1284494" y="595838"/>
                  <a:pt x="1301505" y="595838"/>
                </a:cubicBezTo>
                <a:close/>
                <a:moveTo>
                  <a:pt x="4217408" y="594143"/>
                </a:moveTo>
                <a:cubicBezTo>
                  <a:pt x="4232704" y="594143"/>
                  <a:pt x="4242913" y="604300"/>
                  <a:pt x="4241208" y="617842"/>
                </a:cubicBezTo>
                <a:cubicBezTo>
                  <a:pt x="4237808" y="631383"/>
                  <a:pt x="4224206" y="641540"/>
                  <a:pt x="4207203" y="641540"/>
                </a:cubicBezTo>
                <a:cubicBezTo>
                  <a:pt x="4191907" y="641540"/>
                  <a:pt x="4181705" y="631383"/>
                  <a:pt x="4183412" y="617842"/>
                </a:cubicBezTo>
                <a:cubicBezTo>
                  <a:pt x="4186811" y="604300"/>
                  <a:pt x="4200409" y="594143"/>
                  <a:pt x="4217408" y="594143"/>
                </a:cubicBezTo>
                <a:close/>
                <a:moveTo>
                  <a:pt x="1058373" y="592455"/>
                </a:moveTo>
                <a:cubicBezTo>
                  <a:pt x="1073673" y="594148"/>
                  <a:pt x="1080474" y="604304"/>
                  <a:pt x="1071973" y="616153"/>
                </a:cubicBezTo>
                <a:cubicBezTo>
                  <a:pt x="1063473" y="629695"/>
                  <a:pt x="1044772" y="639851"/>
                  <a:pt x="1029470" y="639851"/>
                </a:cubicBezTo>
                <a:cubicBezTo>
                  <a:pt x="1014169" y="639851"/>
                  <a:pt x="1007368" y="629695"/>
                  <a:pt x="1015870" y="616153"/>
                </a:cubicBezTo>
                <a:cubicBezTo>
                  <a:pt x="1024370" y="602611"/>
                  <a:pt x="1043072" y="592455"/>
                  <a:pt x="1058373" y="592455"/>
                </a:cubicBezTo>
                <a:close/>
                <a:moveTo>
                  <a:pt x="978475" y="592455"/>
                </a:moveTo>
                <a:cubicBezTo>
                  <a:pt x="993776" y="594148"/>
                  <a:pt x="998876" y="604304"/>
                  <a:pt x="992077" y="616153"/>
                </a:cubicBezTo>
                <a:cubicBezTo>
                  <a:pt x="983574" y="629695"/>
                  <a:pt x="964874" y="639851"/>
                  <a:pt x="949574" y="639851"/>
                </a:cubicBezTo>
                <a:cubicBezTo>
                  <a:pt x="934271" y="639851"/>
                  <a:pt x="927472" y="629695"/>
                  <a:pt x="935972" y="616153"/>
                </a:cubicBezTo>
                <a:cubicBezTo>
                  <a:pt x="944473" y="604304"/>
                  <a:pt x="963174" y="592455"/>
                  <a:pt x="978475" y="592455"/>
                </a:cubicBezTo>
                <a:close/>
                <a:moveTo>
                  <a:pt x="896870" y="592455"/>
                </a:moveTo>
                <a:cubicBezTo>
                  <a:pt x="913872" y="594148"/>
                  <a:pt x="918972" y="604304"/>
                  <a:pt x="910471" y="616153"/>
                </a:cubicBezTo>
                <a:cubicBezTo>
                  <a:pt x="901971" y="629695"/>
                  <a:pt x="883268" y="639851"/>
                  <a:pt x="867968" y="639851"/>
                </a:cubicBezTo>
                <a:cubicBezTo>
                  <a:pt x="852668" y="639851"/>
                  <a:pt x="845866" y="629695"/>
                  <a:pt x="854367" y="616153"/>
                </a:cubicBezTo>
                <a:cubicBezTo>
                  <a:pt x="862868" y="604304"/>
                  <a:pt x="881569" y="592455"/>
                  <a:pt x="896870" y="592455"/>
                </a:cubicBezTo>
                <a:close/>
                <a:moveTo>
                  <a:pt x="816972" y="592455"/>
                </a:moveTo>
                <a:cubicBezTo>
                  <a:pt x="832273" y="594148"/>
                  <a:pt x="839074" y="604304"/>
                  <a:pt x="830574" y="616153"/>
                </a:cubicBezTo>
                <a:cubicBezTo>
                  <a:pt x="822073" y="629695"/>
                  <a:pt x="803371" y="639851"/>
                  <a:pt x="788071" y="639851"/>
                </a:cubicBezTo>
                <a:cubicBezTo>
                  <a:pt x="772769" y="639851"/>
                  <a:pt x="765969" y="629695"/>
                  <a:pt x="774469" y="616153"/>
                </a:cubicBezTo>
                <a:cubicBezTo>
                  <a:pt x="782970" y="604304"/>
                  <a:pt x="801671" y="592455"/>
                  <a:pt x="816972" y="592455"/>
                </a:cubicBezTo>
                <a:close/>
                <a:moveTo>
                  <a:pt x="737059" y="592455"/>
                </a:moveTo>
                <a:cubicBezTo>
                  <a:pt x="752361" y="594148"/>
                  <a:pt x="759161" y="604304"/>
                  <a:pt x="750661" y="616153"/>
                </a:cubicBezTo>
                <a:cubicBezTo>
                  <a:pt x="742160" y="629695"/>
                  <a:pt x="723459" y="639851"/>
                  <a:pt x="706457" y="639851"/>
                </a:cubicBezTo>
                <a:cubicBezTo>
                  <a:pt x="689456" y="639851"/>
                  <a:pt x="684355" y="629695"/>
                  <a:pt x="692857" y="616153"/>
                </a:cubicBezTo>
                <a:cubicBezTo>
                  <a:pt x="701357" y="604304"/>
                  <a:pt x="720058" y="592455"/>
                  <a:pt x="737059" y="592455"/>
                </a:cubicBezTo>
                <a:close/>
                <a:moveTo>
                  <a:pt x="10718513" y="536592"/>
                </a:moveTo>
                <a:cubicBezTo>
                  <a:pt x="10735511" y="538284"/>
                  <a:pt x="10754208" y="548441"/>
                  <a:pt x="10761013" y="560290"/>
                </a:cubicBezTo>
                <a:cubicBezTo>
                  <a:pt x="10767808" y="573831"/>
                  <a:pt x="10762712" y="583988"/>
                  <a:pt x="10747413" y="583988"/>
                </a:cubicBezTo>
                <a:cubicBezTo>
                  <a:pt x="10732114" y="583988"/>
                  <a:pt x="10713417" y="573831"/>
                  <a:pt x="10704912" y="560290"/>
                </a:cubicBezTo>
                <a:cubicBezTo>
                  <a:pt x="10698118" y="546747"/>
                  <a:pt x="10703214" y="536592"/>
                  <a:pt x="10718513" y="536592"/>
                </a:cubicBezTo>
                <a:close/>
                <a:moveTo>
                  <a:pt x="10645390" y="536592"/>
                </a:moveTo>
                <a:cubicBezTo>
                  <a:pt x="10660690" y="538284"/>
                  <a:pt x="10679386" y="548441"/>
                  <a:pt x="10686192" y="560290"/>
                </a:cubicBezTo>
                <a:cubicBezTo>
                  <a:pt x="10692987" y="573831"/>
                  <a:pt x="10687891" y="583988"/>
                  <a:pt x="10670893" y="583988"/>
                </a:cubicBezTo>
                <a:cubicBezTo>
                  <a:pt x="10655594" y="583988"/>
                  <a:pt x="10636886" y="573831"/>
                  <a:pt x="10630091" y="560290"/>
                </a:cubicBezTo>
                <a:cubicBezTo>
                  <a:pt x="10623285" y="546747"/>
                  <a:pt x="10628392" y="536592"/>
                  <a:pt x="10645390" y="536592"/>
                </a:cubicBezTo>
                <a:close/>
                <a:moveTo>
                  <a:pt x="10563797" y="536592"/>
                </a:moveTo>
                <a:cubicBezTo>
                  <a:pt x="10579096" y="536592"/>
                  <a:pt x="10597793" y="548441"/>
                  <a:pt x="10604600" y="560290"/>
                </a:cubicBezTo>
                <a:cubicBezTo>
                  <a:pt x="10611394" y="573831"/>
                  <a:pt x="10604600" y="583988"/>
                  <a:pt x="10589288" y="583988"/>
                </a:cubicBezTo>
                <a:cubicBezTo>
                  <a:pt x="10573989" y="583988"/>
                  <a:pt x="10555281" y="573831"/>
                  <a:pt x="10548486" y="560290"/>
                </a:cubicBezTo>
                <a:cubicBezTo>
                  <a:pt x="10541680" y="546747"/>
                  <a:pt x="10548486" y="536592"/>
                  <a:pt x="10563797" y="536592"/>
                </a:cubicBezTo>
                <a:close/>
                <a:moveTo>
                  <a:pt x="10485591" y="536592"/>
                </a:moveTo>
                <a:cubicBezTo>
                  <a:pt x="10500890" y="536592"/>
                  <a:pt x="10519599" y="548441"/>
                  <a:pt x="10526393" y="560290"/>
                </a:cubicBezTo>
                <a:cubicBezTo>
                  <a:pt x="10533187" y="573831"/>
                  <a:pt x="10526393" y="583988"/>
                  <a:pt x="10511094" y="583988"/>
                </a:cubicBezTo>
                <a:cubicBezTo>
                  <a:pt x="10495795" y="583988"/>
                  <a:pt x="10477098" y="573831"/>
                  <a:pt x="10470291" y="560290"/>
                </a:cubicBezTo>
                <a:cubicBezTo>
                  <a:pt x="10463486" y="546747"/>
                  <a:pt x="10470291" y="536592"/>
                  <a:pt x="10485591" y="536592"/>
                </a:cubicBezTo>
                <a:close/>
                <a:moveTo>
                  <a:pt x="10405662" y="536592"/>
                </a:moveTo>
                <a:cubicBezTo>
                  <a:pt x="10420973" y="536592"/>
                  <a:pt x="10439670" y="548441"/>
                  <a:pt x="10446464" y="560290"/>
                </a:cubicBezTo>
                <a:cubicBezTo>
                  <a:pt x="10453270" y="573831"/>
                  <a:pt x="10446464" y="583988"/>
                  <a:pt x="10431165" y="583988"/>
                </a:cubicBezTo>
                <a:cubicBezTo>
                  <a:pt x="10415866" y="583988"/>
                  <a:pt x="10397169" y="573831"/>
                  <a:pt x="10390362" y="560290"/>
                </a:cubicBezTo>
                <a:cubicBezTo>
                  <a:pt x="10383568" y="546747"/>
                  <a:pt x="10390362" y="536592"/>
                  <a:pt x="10405662" y="536592"/>
                </a:cubicBezTo>
                <a:close/>
                <a:moveTo>
                  <a:pt x="10325769" y="536592"/>
                </a:moveTo>
                <a:cubicBezTo>
                  <a:pt x="10341068" y="536592"/>
                  <a:pt x="10359776" y="548441"/>
                  <a:pt x="10366582" y="560290"/>
                </a:cubicBezTo>
                <a:cubicBezTo>
                  <a:pt x="10373377" y="573831"/>
                  <a:pt x="10366582" y="583988"/>
                  <a:pt x="10351283" y="583988"/>
                </a:cubicBezTo>
                <a:cubicBezTo>
                  <a:pt x="10335972" y="583988"/>
                  <a:pt x="10317264" y="573831"/>
                  <a:pt x="10310470" y="560290"/>
                </a:cubicBezTo>
                <a:cubicBezTo>
                  <a:pt x="10303675" y="546747"/>
                  <a:pt x="10310470" y="536592"/>
                  <a:pt x="10325769" y="536592"/>
                </a:cubicBezTo>
                <a:close/>
                <a:moveTo>
                  <a:pt x="10245876" y="536592"/>
                </a:moveTo>
                <a:cubicBezTo>
                  <a:pt x="10261175" y="536592"/>
                  <a:pt x="10279871" y="546747"/>
                  <a:pt x="10286666" y="560290"/>
                </a:cubicBezTo>
                <a:cubicBezTo>
                  <a:pt x="10293472" y="573831"/>
                  <a:pt x="10286666" y="583988"/>
                  <a:pt x="10271367" y="583988"/>
                </a:cubicBezTo>
                <a:cubicBezTo>
                  <a:pt x="10256068" y="583988"/>
                  <a:pt x="10237371" y="573831"/>
                  <a:pt x="10230577" y="560290"/>
                </a:cubicBezTo>
                <a:cubicBezTo>
                  <a:pt x="10223770" y="546747"/>
                  <a:pt x="10230577" y="536592"/>
                  <a:pt x="10245876" y="536592"/>
                </a:cubicBezTo>
                <a:close/>
                <a:moveTo>
                  <a:pt x="10164272" y="536592"/>
                </a:moveTo>
                <a:cubicBezTo>
                  <a:pt x="10181270" y="536592"/>
                  <a:pt x="10198268" y="546747"/>
                  <a:pt x="10205062" y="560290"/>
                </a:cubicBezTo>
                <a:cubicBezTo>
                  <a:pt x="10211868" y="573831"/>
                  <a:pt x="10205062" y="583988"/>
                  <a:pt x="10189763" y="583988"/>
                </a:cubicBezTo>
                <a:cubicBezTo>
                  <a:pt x="10174463" y="583988"/>
                  <a:pt x="10155767" y="573831"/>
                  <a:pt x="10148972" y="560290"/>
                </a:cubicBezTo>
                <a:cubicBezTo>
                  <a:pt x="10142167" y="546747"/>
                  <a:pt x="10148972" y="536592"/>
                  <a:pt x="10164272" y="536592"/>
                </a:cubicBezTo>
                <a:close/>
                <a:moveTo>
                  <a:pt x="10084355" y="536592"/>
                </a:moveTo>
                <a:cubicBezTo>
                  <a:pt x="10099654" y="536592"/>
                  <a:pt x="10118362" y="546747"/>
                  <a:pt x="10125168" y="560290"/>
                </a:cubicBezTo>
                <a:cubicBezTo>
                  <a:pt x="10131962" y="573831"/>
                  <a:pt x="10125168" y="583988"/>
                  <a:pt x="10108170" y="583988"/>
                </a:cubicBezTo>
                <a:cubicBezTo>
                  <a:pt x="10092860" y="583988"/>
                  <a:pt x="10074151" y="573831"/>
                  <a:pt x="10067356" y="560290"/>
                </a:cubicBezTo>
                <a:cubicBezTo>
                  <a:pt x="10060562" y="546747"/>
                  <a:pt x="10067356" y="536592"/>
                  <a:pt x="10084355" y="536592"/>
                </a:cubicBezTo>
                <a:close/>
                <a:moveTo>
                  <a:pt x="10006148" y="536592"/>
                </a:moveTo>
                <a:cubicBezTo>
                  <a:pt x="10019749" y="536592"/>
                  <a:pt x="10038445" y="546747"/>
                  <a:pt x="10045239" y="560290"/>
                </a:cubicBezTo>
                <a:cubicBezTo>
                  <a:pt x="10052046" y="573831"/>
                  <a:pt x="10043541" y="583988"/>
                  <a:pt x="10028241" y="583988"/>
                </a:cubicBezTo>
                <a:cubicBezTo>
                  <a:pt x="10012942" y="583988"/>
                  <a:pt x="9994245" y="573831"/>
                  <a:pt x="9989138" y="560290"/>
                </a:cubicBezTo>
                <a:cubicBezTo>
                  <a:pt x="9982331" y="546747"/>
                  <a:pt x="9990849" y="536592"/>
                  <a:pt x="10006148" y="536592"/>
                </a:cubicBezTo>
                <a:close/>
                <a:moveTo>
                  <a:pt x="9926230" y="536592"/>
                </a:moveTo>
                <a:cubicBezTo>
                  <a:pt x="9941542" y="536592"/>
                  <a:pt x="9958539" y="546747"/>
                  <a:pt x="9965334" y="560290"/>
                </a:cubicBezTo>
                <a:cubicBezTo>
                  <a:pt x="9972140" y="573831"/>
                  <a:pt x="9963635" y="583988"/>
                  <a:pt x="9948336" y="583988"/>
                </a:cubicBezTo>
                <a:cubicBezTo>
                  <a:pt x="9933037" y="583988"/>
                  <a:pt x="9914340" y="573831"/>
                  <a:pt x="9909233" y="560290"/>
                </a:cubicBezTo>
                <a:cubicBezTo>
                  <a:pt x="9902438" y="546747"/>
                  <a:pt x="9910931" y="536592"/>
                  <a:pt x="9926230" y="536592"/>
                </a:cubicBezTo>
                <a:close/>
                <a:moveTo>
                  <a:pt x="9846336" y="536592"/>
                </a:moveTo>
                <a:cubicBezTo>
                  <a:pt x="9861636" y="536592"/>
                  <a:pt x="9878645" y="546747"/>
                  <a:pt x="9885452" y="560290"/>
                </a:cubicBezTo>
                <a:cubicBezTo>
                  <a:pt x="9892246" y="573831"/>
                  <a:pt x="9883741" y="583988"/>
                  <a:pt x="9868442" y="583988"/>
                </a:cubicBezTo>
                <a:cubicBezTo>
                  <a:pt x="9853131" y="583988"/>
                  <a:pt x="9834435" y="573831"/>
                  <a:pt x="9829339" y="560290"/>
                </a:cubicBezTo>
                <a:cubicBezTo>
                  <a:pt x="9822532" y="546747"/>
                  <a:pt x="9831037" y="536592"/>
                  <a:pt x="9846336" y="536592"/>
                </a:cubicBezTo>
                <a:close/>
                <a:moveTo>
                  <a:pt x="9764734" y="536592"/>
                </a:moveTo>
                <a:cubicBezTo>
                  <a:pt x="9781731" y="536592"/>
                  <a:pt x="9798729" y="546747"/>
                  <a:pt x="9803825" y="560290"/>
                </a:cubicBezTo>
                <a:cubicBezTo>
                  <a:pt x="9810631" y="573831"/>
                  <a:pt x="9802126" y="583988"/>
                  <a:pt x="9786827" y="583988"/>
                </a:cubicBezTo>
                <a:cubicBezTo>
                  <a:pt x="9771528" y="583988"/>
                  <a:pt x="9754530" y="573831"/>
                  <a:pt x="9747735" y="560290"/>
                </a:cubicBezTo>
                <a:cubicBezTo>
                  <a:pt x="9740930" y="546747"/>
                  <a:pt x="9749434" y="536592"/>
                  <a:pt x="9764734" y="536592"/>
                </a:cubicBezTo>
                <a:close/>
                <a:moveTo>
                  <a:pt x="9684828" y="536592"/>
                </a:moveTo>
                <a:cubicBezTo>
                  <a:pt x="9701826" y="536592"/>
                  <a:pt x="9718823" y="546747"/>
                  <a:pt x="9723932" y="560290"/>
                </a:cubicBezTo>
                <a:cubicBezTo>
                  <a:pt x="9730726" y="573831"/>
                  <a:pt x="9722232" y="583988"/>
                  <a:pt x="9706933" y="583988"/>
                </a:cubicBezTo>
                <a:cubicBezTo>
                  <a:pt x="9691634" y="583988"/>
                  <a:pt x="9674624" y="573831"/>
                  <a:pt x="9667830" y="560290"/>
                </a:cubicBezTo>
                <a:cubicBezTo>
                  <a:pt x="9662734" y="546747"/>
                  <a:pt x="9669529" y="536592"/>
                  <a:pt x="9684828" y="536592"/>
                </a:cubicBezTo>
                <a:close/>
                <a:moveTo>
                  <a:pt x="9604910" y="536592"/>
                </a:moveTo>
                <a:cubicBezTo>
                  <a:pt x="9620210" y="536592"/>
                  <a:pt x="9637207" y="546747"/>
                  <a:pt x="9644014" y="560290"/>
                </a:cubicBezTo>
                <a:cubicBezTo>
                  <a:pt x="9649121" y="573831"/>
                  <a:pt x="9642315" y="583988"/>
                  <a:pt x="9627004" y="583988"/>
                </a:cubicBezTo>
                <a:cubicBezTo>
                  <a:pt x="9611705" y="583988"/>
                  <a:pt x="9594707" y="573831"/>
                  <a:pt x="9587913" y="560290"/>
                </a:cubicBezTo>
                <a:cubicBezTo>
                  <a:pt x="9582805" y="546747"/>
                  <a:pt x="9589611" y="536592"/>
                  <a:pt x="9604910" y="536592"/>
                </a:cubicBezTo>
                <a:close/>
                <a:moveTo>
                  <a:pt x="9523319" y="536592"/>
                </a:moveTo>
                <a:cubicBezTo>
                  <a:pt x="9540316" y="536592"/>
                  <a:pt x="9557315" y="546747"/>
                  <a:pt x="9562410" y="560290"/>
                </a:cubicBezTo>
                <a:cubicBezTo>
                  <a:pt x="9567518" y="573831"/>
                  <a:pt x="9560711" y="583988"/>
                  <a:pt x="9543714" y="583988"/>
                </a:cubicBezTo>
                <a:cubicBezTo>
                  <a:pt x="9528415" y="583988"/>
                  <a:pt x="9511416" y="573831"/>
                  <a:pt x="9504610" y="560290"/>
                </a:cubicBezTo>
                <a:cubicBezTo>
                  <a:pt x="9499503" y="546747"/>
                  <a:pt x="9506309" y="536592"/>
                  <a:pt x="9523319" y="536592"/>
                </a:cubicBezTo>
                <a:close/>
                <a:moveTo>
                  <a:pt x="9445101" y="536592"/>
                </a:moveTo>
                <a:cubicBezTo>
                  <a:pt x="9460400" y="536592"/>
                  <a:pt x="9477397" y="546747"/>
                  <a:pt x="9482493" y="560290"/>
                </a:cubicBezTo>
                <a:cubicBezTo>
                  <a:pt x="9487601" y="573831"/>
                  <a:pt x="9480795" y="583988"/>
                  <a:pt x="9463797" y="583988"/>
                </a:cubicBezTo>
                <a:cubicBezTo>
                  <a:pt x="9448497" y="583988"/>
                  <a:pt x="9431500" y="573831"/>
                  <a:pt x="9426404" y="560290"/>
                </a:cubicBezTo>
                <a:cubicBezTo>
                  <a:pt x="9421296" y="546747"/>
                  <a:pt x="9429801" y="536592"/>
                  <a:pt x="9445101" y="536592"/>
                </a:cubicBezTo>
                <a:close/>
                <a:moveTo>
                  <a:pt x="9361785" y="536592"/>
                </a:moveTo>
                <a:cubicBezTo>
                  <a:pt x="9377085" y="536592"/>
                  <a:pt x="9394095" y="546747"/>
                  <a:pt x="9399202" y="560290"/>
                </a:cubicBezTo>
                <a:cubicBezTo>
                  <a:pt x="9404298" y="573831"/>
                  <a:pt x="9395805" y="583988"/>
                  <a:pt x="9380494" y="583988"/>
                </a:cubicBezTo>
                <a:cubicBezTo>
                  <a:pt x="9365194" y="583988"/>
                  <a:pt x="9348185" y="573831"/>
                  <a:pt x="9343089" y="560290"/>
                </a:cubicBezTo>
                <a:cubicBezTo>
                  <a:pt x="9337994" y="546747"/>
                  <a:pt x="9346486" y="536592"/>
                  <a:pt x="9361785" y="536592"/>
                </a:cubicBezTo>
                <a:close/>
                <a:moveTo>
                  <a:pt x="9281893" y="536592"/>
                </a:moveTo>
                <a:cubicBezTo>
                  <a:pt x="9297192" y="536592"/>
                  <a:pt x="9314189" y="546747"/>
                  <a:pt x="9319297" y="560290"/>
                </a:cubicBezTo>
                <a:cubicBezTo>
                  <a:pt x="9324393" y="573831"/>
                  <a:pt x="9315888" y="583988"/>
                  <a:pt x="9300589" y="583988"/>
                </a:cubicBezTo>
                <a:cubicBezTo>
                  <a:pt x="9285289" y="583988"/>
                  <a:pt x="9268292" y="573831"/>
                  <a:pt x="9263196" y="560290"/>
                </a:cubicBezTo>
                <a:cubicBezTo>
                  <a:pt x="9258088" y="546747"/>
                  <a:pt x="9266593" y="536592"/>
                  <a:pt x="9281893" y="536592"/>
                </a:cubicBezTo>
                <a:close/>
                <a:moveTo>
                  <a:pt x="9200289" y="536592"/>
                </a:moveTo>
                <a:cubicBezTo>
                  <a:pt x="9215588" y="536592"/>
                  <a:pt x="9232585" y="546747"/>
                  <a:pt x="9237693" y="560290"/>
                </a:cubicBezTo>
                <a:cubicBezTo>
                  <a:pt x="9242789" y="573831"/>
                  <a:pt x="9234284" y="583988"/>
                  <a:pt x="9218985" y="583988"/>
                </a:cubicBezTo>
                <a:cubicBezTo>
                  <a:pt x="9203686" y="583988"/>
                  <a:pt x="9186688" y="573831"/>
                  <a:pt x="9181592" y="560290"/>
                </a:cubicBezTo>
                <a:cubicBezTo>
                  <a:pt x="9176484" y="546747"/>
                  <a:pt x="9184989" y="536592"/>
                  <a:pt x="9200289" y="536592"/>
                </a:cubicBezTo>
                <a:close/>
                <a:moveTo>
                  <a:pt x="9120371" y="536592"/>
                </a:moveTo>
                <a:cubicBezTo>
                  <a:pt x="9135683" y="536592"/>
                  <a:pt x="9152680" y="546747"/>
                  <a:pt x="9157776" y="560290"/>
                </a:cubicBezTo>
                <a:cubicBezTo>
                  <a:pt x="9162872" y="573831"/>
                  <a:pt x="9154379" y="583988"/>
                  <a:pt x="9139079" y="583988"/>
                </a:cubicBezTo>
                <a:cubicBezTo>
                  <a:pt x="9123769" y="583988"/>
                  <a:pt x="9106771" y="573831"/>
                  <a:pt x="9101663" y="560290"/>
                </a:cubicBezTo>
                <a:cubicBezTo>
                  <a:pt x="9096568" y="546747"/>
                  <a:pt x="9105072" y="536592"/>
                  <a:pt x="9120371" y="536592"/>
                </a:cubicBezTo>
                <a:close/>
                <a:moveTo>
                  <a:pt x="9040478" y="534903"/>
                </a:moveTo>
                <a:cubicBezTo>
                  <a:pt x="9055778" y="536596"/>
                  <a:pt x="9072775" y="546752"/>
                  <a:pt x="9077883" y="558601"/>
                </a:cubicBezTo>
                <a:cubicBezTo>
                  <a:pt x="9082978" y="572143"/>
                  <a:pt x="9074474" y="582299"/>
                  <a:pt x="9059174" y="582299"/>
                </a:cubicBezTo>
                <a:cubicBezTo>
                  <a:pt x="9043875" y="582299"/>
                  <a:pt x="9026865" y="572143"/>
                  <a:pt x="9021770" y="558601"/>
                </a:cubicBezTo>
                <a:cubicBezTo>
                  <a:pt x="9016662" y="545059"/>
                  <a:pt x="9025167" y="534903"/>
                  <a:pt x="9040478" y="534903"/>
                </a:cubicBezTo>
                <a:close/>
                <a:moveTo>
                  <a:pt x="8960572" y="534903"/>
                </a:moveTo>
                <a:cubicBezTo>
                  <a:pt x="8975872" y="536596"/>
                  <a:pt x="8992870" y="546752"/>
                  <a:pt x="8997966" y="558601"/>
                </a:cubicBezTo>
                <a:cubicBezTo>
                  <a:pt x="9003073" y="572143"/>
                  <a:pt x="8994568" y="582299"/>
                  <a:pt x="8979269" y="582299"/>
                </a:cubicBezTo>
                <a:cubicBezTo>
                  <a:pt x="8963970" y="582299"/>
                  <a:pt x="8946972" y="572143"/>
                  <a:pt x="8941864" y="558601"/>
                </a:cubicBezTo>
                <a:cubicBezTo>
                  <a:pt x="8936768" y="545059"/>
                  <a:pt x="8945273" y="534903"/>
                  <a:pt x="8960572" y="534903"/>
                </a:cubicBezTo>
                <a:close/>
                <a:moveTo>
                  <a:pt x="8880643" y="534903"/>
                </a:moveTo>
                <a:cubicBezTo>
                  <a:pt x="8894244" y="536596"/>
                  <a:pt x="8911242" y="546752"/>
                  <a:pt x="8916350" y="558601"/>
                </a:cubicBezTo>
                <a:cubicBezTo>
                  <a:pt x="8921457" y="572143"/>
                  <a:pt x="8912952" y="582299"/>
                  <a:pt x="8895943" y="582299"/>
                </a:cubicBezTo>
                <a:cubicBezTo>
                  <a:pt x="8880643" y="582299"/>
                  <a:pt x="8863646" y="572143"/>
                  <a:pt x="8860248" y="558601"/>
                </a:cubicBezTo>
                <a:cubicBezTo>
                  <a:pt x="8855153" y="545059"/>
                  <a:pt x="8865344" y="534903"/>
                  <a:pt x="8880643" y="534903"/>
                </a:cubicBezTo>
                <a:close/>
                <a:moveTo>
                  <a:pt x="8799064" y="534903"/>
                </a:moveTo>
                <a:cubicBezTo>
                  <a:pt x="8814363" y="536596"/>
                  <a:pt x="8831372" y="546752"/>
                  <a:pt x="8834770" y="558601"/>
                </a:cubicBezTo>
                <a:cubicBezTo>
                  <a:pt x="8839865" y="572143"/>
                  <a:pt x="8829662" y="582299"/>
                  <a:pt x="8814363" y="582299"/>
                </a:cubicBezTo>
                <a:cubicBezTo>
                  <a:pt x="8799064" y="582299"/>
                  <a:pt x="8782065" y="572143"/>
                  <a:pt x="8778669" y="558601"/>
                </a:cubicBezTo>
                <a:cubicBezTo>
                  <a:pt x="8773573" y="545059"/>
                  <a:pt x="8783764" y="534903"/>
                  <a:pt x="8799064" y="534903"/>
                </a:cubicBezTo>
                <a:close/>
                <a:moveTo>
                  <a:pt x="8719146" y="534903"/>
                </a:moveTo>
                <a:cubicBezTo>
                  <a:pt x="8734445" y="536596"/>
                  <a:pt x="8751443" y="546752"/>
                  <a:pt x="8754840" y="558601"/>
                </a:cubicBezTo>
                <a:cubicBezTo>
                  <a:pt x="8759948" y="572143"/>
                  <a:pt x="8749744" y="582299"/>
                  <a:pt x="8734445" y="582299"/>
                </a:cubicBezTo>
                <a:cubicBezTo>
                  <a:pt x="8719146" y="582299"/>
                  <a:pt x="8702148" y="572143"/>
                  <a:pt x="8698751" y="558601"/>
                </a:cubicBezTo>
                <a:cubicBezTo>
                  <a:pt x="8693643" y="545059"/>
                  <a:pt x="8703847" y="534903"/>
                  <a:pt x="8719146" y="534903"/>
                </a:cubicBezTo>
                <a:close/>
                <a:moveTo>
                  <a:pt x="8635832" y="534903"/>
                </a:moveTo>
                <a:cubicBezTo>
                  <a:pt x="8652829" y="536596"/>
                  <a:pt x="8668128" y="546752"/>
                  <a:pt x="8671526" y="558601"/>
                </a:cubicBezTo>
                <a:cubicBezTo>
                  <a:pt x="8676645" y="572143"/>
                  <a:pt x="8666430" y="582299"/>
                  <a:pt x="8651131" y="582299"/>
                </a:cubicBezTo>
                <a:cubicBezTo>
                  <a:pt x="8635832" y="582299"/>
                  <a:pt x="8618834" y="572143"/>
                  <a:pt x="8615425" y="558601"/>
                </a:cubicBezTo>
                <a:cubicBezTo>
                  <a:pt x="8612027" y="545059"/>
                  <a:pt x="8620532" y="534903"/>
                  <a:pt x="8635832" y="534903"/>
                </a:cubicBezTo>
                <a:close/>
                <a:moveTo>
                  <a:pt x="8555938" y="534903"/>
                </a:moveTo>
                <a:cubicBezTo>
                  <a:pt x="8571237" y="536596"/>
                  <a:pt x="8588247" y="546752"/>
                  <a:pt x="8591644" y="558601"/>
                </a:cubicBezTo>
                <a:cubicBezTo>
                  <a:pt x="8595042" y="572143"/>
                  <a:pt x="8586537" y="582299"/>
                  <a:pt x="8571237" y="582299"/>
                </a:cubicBezTo>
                <a:cubicBezTo>
                  <a:pt x="8555938" y="582299"/>
                  <a:pt x="8538928" y="572143"/>
                  <a:pt x="8535532" y="558601"/>
                </a:cubicBezTo>
                <a:cubicBezTo>
                  <a:pt x="8532134" y="545059"/>
                  <a:pt x="8540627" y="534903"/>
                  <a:pt x="8555938" y="534903"/>
                </a:cubicBezTo>
                <a:close/>
                <a:moveTo>
                  <a:pt x="8476033" y="534903"/>
                </a:moveTo>
                <a:cubicBezTo>
                  <a:pt x="8491333" y="534903"/>
                  <a:pt x="8508330" y="546752"/>
                  <a:pt x="8511728" y="558601"/>
                </a:cubicBezTo>
                <a:cubicBezTo>
                  <a:pt x="8515137" y="572143"/>
                  <a:pt x="8506632" y="582299"/>
                  <a:pt x="8491333" y="582299"/>
                </a:cubicBezTo>
                <a:cubicBezTo>
                  <a:pt x="8476033" y="582299"/>
                  <a:pt x="8460734" y="572143"/>
                  <a:pt x="8455638" y="558601"/>
                </a:cubicBezTo>
                <a:cubicBezTo>
                  <a:pt x="8452229" y="545059"/>
                  <a:pt x="8460734" y="534903"/>
                  <a:pt x="8476033" y="534903"/>
                </a:cubicBezTo>
                <a:close/>
                <a:moveTo>
                  <a:pt x="8396116" y="534903"/>
                </a:moveTo>
                <a:cubicBezTo>
                  <a:pt x="8411415" y="534903"/>
                  <a:pt x="8428425" y="546752"/>
                  <a:pt x="8431822" y="558601"/>
                </a:cubicBezTo>
                <a:cubicBezTo>
                  <a:pt x="8435219" y="572143"/>
                  <a:pt x="8426726" y="582299"/>
                  <a:pt x="8411415" y="582299"/>
                </a:cubicBezTo>
                <a:cubicBezTo>
                  <a:pt x="8396116" y="582299"/>
                  <a:pt x="8380816" y="572143"/>
                  <a:pt x="8375709" y="558601"/>
                </a:cubicBezTo>
                <a:cubicBezTo>
                  <a:pt x="8372311" y="545059"/>
                  <a:pt x="8380816" y="534903"/>
                  <a:pt x="8396116" y="534903"/>
                </a:cubicBezTo>
                <a:close/>
                <a:moveTo>
                  <a:pt x="8316211" y="534903"/>
                </a:moveTo>
                <a:cubicBezTo>
                  <a:pt x="8333208" y="534903"/>
                  <a:pt x="8348508" y="546752"/>
                  <a:pt x="8351917" y="558601"/>
                </a:cubicBezTo>
                <a:cubicBezTo>
                  <a:pt x="8355314" y="572143"/>
                  <a:pt x="8346809" y="582299"/>
                  <a:pt x="8329812" y="582299"/>
                </a:cubicBezTo>
                <a:cubicBezTo>
                  <a:pt x="8314512" y="582299"/>
                  <a:pt x="8299201" y="572143"/>
                  <a:pt x="8294105" y="558601"/>
                </a:cubicBezTo>
                <a:cubicBezTo>
                  <a:pt x="8290708" y="545059"/>
                  <a:pt x="8299201" y="534903"/>
                  <a:pt x="8316211" y="534903"/>
                </a:cubicBezTo>
                <a:close/>
                <a:moveTo>
                  <a:pt x="8237992" y="534903"/>
                </a:moveTo>
                <a:cubicBezTo>
                  <a:pt x="8251592" y="534903"/>
                  <a:pt x="8268602" y="546752"/>
                  <a:pt x="8272000" y="558601"/>
                </a:cubicBezTo>
                <a:cubicBezTo>
                  <a:pt x="8275397" y="572143"/>
                  <a:pt x="8265193" y="582299"/>
                  <a:pt x="8249894" y="582299"/>
                </a:cubicBezTo>
                <a:cubicBezTo>
                  <a:pt x="8234595" y="582299"/>
                  <a:pt x="8219296" y="572143"/>
                  <a:pt x="8215898" y="558601"/>
                </a:cubicBezTo>
                <a:cubicBezTo>
                  <a:pt x="8212489" y="545059"/>
                  <a:pt x="8222693" y="534903"/>
                  <a:pt x="8237992" y="534903"/>
                </a:cubicBezTo>
                <a:close/>
                <a:moveTo>
                  <a:pt x="8158099" y="534903"/>
                </a:moveTo>
                <a:cubicBezTo>
                  <a:pt x="8173398" y="534903"/>
                  <a:pt x="8188697" y="545059"/>
                  <a:pt x="8192106" y="558601"/>
                </a:cubicBezTo>
                <a:cubicBezTo>
                  <a:pt x="8195504" y="572143"/>
                  <a:pt x="8185300" y="582299"/>
                  <a:pt x="8170000" y="582299"/>
                </a:cubicBezTo>
                <a:cubicBezTo>
                  <a:pt x="8154701" y="582299"/>
                  <a:pt x="8139390" y="572143"/>
                  <a:pt x="8135993" y="558601"/>
                </a:cubicBezTo>
                <a:cubicBezTo>
                  <a:pt x="8132596" y="545059"/>
                  <a:pt x="8142799" y="534903"/>
                  <a:pt x="8158099" y="534903"/>
                </a:cubicBezTo>
                <a:close/>
                <a:moveTo>
                  <a:pt x="8076494" y="534903"/>
                </a:moveTo>
                <a:cubicBezTo>
                  <a:pt x="8091806" y="534903"/>
                  <a:pt x="8107105" y="545059"/>
                  <a:pt x="8110502" y="558601"/>
                </a:cubicBezTo>
                <a:cubicBezTo>
                  <a:pt x="8113899" y="572143"/>
                  <a:pt x="8103707" y="582299"/>
                  <a:pt x="8088397" y="582299"/>
                </a:cubicBezTo>
                <a:cubicBezTo>
                  <a:pt x="8073097" y="582299"/>
                  <a:pt x="8057786" y="572143"/>
                  <a:pt x="8054389" y="558601"/>
                </a:cubicBezTo>
                <a:cubicBezTo>
                  <a:pt x="8050992" y="545059"/>
                  <a:pt x="8061195" y="534903"/>
                  <a:pt x="8076494" y="534903"/>
                </a:cubicBezTo>
                <a:close/>
                <a:moveTo>
                  <a:pt x="7994891" y="534903"/>
                </a:moveTo>
                <a:cubicBezTo>
                  <a:pt x="8011888" y="534903"/>
                  <a:pt x="8027188" y="545059"/>
                  <a:pt x="8028887" y="558601"/>
                </a:cubicBezTo>
                <a:cubicBezTo>
                  <a:pt x="8032283" y="572143"/>
                  <a:pt x="8022092" y="582299"/>
                  <a:pt x="8006792" y="582299"/>
                </a:cubicBezTo>
                <a:cubicBezTo>
                  <a:pt x="7991493" y="582299"/>
                  <a:pt x="7976194" y="572143"/>
                  <a:pt x="7972785" y="558601"/>
                </a:cubicBezTo>
                <a:cubicBezTo>
                  <a:pt x="7969388" y="545059"/>
                  <a:pt x="7979591" y="534903"/>
                  <a:pt x="7994891" y="534903"/>
                </a:cubicBezTo>
                <a:close/>
                <a:moveTo>
                  <a:pt x="7914986" y="534903"/>
                </a:moveTo>
                <a:cubicBezTo>
                  <a:pt x="7931983" y="534903"/>
                  <a:pt x="7947294" y="545059"/>
                  <a:pt x="7948993" y="558601"/>
                </a:cubicBezTo>
                <a:cubicBezTo>
                  <a:pt x="7952390" y="572143"/>
                  <a:pt x="7942187" y="582299"/>
                  <a:pt x="7926887" y="582299"/>
                </a:cubicBezTo>
                <a:cubicBezTo>
                  <a:pt x="7911588" y="582299"/>
                  <a:pt x="7896289" y="572143"/>
                  <a:pt x="7892891" y="558601"/>
                </a:cubicBezTo>
                <a:cubicBezTo>
                  <a:pt x="7889496" y="545059"/>
                  <a:pt x="7899686" y="534903"/>
                  <a:pt x="7914986" y="534903"/>
                </a:cubicBezTo>
                <a:close/>
                <a:moveTo>
                  <a:pt x="7833358" y="534903"/>
                </a:moveTo>
                <a:cubicBezTo>
                  <a:pt x="7848681" y="534903"/>
                  <a:pt x="7863980" y="545059"/>
                  <a:pt x="7867378" y="558601"/>
                </a:cubicBezTo>
                <a:cubicBezTo>
                  <a:pt x="7870775" y="572143"/>
                  <a:pt x="7860571" y="582299"/>
                  <a:pt x="7845272" y="582299"/>
                </a:cubicBezTo>
                <a:cubicBezTo>
                  <a:pt x="7829961" y="582299"/>
                  <a:pt x="7814662" y="572143"/>
                  <a:pt x="7811264" y="558601"/>
                </a:cubicBezTo>
                <a:cubicBezTo>
                  <a:pt x="7807868" y="545059"/>
                  <a:pt x="7818059" y="534903"/>
                  <a:pt x="7833358" y="534903"/>
                </a:cubicBezTo>
                <a:close/>
                <a:moveTo>
                  <a:pt x="7751767" y="534903"/>
                </a:moveTo>
                <a:cubicBezTo>
                  <a:pt x="7768765" y="534903"/>
                  <a:pt x="7784064" y="545059"/>
                  <a:pt x="7785763" y="558601"/>
                </a:cubicBezTo>
                <a:cubicBezTo>
                  <a:pt x="7789160" y="572143"/>
                  <a:pt x="7778956" y="582299"/>
                  <a:pt x="7761958" y="582299"/>
                </a:cubicBezTo>
                <a:cubicBezTo>
                  <a:pt x="7746660" y="582299"/>
                  <a:pt x="7731349" y="572143"/>
                  <a:pt x="7727951" y="558601"/>
                </a:cubicBezTo>
                <a:cubicBezTo>
                  <a:pt x="7724553" y="545059"/>
                  <a:pt x="7734757" y="534903"/>
                  <a:pt x="7751767" y="534903"/>
                </a:cubicBezTo>
                <a:close/>
                <a:moveTo>
                  <a:pt x="7673559" y="534903"/>
                </a:moveTo>
                <a:cubicBezTo>
                  <a:pt x="7688860" y="534903"/>
                  <a:pt x="7704159" y="545059"/>
                  <a:pt x="7705858" y="558601"/>
                </a:cubicBezTo>
                <a:cubicBezTo>
                  <a:pt x="7709255" y="572143"/>
                  <a:pt x="7697363" y="582299"/>
                  <a:pt x="7682054" y="582299"/>
                </a:cubicBezTo>
                <a:cubicBezTo>
                  <a:pt x="7666755" y="582299"/>
                  <a:pt x="7651456" y="572143"/>
                  <a:pt x="7649755" y="558601"/>
                </a:cubicBezTo>
                <a:cubicBezTo>
                  <a:pt x="7646358" y="545059"/>
                  <a:pt x="7658261" y="534903"/>
                  <a:pt x="7673559" y="534903"/>
                </a:cubicBezTo>
                <a:close/>
                <a:moveTo>
                  <a:pt x="7597064" y="534903"/>
                </a:moveTo>
                <a:cubicBezTo>
                  <a:pt x="7612374" y="534903"/>
                  <a:pt x="7627674" y="545059"/>
                  <a:pt x="7629373" y="558601"/>
                </a:cubicBezTo>
                <a:cubicBezTo>
                  <a:pt x="7632770" y="572143"/>
                  <a:pt x="7620879" y="582299"/>
                  <a:pt x="7605568" y="582299"/>
                </a:cubicBezTo>
                <a:cubicBezTo>
                  <a:pt x="7590271" y="582299"/>
                  <a:pt x="7574960" y="572143"/>
                  <a:pt x="7573266" y="558601"/>
                </a:cubicBezTo>
                <a:cubicBezTo>
                  <a:pt x="7571570" y="545059"/>
                  <a:pt x="7581765" y="534903"/>
                  <a:pt x="7597064" y="534903"/>
                </a:cubicBezTo>
                <a:close/>
                <a:moveTo>
                  <a:pt x="5834182" y="533209"/>
                </a:moveTo>
                <a:cubicBezTo>
                  <a:pt x="5849515" y="534901"/>
                  <a:pt x="5861470" y="545058"/>
                  <a:pt x="5861470" y="556907"/>
                </a:cubicBezTo>
                <a:cubicBezTo>
                  <a:pt x="5861470" y="570449"/>
                  <a:pt x="5847837" y="580605"/>
                  <a:pt x="5832504" y="580605"/>
                </a:cubicBezTo>
                <a:cubicBezTo>
                  <a:pt x="5817138" y="580605"/>
                  <a:pt x="5805237" y="570449"/>
                  <a:pt x="5805237" y="556907"/>
                </a:cubicBezTo>
                <a:cubicBezTo>
                  <a:pt x="5805237" y="543364"/>
                  <a:pt x="5818835" y="533209"/>
                  <a:pt x="5834182" y="533209"/>
                </a:cubicBezTo>
                <a:close/>
                <a:moveTo>
                  <a:pt x="5752649" y="533209"/>
                </a:moveTo>
                <a:cubicBezTo>
                  <a:pt x="5767926" y="534901"/>
                  <a:pt x="5779805" y="545058"/>
                  <a:pt x="5779805" y="556907"/>
                </a:cubicBezTo>
                <a:cubicBezTo>
                  <a:pt x="5779805" y="570449"/>
                  <a:pt x="5766225" y="580605"/>
                  <a:pt x="5750948" y="580605"/>
                </a:cubicBezTo>
                <a:cubicBezTo>
                  <a:pt x="5735671" y="580605"/>
                  <a:pt x="5723792" y="570449"/>
                  <a:pt x="5723792" y="556907"/>
                </a:cubicBezTo>
                <a:cubicBezTo>
                  <a:pt x="5723792" y="543364"/>
                  <a:pt x="5737366" y="533209"/>
                  <a:pt x="5752649" y="533209"/>
                </a:cubicBezTo>
                <a:close/>
                <a:moveTo>
                  <a:pt x="7517157" y="531514"/>
                </a:moveTo>
                <a:cubicBezTo>
                  <a:pt x="7532454" y="531514"/>
                  <a:pt x="7547756" y="541670"/>
                  <a:pt x="7549452" y="555212"/>
                </a:cubicBezTo>
                <a:cubicBezTo>
                  <a:pt x="7551150" y="568754"/>
                  <a:pt x="7540949" y="578911"/>
                  <a:pt x="7525651" y="578911"/>
                </a:cubicBezTo>
                <a:cubicBezTo>
                  <a:pt x="7510350" y="578911"/>
                  <a:pt x="7495050" y="568754"/>
                  <a:pt x="7493351" y="555212"/>
                </a:cubicBezTo>
                <a:cubicBezTo>
                  <a:pt x="7491652" y="541670"/>
                  <a:pt x="7501860" y="531514"/>
                  <a:pt x="7517157" y="531514"/>
                </a:cubicBezTo>
                <a:close/>
                <a:moveTo>
                  <a:pt x="7437251" y="531514"/>
                </a:moveTo>
                <a:cubicBezTo>
                  <a:pt x="7452550" y="531514"/>
                  <a:pt x="7466152" y="541670"/>
                  <a:pt x="7469548" y="555212"/>
                </a:cubicBezTo>
                <a:cubicBezTo>
                  <a:pt x="7471245" y="568754"/>
                  <a:pt x="7461053" y="578911"/>
                  <a:pt x="7445758" y="578911"/>
                </a:cubicBezTo>
                <a:cubicBezTo>
                  <a:pt x="7430455" y="578911"/>
                  <a:pt x="7415159" y="568754"/>
                  <a:pt x="7413462" y="555212"/>
                </a:cubicBezTo>
                <a:cubicBezTo>
                  <a:pt x="7411748" y="541670"/>
                  <a:pt x="7421955" y="531514"/>
                  <a:pt x="7437251" y="531514"/>
                </a:cubicBezTo>
                <a:close/>
                <a:moveTo>
                  <a:pt x="7357368" y="531514"/>
                </a:moveTo>
                <a:cubicBezTo>
                  <a:pt x="7372668" y="531514"/>
                  <a:pt x="7386269" y="541670"/>
                  <a:pt x="7389664" y="555212"/>
                </a:cubicBezTo>
                <a:cubicBezTo>
                  <a:pt x="7391366" y="568754"/>
                  <a:pt x="7381160" y="578911"/>
                  <a:pt x="7365859" y="578911"/>
                </a:cubicBezTo>
                <a:cubicBezTo>
                  <a:pt x="7350550" y="578911"/>
                  <a:pt x="7335250" y="568754"/>
                  <a:pt x="7333551" y="555212"/>
                </a:cubicBezTo>
                <a:cubicBezTo>
                  <a:pt x="7331854" y="541670"/>
                  <a:pt x="7342056" y="531514"/>
                  <a:pt x="7357368" y="531514"/>
                </a:cubicBezTo>
                <a:close/>
                <a:moveTo>
                  <a:pt x="7275749" y="531514"/>
                </a:moveTo>
                <a:cubicBezTo>
                  <a:pt x="7292750" y="531514"/>
                  <a:pt x="7306350" y="541670"/>
                  <a:pt x="7308048" y="555212"/>
                </a:cubicBezTo>
                <a:cubicBezTo>
                  <a:pt x="7309745" y="568754"/>
                  <a:pt x="7299543" y="578911"/>
                  <a:pt x="7284243" y="578911"/>
                </a:cubicBezTo>
                <a:cubicBezTo>
                  <a:pt x="7268943" y="578911"/>
                  <a:pt x="7253643" y="568754"/>
                  <a:pt x="7251946" y="555212"/>
                </a:cubicBezTo>
                <a:cubicBezTo>
                  <a:pt x="7250245" y="541670"/>
                  <a:pt x="7260450" y="531514"/>
                  <a:pt x="7275749" y="531514"/>
                </a:cubicBezTo>
                <a:close/>
                <a:moveTo>
                  <a:pt x="7195817" y="531514"/>
                </a:moveTo>
                <a:cubicBezTo>
                  <a:pt x="7212817" y="531514"/>
                  <a:pt x="7226421" y="541670"/>
                  <a:pt x="7228129" y="555212"/>
                </a:cubicBezTo>
                <a:cubicBezTo>
                  <a:pt x="7229828" y="568754"/>
                  <a:pt x="7219625" y="578911"/>
                  <a:pt x="7204323" y="578911"/>
                </a:cubicBezTo>
                <a:cubicBezTo>
                  <a:pt x="7189025" y="578911"/>
                  <a:pt x="7173724" y="568754"/>
                  <a:pt x="7172025" y="555212"/>
                </a:cubicBezTo>
                <a:cubicBezTo>
                  <a:pt x="7170327" y="541670"/>
                  <a:pt x="7180518" y="531514"/>
                  <a:pt x="7195817" y="531514"/>
                </a:cubicBezTo>
                <a:close/>
                <a:moveTo>
                  <a:pt x="7117638" y="531514"/>
                </a:moveTo>
                <a:cubicBezTo>
                  <a:pt x="7131235" y="531514"/>
                  <a:pt x="7146536" y="541670"/>
                  <a:pt x="7148235" y="555212"/>
                </a:cubicBezTo>
                <a:cubicBezTo>
                  <a:pt x="7149932" y="568754"/>
                  <a:pt x="7139728" y="578911"/>
                  <a:pt x="7122734" y="578911"/>
                </a:cubicBezTo>
                <a:cubicBezTo>
                  <a:pt x="7107436" y="578911"/>
                  <a:pt x="7093825" y="568754"/>
                  <a:pt x="7092130" y="555212"/>
                </a:cubicBezTo>
                <a:cubicBezTo>
                  <a:pt x="7090429" y="541670"/>
                  <a:pt x="7100633" y="531514"/>
                  <a:pt x="7117638" y="531514"/>
                </a:cubicBezTo>
                <a:close/>
                <a:moveTo>
                  <a:pt x="6073952" y="531514"/>
                </a:moveTo>
                <a:cubicBezTo>
                  <a:pt x="6089260" y="531514"/>
                  <a:pt x="6101152" y="543363"/>
                  <a:pt x="6102847" y="555212"/>
                </a:cubicBezTo>
                <a:cubicBezTo>
                  <a:pt x="6102847" y="568754"/>
                  <a:pt x="6090962" y="578911"/>
                  <a:pt x="6075664" y="578911"/>
                </a:cubicBezTo>
                <a:cubicBezTo>
                  <a:pt x="6060351" y="578911"/>
                  <a:pt x="6046756" y="568754"/>
                  <a:pt x="6046756" y="555212"/>
                </a:cubicBezTo>
                <a:cubicBezTo>
                  <a:pt x="6046756" y="541670"/>
                  <a:pt x="6058658" y="531514"/>
                  <a:pt x="6073952" y="531514"/>
                </a:cubicBezTo>
                <a:close/>
                <a:moveTo>
                  <a:pt x="3588201" y="531514"/>
                </a:moveTo>
                <a:cubicBezTo>
                  <a:pt x="3603500" y="531514"/>
                  <a:pt x="3611993" y="541670"/>
                  <a:pt x="3608596" y="555212"/>
                </a:cubicBezTo>
                <a:cubicBezTo>
                  <a:pt x="3605199" y="568754"/>
                  <a:pt x="3589900" y="578911"/>
                  <a:pt x="3572901" y="578911"/>
                </a:cubicBezTo>
                <a:cubicBezTo>
                  <a:pt x="3557590" y="578911"/>
                  <a:pt x="3547387" y="568754"/>
                  <a:pt x="3552484" y="555212"/>
                </a:cubicBezTo>
                <a:cubicBezTo>
                  <a:pt x="3555893" y="541670"/>
                  <a:pt x="3572901" y="531514"/>
                  <a:pt x="3588201" y="531514"/>
                </a:cubicBezTo>
                <a:close/>
                <a:moveTo>
                  <a:pt x="7036051" y="529826"/>
                </a:moveTo>
                <a:cubicBezTo>
                  <a:pt x="7051343" y="531518"/>
                  <a:pt x="7064946" y="541675"/>
                  <a:pt x="7066639" y="553524"/>
                </a:cubicBezTo>
                <a:cubicBezTo>
                  <a:pt x="7068337" y="567066"/>
                  <a:pt x="7056440" y="577222"/>
                  <a:pt x="7041145" y="577222"/>
                </a:cubicBezTo>
                <a:cubicBezTo>
                  <a:pt x="7025846" y="577222"/>
                  <a:pt x="7012236" y="567066"/>
                  <a:pt x="7010540" y="553524"/>
                </a:cubicBezTo>
                <a:cubicBezTo>
                  <a:pt x="7008842" y="539982"/>
                  <a:pt x="7020750" y="529826"/>
                  <a:pt x="7036051" y="529826"/>
                </a:cubicBezTo>
                <a:close/>
                <a:moveTo>
                  <a:pt x="6956156" y="529826"/>
                </a:moveTo>
                <a:cubicBezTo>
                  <a:pt x="6971454" y="531518"/>
                  <a:pt x="6985052" y="541675"/>
                  <a:pt x="6986752" y="553524"/>
                </a:cubicBezTo>
                <a:cubicBezTo>
                  <a:pt x="6988450" y="567066"/>
                  <a:pt x="6976551" y="577222"/>
                  <a:pt x="6961253" y="577222"/>
                </a:cubicBezTo>
                <a:cubicBezTo>
                  <a:pt x="6945958" y="577222"/>
                  <a:pt x="6932360" y="567066"/>
                  <a:pt x="6930662" y="553524"/>
                </a:cubicBezTo>
                <a:cubicBezTo>
                  <a:pt x="6928964" y="539982"/>
                  <a:pt x="6940864" y="529826"/>
                  <a:pt x="6956156" y="529826"/>
                </a:cubicBezTo>
                <a:close/>
                <a:moveTo>
                  <a:pt x="6877954" y="529826"/>
                </a:moveTo>
                <a:cubicBezTo>
                  <a:pt x="6893261" y="531518"/>
                  <a:pt x="6906858" y="541675"/>
                  <a:pt x="6908556" y="553524"/>
                </a:cubicBezTo>
                <a:cubicBezTo>
                  <a:pt x="6910254" y="567066"/>
                  <a:pt x="6898358" y="577222"/>
                  <a:pt x="6883050" y="577222"/>
                </a:cubicBezTo>
                <a:cubicBezTo>
                  <a:pt x="6867755" y="577222"/>
                  <a:pt x="6854158" y="567066"/>
                  <a:pt x="6852457" y="553524"/>
                </a:cubicBezTo>
                <a:cubicBezTo>
                  <a:pt x="6850762" y="539982"/>
                  <a:pt x="6862659" y="529826"/>
                  <a:pt x="6877954" y="529826"/>
                </a:cubicBezTo>
                <a:close/>
                <a:moveTo>
                  <a:pt x="6798055" y="529826"/>
                </a:moveTo>
                <a:cubicBezTo>
                  <a:pt x="6813348" y="531518"/>
                  <a:pt x="6826945" y="541675"/>
                  <a:pt x="6828646" y="553524"/>
                </a:cubicBezTo>
                <a:cubicBezTo>
                  <a:pt x="6830356" y="567066"/>
                  <a:pt x="6818457" y="577222"/>
                  <a:pt x="6803162" y="577222"/>
                </a:cubicBezTo>
                <a:cubicBezTo>
                  <a:pt x="6787893" y="577222"/>
                  <a:pt x="6774285" y="567066"/>
                  <a:pt x="6772586" y="553524"/>
                </a:cubicBezTo>
                <a:cubicBezTo>
                  <a:pt x="6770887" y="539982"/>
                  <a:pt x="6782786" y="529826"/>
                  <a:pt x="6798055" y="529826"/>
                </a:cubicBezTo>
                <a:close/>
                <a:moveTo>
                  <a:pt x="6718193" y="529826"/>
                </a:moveTo>
                <a:cubicBezTo>
                  <a:pt x="6733493" y="531518"/>
                  <a:pt x="6747093" y="541675"/>
                  <a:pt x="6748793" y="553524"/>
                </a:cubicBezTo>
                <a:cubicBezTo>
                  <a:pt x="6750488" y="567066"/>
                  <a:pt x="6738589" y="577222"/>
                  <a:pt x="6723288" y="577222"/>
                </a:cubicBezTo>
                <a:cubicBezTo>
                  <a:pt x="6707998" y="577222"/>
                  <a:pt x="6694396" y="567066"/>
                  <a:pt x="6692695" y="553524"/>
                </a:cubicBezTo>
                <a:cubicBezTo>
                  <a:pt x="6690998" y="539982"/>
                  <a:pt x="6702898" y="529826"/>
                  <a:pt x="6718193" y="529826"/>
                </a:cubicBezTo>
                <a:close/>
                <a:moveTo>
                  <a:pt x="6631517" y="529826"/>
                </a:moveTo>
                <a:cubicBezTo>
                  <a:pt x="6648517" y="531518"/>
                  <a:pt x="6662119" y="541675"/>
                  <a:pt x="6662119" y="553524"/>
                </a:cubicBezTo>
                <a:cubicBezTo>
                  <a:pt x="6663816" y="567066"/>
                  <a:pt x="6651913" y="577222"/>
                  <a:pt x="6636619" y="577222"/>
                </a:cubicBezTo>
                <a:cubicBezTo>
                  <a:pt x="6621323" y="577222"/>
                  <a:pt x="6607729" y="567066"/>
                  <a:pt x="6606027" y="553524"/>
                </a:cubicBezTo>
                <a:cubicBezTo>
                  <a:pt x="6604317" y="539982"/>
                  <a:pt x="6616217" y="529826"/>
                  <a:pt x="6631517" y="529826"/>
                </a:cubicBezTo>
                <a:close/>
                <a:moveTo>
                  <a:pt x="6553322" y="529826"/>
                </a:moveTo>
                <a:cubicBezTo>
                  <a:pt x="6568615" y="531518"/>
                  <a:pt x="6582215" y="541675"/>
                  <a:pt x="6583915" y="553524"/>
                </a:cubicBezTo>
                <a:cubicBezTo>
                  <a:pt x="6585611" y="567066"/>
                  <a:pt x="6573709" y="577222"/>
                  <a:pt x="6556714" y="577222"/>
                </a:cubicBezTo>
                <a:cubicBezTo>
                  <a:pt x="6541420" y="577222"/>
                  <a:pt x="6527809" y="567066"/>
                  <a:pt x="6526113" y="553524"/>
                </a:cubicBezTo>
                <a:cubicBezTo>
                  <a:pt x="6524411" y="539982"/>
                  <a:pt x="6536324" y="529826"/>
                  <a:pt x="6553322" y="529826"/>
                </a:cubicBezTo>
                <a:close/>
                <a:moveTo>
                  <a:pt x="6475124" y="529826"/>
                </a:moveTo>
                <a:cubicBezTo>
                  <a:pt x="6488723" y="529826"/>
                  <a:pt x="6502321" y="541675"/>
                  <a:pt x="6504021" y="553524"/>
                </a:cubicBezTo>
                <a:cubicBezTo>
                  <a:pt x="6504021" y="567066"/>
                  <a:pt x="6492118" y="577222"/>
                  <a:pt x="6476826" y="577222"/>
                </a:cubicBezTo>
                <a:cubicBezTo>
                  <a:pt x="6461522" y="577222"/>
                  <a:pt x="6447925" y="567066"/>
                  <a:pt x="6447925" y="553524"/>
                </a:cubicBezTo>
                <a:cubicBezTo>
                  <a:pt x="6447925" y="539982"/>
                  <a:pt x="6459830" y="529826"/>
                  <a:pt x="6475124" y="529826"/>
                </a:cubicBezTo>
                <a:close/>
                <a:moveTo>
                  <a:pt x="6395222" y="529826"/>
                </a:moveTo>
                <a:cubicBezTo>
                  <a:pt x="6410518" y="529826"/>
                  <a:pt x="6424110" y="541675"/>
                  <a:pt x="6424110" y="553524"/>
                </a:cubicBezTo>
                <a:cubicBezTo>
                  <a:pt x="6424110" y="567066"/>
                  <a:pt x="6412214" y="577222"/>
                  <a:pt x="6396918" y="577222"/>
                </a:cubicBezTo>
                <a:cubicBezTo>
                  <a:pt x="6381621" y="577222"/>
                  <a:pt x="6368023" y="567066"/>
                  <a:pt x="6368023" y="553524"/>
                </a:cubicBezTo>
                <a:cubicBezTo>
                  <a:pt x="6368023" y="539982"/>
                  <a:pt x="6379919" y="529826"/>
                  <a:pt x="6395222" y="529826"/>
                </a:cubicBezTo>
                <a:close/>
                <a:moveTo>
                  <a:pt x="6315339" y="529826"/>
                </a:moveTo>
                <a:cubicBezTo>
                  <a:pt x="6330639" y="529826"/>
                  <a:pt x="6344235" y="541675"/>
                  <a:pt x="6344235" y="553524"/>
                </a:cubicBezTo>
                <a:cubicBezTo>
                  <a:pt x="6344235" y="567066"/>
                  <a:pt x="6332341" y="577222"/>
                  <a:pt x="6317040" y="577222"/>
                </a:cubicBezTo>
                <a:cubicBezTo>
                  <a:pt x="6301740" y="577222"/>
                  <a:pt x="6288126" y="567066"/>
                  <a:pt x="6288126" y="553524"/>
                </a:cubicBezTo>
                <a:cubicBezTo>
                  <a:pt x="6288126" y="539982"/>
                  <a:pt x="6300044" y="529826"/>
                  <a:pt x="6315339" y="529826"/>
                </a:cubicBezTo>
                <a:close/>
                <a:moveTo>
                  <a:pt x="6235449" y="529826"/>
                </a:moveTo>
                <a:cubicBezTo>
                  <a:pt x="6250753" y="529826"/>
                  <a:pt x="6264346" y="541675"/>
                  <a:pt x="6264346" y="553524"/>
                </a:cubicBezTo>
                <a:cubicBezTo>
                  <a:pt x="6264346" y="567066"/>
                  <a:pt x="6252448" y="577222"/>
                  <a:pt x="6237146" y="577222"/>
                </a:cubicBezTo>
                <a:cubicBezTo>
                  <a:pt x="6221853" y="577222"/>
                  <a:pt x="6208252" y="567066"/>
                  <a:pt x="6208252" y="553524"/>
                </a:cubicBezTo>
                <a:cubicBezTo>
                  <a:pt x="6208252" y="539982"/>
                  <a:pt x="6220154" y="529826"/>
                  <a:pt x="6235449" y="529826"/>
                </a:cubicBezTo>
                <a:close/>
                <a:moveTo>
                  <a:pt x="5994069" y="529826"/>
                </a:moveTo>
                <a:cubicBezTo>
                  <a:pt x="6009358" y="529826"/>
                  <a:pt x="6022956" y="539982"/>
                  <a:pt x="6022956" y="553524"/>
                </a:cubicBezTo>
                <a:cubicBezTo>
                  <a:pt x="6022956" y="567066"/>
                  <a:pt x="6011057" y="577222"/>
                  <a:pt x="5994069" y="577222"/>
                </a:cubicBezTo>
                <a:cubicBezTo>
                  <a:pt x="5978762" y="577222"/>
                  <a:pt x="5965169" y="567066"/>
                  <a:pt x="5965169" y="553524"/>
                </a:cubicBezTo>
                <a:cubicBezTo>
                  <a:pt x="5965169" y="539982"/>
                  <a:pt x="5977061" y="529826"/>
                  <a:pt x="5994069" y="529826"/>
                </a:cubicBezTo>
                <a:close/>
                <a:moveTo>
                  <a:pt x="5915879" y="529826"/>
                </a:moveTo>
                <a:cubicBezTo>
                  <a:pt x="5931182" y="529826"/>
                  <a:pt x="5943092" y="539982"/>
                  <a:pt x="5943092" y="553524"/>
                </a:cubicBezTo>
                <a:cubicBezTo>
                  <a:pt x="5943092" y="567066"/>
                  <a:pt x="5931182" y="577222"/>
                  <a:pt x="5914188" y="577222"/>
                </a:cubicBezTo>
                <a:cubicBezTo>
                  <a:pt x="5898883" y="577222"/>
                  <a:pt x="5885285" y="567066"/>
                  <a:pt x="5886985" y="553524"/>
                </a:cubicBezTo>
                <a:cubicBezTo>
                  <a:pt x="5886985" y="539982"/>
                  <a:pt x="5900588" y="529826"/>
                  <a:pt x="5915879" y="529826"/>
                </a:cubicBezTo>
                <a:close/>
                <a:moveTo>
                  <a:pt x="2785721" y="529826"/>
                </a:moveTo>
                <a:cubicBezTo>
                  <a:pt x="2801036" y="529826"/>
                  <a:pt x="2809530" y="541675"/>
                  <a:pt x="2804434" y="553524"/>
                </a:cubicBezTo>
                <a:cubicBezTo>
                  <a:pt x="2799327" y="567066"/>
                  <a:pt x="2782312" y="577222"/>
                  <a:pt x="2767014" y="577222"/>
                </a:cubicBezTo>
                <a:cubicBezTo>
                  <a:pt x="2751714" y="577222"/>
                  <a:pt x="2743221" y="567066"/>
                  <a:pt x="2748317" y="553524"/>
                </a:cubicBezTo>
                <a:cubicBezTo>
                  <a:pt x="2753413" y="539982"/>
                  <a:pt x="2770411" y="529826"/>
                  <a:pt x="2785721" y="529826"/>
                </a:cubicBezTo>
                <a:close/>
                <a:moveTo>
                  <a:pt x="2704118" y="529826"/>
                </a:moveTo>
                <a:cubicBezTo>
                  <a:pt x="2721116" y="529826"/>
                  <a:pt x="2727910" y="539982"/>
                  <a:pt x="2722815" y="553524"/>
                </a:cubicBezTo>
                <a:cubicBezTo>
                  <a:pt x="2717719" y="567066"/>
                  <a:pt x="2700709" y="577222"/>
                  <a:pt x="2685410" y="577222"/>
                </a:cubicBezTo>
                <a:cubicBezTo>
                  <a:pt x="2670110" y="577222"/>
                  <a:pt x="2661618" y="567066"/>
                  <a:pt x="2666713" y="553524"/>
                </a:cubicBezTo>
                <a:cubicBezTo>
                  <a:pt x="2671809" y="539982"/>
                  <a:pt x="2688820" y="529826"/>
                  <a:pt x="2704118" y="529826"/>
                </a:cubicBezTo>
                <a:close/>
                <a:moveTo>
                  <a:pt x="2629332" y="529826"/>
                </a:moveTo>
                <a:cubicBezTo>
                  <a:pt x="2644630" y="529826"/>
                  <a:pt x="2653124" y="539982"/>
                  <a:pt x="2648029" y="553524"/>
                </a:cubicBezTo>
                <a:cubicBezTo>
                  <a:pt x="2642932" y="567066"/>
                  <a:pt x="2625935" y="577222"/>
                  <a:pt x="2610624" y="577222"/>
                </a:cubicBezTo>
                <a:cubicBezTo>
                  <a:pt x="2595325" y="577222"/>
                  <a:pt x="2586832" y="567066"/>
                  <a:pt x="2591927" y="553524"/>
                </a:cubicBezTo>
                <a:cubicBezTo>
                  <a:pt x="2597035" y="539982"/>
                  <a:pt x="2614033" y="529826"/>
                  <a:pt x="2629332" y="529826"/>
                </a:cubicBezTo>
                <a:close/>
                <a:moveTo>
                  <a:pt x="2549427" y="529826"/>
                </a:moveTo>
                <a:cubicBezTo>
                  <a:pt x="2564726" y="529826"/>
                  <a:pt x="2573231" y="539982"/>
                  <a:pt x="2568135" y="553524"/>
                </a:cubicBezTo>
                <a:cubicBezTo>
                  <a:pt x="2563028" y="567066"/>
                  <a:pt x="2546031" y="577222"/>
                  <a:pt x="2530731" y="577222"/>
                </a:cubicBezTo>
                <a:cubicBezTo>
                  <a:pt x="2515432" y="577222"/>
                  <a:pt x="2506927" y="567066"/>
                  <a:pt x="2512035" y="553524"/>
                </a:cubicBezTo>
                <a:cubicBezTo>
                  <a:pt x="2517131" y="539982"/>
                  <a:pt x="2534129" y="529826"/>
                  <a:pt x="2549427" y="529826"/>
                </a:cubicBezTo>
                <a:close/>
                <a:moveTo>
                  <a:pt x="2467824" y="529826"/>
                </a:moveTo>
                <a:cubicBezTo>
                  <a:pt x="2483125" y="529826"/>
                  <a:pt x="2491629" y="539982"/>
                  <a:pt x="2486533" y="553524"/>
                </a:cubicBezTo>
                <a:cubicBezTo>
                  <a:pt x="2481425" y="567066"/>
                  <a:pt x="2464427" y="577222"/>
                  <a:pt x="2447429" y="577222"/>
                </a:cubicBezTo>
                <a:cubicBezTo>
                  <a:pt x="2432131" y="577222"/>
                  <a:pt x="2423625" y="567066"/>
                  <a:pt x="2428722" y="553524"/>
                </a:cubicBezTo>
                <a:cubicBezTo>
                  <a:pt x="2433829" y="539982"/>
                  <a:pt x="2450828" y="529826"/>
                  <a:pt x="2467824" y="529826"/>
                </a:cubicBezTo>
                <a:close/>
                <a:moveTo>
                  <a:pt x="2387920" y="529826"/>
                </a:moveTo>
                <a:cubicBezTo>
                  <a:pt x="2403219" y="529826"/>
                  <a:pt x="2411724" y="539982"/>
                  <a:pt x="2404930" y="553524"/>
                </a:cubicBezTo>
                <a:cubicBezTo>
                  <a:pt x="2399822" y="567066"/>
                  <a:pt x="2381125" y="577222"/>
                  <a:pt x="2365826" y="577222"/>
                </a:cubicBezTo>
                <a:cubicBezTo>
                  <a:pt x="2350515" y="577222"/>
                  <a:pt x="2342011" y="567066"/>
                  <a:pt x="2348817" y="553524"/>
                </a:cubicBezTo>
                <a:cubicBezTo>
                  <a:pt x="2353913" y="539982"/>
                  <a:pt x="2372620" y="529826"/>
                  <a:pt x="2387920" y="529826"/>
                </a:cubicBezTo>
                <a:close/>
                <a:moveTo>
                  <a:pt x="2308015" y="529826"/>
                </a:moveTo>
                <a:cubicBezTo>
                  <a:pt x="2323315" y="529826"/>
                  <a:pt x="2331819" y="539982"/>
                  <a:pt x="2325013" y="553524"/>
                </a:cubicBezTo>
                <a:cubicBezTo>
                  <a:pt x="2319918" y="567066"/>
                  <a:pt x="2301221" y="577222"/>
                  <a:pt x="2285922" y="577222"/>
                </a:cubicBezTo>
                <a:cubicBezTo>
                  <a:pt x="2270623" y="577222"/>
                  <a:pt x="2262118" y="567066"/>
                  <a:pt x="2268912" y="553524"/>
                </a:cubicBezTo>
                <a:cubicBezTo>
                  <a:pt x="2274020" y="539982"/>
                  <a:pt x="2292716" y="529826"/>
                  <a:pt x="2308015" y="529826"/>
                </a:cubicBezTo>
                <a:close/>
                <a:moveTo>
                  <a:pt x="2228097" y="529826"/>
                </a:moveTo>
                <a:cubicBezTo>
                  <a:pt x="2243407" y="529826"/>
                  <a:pt x="2251900" y="539982"/>
                  <a:pt x="2245106" y="553524"/>
                </a:cubicBezTo>
                <a:cubicBezTo>
                  <a:pt x="2238299" y="567066"/>
                  <a:pt x="2221290" y="577222"/>
                  <a:pt x="2205992" y="577222"/>
                </a:cubicBezTo>
                <a:cubicBezTo>
                  <a:pt x="2190692" y="577222"/>
                  <a:pt x="2182199" y="567066"/>
                  <a:pt x="2188994" y="553524"/>
                </a:cubicBezTo>
                <a:cubicBezTo>
                  <a:pt x="2195800" y="539982"/>
                  <a:pt x="2212798" y="529826"/>
                  <a:pt x="2228097" y="529826"/>
                </a:cubicBezTo>
                <a:close/>
                <a:moveTo>
                  <a:pt x="2148203" y="529826"/>
                </a:moveTo>
                <a:cubicBezTo>
                  <a:pt x="2163502" y="529826"/>
                  <a:pt x="2172007" y="539982"/>
                  <a:pt x="2165201" y="553524"/>
                </a:cubicBezTo>
                <a:cubicBezTo>
                  <a:pt x="2158406" y="567066"/>
                  <a:pt x="2141409" y="577222"/>
                  <a:pt x="2126099" y="577222"/>
                </a:cubicBezTo>
                <a:cubicBezTo>
                  <a:pt x="2110799" y="577222"/>
                  <a:pt x="2102294" y="567066"/>
                  <a:pt x="2109100" y="553524"/>
                </a:cubicBezTo>
                <a:cubicBezTo>
                  <a:pt x="2115895" y="539982"/>
                  <a:pt x="2132904" y="529826"/>
                  <a:pt x="2148203" y="529826"/>
                </a:cubicBezTo>
                <a:close/>
                <a:moveTo>
                  <a:pt x="2066588" y="529826"/>
                </a:moveTo>
                <a:cubicBezTo>
                  <a:pt x="2081888" y="529826"/>
                  <a:pt x="2090392" y="539982"/>
                  <a:pt x="2083586" y="553524"/>
                </a:cubicBezTo>
                <a:cubicBezTo>
                  <a:pt x="2076792" y="567066"/>
                  <a:pt x="2059794" y="577222"/>
                  <a:pt x="2044496" y="577222"/>
                </a:cubicBezTo>
                <a:cubicBezTo>
                  <a:pt x="2029195" y="577222"/>
                  <a:pt x="2020690" y="567066"/>
                  <a:pt x="2027497" y="553524"/>
                </a:cubicBezTo>
                <a:cubicBezTo>
                  <a:pt x="2034291" y="539982"/>
                  <a:pt x="2051289" y="529826"/>
                  <a:pt x="2066588" y="529826"/>
                </a:cubicBezTo>
                <a:close/>
                <a:moveTo>
                  <a:pt x="1986696" y="529826"/>
                </a:moveTo>
                <a:cubicBezTo>
                  <a:pt x="2001995" y="529826"/>
                  <a:pt x="2010488" y="539982"/>
                  <a:pt x="2003694" y="553524"/>
                </a:cubicBezTo>
                <a:cubicBezTo>
                  <a:pt x="1996900" y="567066"/>
                  <a:pt x="1979890" y="577222"/>
                  <a:pt x="1964591" y="577222"/>
                </a:cubicBezTo>
                <a:cubicBezTo>
                  <a:pt x="1949291" y="577222"/>
                  <a:pt x="1940798" y="567066"/>
                  <a:pt x="1947593" y="553524"/>
                </a:cubicBezTo>
                <a:cubicBezTo>
                  <a:pt x="1954399" y="539982"/>
                  <a:pt x="1971397" y="529826"/>
                  <a:pt x="1986696" y="529826"/>
                </a:cubicBezTo>
                <a:close/>
                <a:moveTo>
                  <a:pt x="1906780" y="529826"/>
                </a:moveTo>
                <a:cubicBezTo>
                  <a:pt x="1923777" y="529826"/>
                  <a:pt x="1930572" y="539982"/>
                  <a:pt x="1923777" y="553524"/>
                </a:cubicBezTo>
                <a:cubicBezTo>
                  <a:pt x="1916971" y="567066"/>
                  <a:pt x="1899973" y="577222"/>
                  <a:pt x="1882975" y="577222"/>
                </a:cubicBezTo>
                <a:cubicBezTo>
                  <a:pt x="1867664" y="577222"/>
                  <a:pt x="1860870" y="567066"/>
                  <a:pt x="1865966" y="553524"/>
                </a:cubicBezTo>
                <a:cubicBezTo>
                  <a:pt x="1871073" y="539982"/>
                  <a:pt x="1889770" y="529826"/>
                  <a:pt x="1906780" y="529826"/>
                </a:cubicBezTo>
                <a:close/>
                <a:moveTo>
                  <a:pt x="1745257" y="529826"/>
                </a:moveTo>
                <a:cubicBezTo>
                  <a:pt x="1758858" y="529826"/>
                  <a:pt x="1767362" y="539982"/>
                  <a:pt x="1760556" y="553524"/>
                </a:cubicBezTo>
                <a:cubicBezTo>
                  <a:pt x="1753750" y="567066"/>
                  <a:pt x="1735054" y="577222"/>
                  <a:pt x="1719755" y="577222"/>
                </a:cubicBezTo>
                <a:cubicBezTo>
                  <a:pt x="1704455" y="577222"/>
                  <a:pt x="1697661" y="567066"/>
                  <a:pt x="1704455" y="553524"/>
                </a:cubicBezTo>
                <a:cubicBezTo>
                  <a:pt x="1711250" y="539982"/>
                  <a:pt x="1729958" y="529826"/>
                  <a:pt x="1745257" y="529826"/>
                </a:cubicBezTo>
                <a:close/>
                <a:moveTo>
                  <a:pt x="4310920" y="528130"/>
                </a:moveTo>
                <a:cubicBezTo>
                  <a:pt x="4327906" y="529824"/>
                  <a:pt x="4338116" y="539979"/>
                  <a:pt x="4334721" y="551828"/>
                </a:cubicBezTo>
                <a:cubicBezTo>
                  <a:pt x="4331324" y="565371"/>
                  <a:pt x="4317729" y="575526"/>
                  <a:pt x="4302421" y="575526"/>
                </a:cubicBezTo>
                <a:cubicBezTo>
                  <a:pt x="4287128" y="575526"/>
                  <a:pt x="4276927" y="565371"/>
                  <a:pt x="4278627" y="551828"/>
                </a:cubicBezTo>
                <a:cubicBezTo>
                  <a:pt x="4282021" y="538286"/>
                  <a:pt x="4295621" y="528130"/>
                  <a:pt x="4310920" y="528130"/>
                </a:cubicBezTo>
                <a:close/>
                <a:moveTo>
                  <a:pt x="4230986" y="528130"/>
                </a:moveTo>
                <a:cubicBezTo>
                  <a:pt x="4247998" y="529824"/>
                  <a:pt x="4258195" y="539979"/>
                  <a:pt x="4254795" y="551828"/>
                </a:cubicBezTo>
                <a:cubicBezTo>
                  <a:pt x="4251401" y="565371"/>
                  <a:pt x="4237804" y="575526"/>
                  <a:pt x="4220804" y="575526"/>
                </a:cubicBezTo>
                <a:cubicBezTo>
                  <a:pt x="4205495" y="575526"/>
                  <a:pt x="4195302" y="565371"/>
                  <a:pt x="4196996" y="551828"/>
                </a:cubicBezTo>
                <a:cubicBezTo>
                  <a:pt x="4200393" y="538286"/>
                  <a:pt x="4213992" y="528130"/>
                  <a:pt x="4230986" y="528130"/>
                </a:cubicBezTo>
                <a:close/>
                <a:moveTo>
                  <a:pt x="4152803" y="528130"/>
                </a:moveTo>
                <a:cubicBezTo>
                  <a:pt x="4168098" y="528130"/>
                  <a:pt x="4178299" y="539979"/>
                  <a:pt x="4174906" y="551828"/>
                </a:cubicBezTo>
                <a:cubicBezTo>
                  <a:pt x="4171505" y="565371"/>
                  <a:pt x="4156206" y="575526"/>
                  <a:pt x="4140894" y="575526"/>
                </a:cubicBezTo>
                <a:cubicBezTo>
                  <a:pt x="4125602" y="575526"/>
                  <a:pt x="4115394" y="565371"/>
                  <a:pt x="4118787" y="551828"/>
                </a:cubicBezTo>
                <a:cubicBezTo>
                  <a:pt x="4122189" y="538286"/>
                  <a:pt x="4137491" y="528130"/>
                  <a:pt x="4152803" y="528130"/>
                </a:cubicBezTo>
                <a:close/>
                <a:moveTo>
                  <a:pt x="1825174" y="528130"/>
                </a:moveTo>
                <a:cubicBezTo>
                  <a:pt x="1840474" y="529824"/>
                  <a:pt x="1847280" y="539979"/>
                  <a:pt x="1840474" y="553522"/>
                </a:cubicBezTo>
                <a:cubicBezTo>
                  <a:pt x="1833679" y="565371"/>
                  <a:pt x="1816681" y="575526"/>
                  <a:pt x="1799672" y="575526"/>
                </a:cubicBezTo>
                <a:cubicBezTo>
                  <a:pt x="1784373" y="575526"/>
                  <a:pt x="1777578" y="565371"/>
                  <a:pt x="1784373" y="551828"/>
                </a:cubicBezTo>
                <a:cubicBezTo>
                  <a:pt x="1791179" y="538286"/>
                  <a:pt x="1809875" y="528130"/>
                  <a:pt x="1825174" y="528130"/>
                </a:cubicBezTo>
                <a:close/>
                <a:moveTo>
                  <a:pt x="1665364" y="528130"/>
                </a:moveTo>
                <a:cubicBezTo>
                  <a:pt x="1680664" y="529824"/>
                  <a:pt x="1687471" y="539979"/>
                  <a:pt x="1680664" y="551828"/>
                </a:cubicBezTo>
                <a:cubicBezTo>
                  <a:pt x="1673870" y="565371"/>
                  <a:pt x="1655174" y="575526"/>
                  <a:pt x="1639863" y="575526"/>
                </a:cubicBezTo>
                <a:cubicBezTo>
                  <a:pt x="1624564" y="575526"/>
                  <a:pt x="1617757" y="565371"/>
                  <a:pt x="1624564" y="551828"/>
                </a:cubicBezTo>
                <a:cubicBezTo>
                  <a:pt x="1631358" y="538286"/>
                  <a:pt x="1650054" y="528130"/>
                  <a:pt x="1665364" y="528130"/>
                </a:cubicBezTo>
                <a:close/>
                <a:moveTo>
                  <a:pt x="1583749" y="528130"/>
                </a:moveTo>
                <a:cubicBezTo>
                  <a:pt x="1599048" y="529824"/>
                  <a:pt x="1605854" y="539979"/>
                  <a:pt x="1599048" y="551828"/>
                </a:cubicBezTo>
                <a:cubicBezTo>
                  <a:pt x="1592254" y="565371"/>
                  <a:pt x="1573557" y="575526"/>
                  <a:pt x="1558258" y="575526"/>
                </a:cubicBezTo>
                <a:cubicBezTo>
                  <a:pt x="1542959" y="575526"/>
                  <a:pt x="1536152" y="565371"/>
                  <a:pt x="1542959" y="551828"/>
                </a:cubicBezTo>
                <a:cubicBezTo>
                  <a:pt x="1549753" y="538286"/>
                  <a:pt x="1568449" y="528130"/>
                  <a:pt x="1583749" y="528130"/>
                </a:cubicBezTo>
                <a:close/>
                <a:moveTo>
                  <a:pt x="1503856" y="528130"/>
                </a:moveTo>
                <a:cubicBezTo>
                  <a:pt x="1519155" y="528130"/>
                  <a:pt x="1525961" y="539979"/>
                  <a:pt x="1519155" y="551828"/>
                </a:cubicBezTo>
                <a:cubicBezTo>
                  <a:pt x="1512360" y="565371"/>
                  <a:pt x="1493652" y="575526"/>
                  <a:pt x="1478354" y="575526"/>
                </a:cubicBezTo>
                <a:cubicBezTo>
                  <a:pt x="1463054" y="575526"/>
                  <a:pt x="1456260" y="565371"/>
                  <a:pt x="1463054" y="551828"/>
                </a:cubicBezTo>
                <a:cubicBezTo>
                  <a:pt x="1469861" y="538286"/>
                  <a:pt x="1488557" y="528130"/>
                  <a:pt x="1503856" y="528130"/>
                </a:cubicBezTo>
                <a:close/>
                <a:moveTo>
                  <a:pt x="1420526" y="528130"/>
                </a:moveTo>
                <a:cubicBezTo>
                  <a:pt x="1435825" y="528130"/>
                  <a:pt x="1444330" y="539979"/>
                  <a:pt x="1435825" y="551828"/>
                </a:cubicBezTo>
                <a:cubicBezTo>
                  <a:pt x="1429030" y="565371"/>
                  <a:pt x="1410322" y="575526"/>
                  <a:pt x="1395023" y="575526"/>
                </a:cubicBezTo>
                <a:cubicBezTo>
                  <a:pt x="1379724" y="575526"/>
                  <a:pt x="1372917" y="565371"/>
                  <a:pt x="1379724" y="551828"/>
                </a:cubicBezTo>
                <a:cubicBezTo>
                  <a:pt x="1386518" y="538286"/>
                  <a:pt x="1405214" y="528130"/>
                  <a:pt x="1420526" y="528130"/>
                </a:cubicBezTo>
                <a:close/>
                <a:moveTo>
                  <a:pt x="1340620" y="528130"/>
                </a:moveTo>
                <a:cubicBezTo>
                  <a:pt x="1355919" y="529824"/>
                  <a:pt x="1362714" y="539979"/>
                  <a:pt x="1355919" y="551828"/>
                </a:cubicBezTo>
                <a:cubicBezTo>
                  <a:pt x="1349124" y="565371"/>
                  <a:pt x="1330417" y="575526"/>
                  <a:pt x="1315118" y="575526"/>
                </a:cubicBezTo>
                <a:cubicBezTo>
                  <a:pt x="1299819" y="575526"/>
                  <a:pt x="1293024" y="565371"/>
                  <a:pt x="1299819" y="551828"/>
                </a:cubicBezTo>
                <a:cubicBezTo>
                  <a:pt x="1306625" y="538286"/>
                  <a:pt x="1325321" y="528130"/>
                  <a:pt x="1340620" y="528130"/>
                </a:cubicBezTo>
                <a:close/>
                <a:moveTo>
                  <a:pt x="1260691" y="528130"/>
                </a:moveTo>
                <a:cubicBezTo>
                  <a:pt x="1277689" y="529824"/>
                  <a:pt x="1282797" y="539979"/>
                  <a:pt x="1275990" y="551828"/>
                </a:cubicBezTo>
                <a:cubicBezTo>
                  <a:pt x="1269196" y="565371"/>
                  <a:pt x="1250499" y="575526"/>
                  <a:pt x="1233490" y="575526"/>
                </a:cubicBezTo>
                <a:cubicBezTo>
                  <a:pt x="1218191" y="575526"/>
                  <a:pt x="1211396" y="565371"/>
                  <a:pt x="1218191" y="551828"/>
                </a:cubicBezTo>
                <a:cubicBezTo>
                  <a:pt x="1224997" y="538286"/>
                  <a:pt x="1243693" y="528130"/>
                  <a:pt x="1260691" y="528130"/>
                </a:cubicBezTo>
                <a:close/>
                <a:moveTo>
                  <a:pt x="1179108" y="528130"/>
                </a:moveTo>
                <a:cubicBezTo>
                  <a:pt x="1192711" y="529824"/>
                  <a:pt x="1199506" y="539979"/>
                  <a:pt x="1192711" y="551828"/>
                </a:cubicBezTo>
                <a:cubicBezTo>
                  <a:pt x="1185905" y="565371"/>
                  <a:pt x="1165507" y="575526"/>
                  <a:pt x="1150197" y="575526"/>
                </a:cubicBezTo>
                <a:cubicBezTo>
                  <a:pt x="1134897" y="575526"/>
                  <a:pt x="1128097" y="565371"/>
                  <a:pt x="1136597" y="551828"/>
                </a:cubicBezTo>
                <a:cubicBezTo>
                  <a:pt x="1145097" y="538286"/>
                  <a:pt x="1163808" y="528130"/>
                  <a:pt x="1179108" y="528130"/>
                </a:cubicBezTo>
                <a:close/>
                <a:moveTo>
                  <a:pt x="1099179" y="528130"/>
                </a:moveTo>
                <a:cubicBezTo>
                  <a:pt x="1112780" y="529824"/>
                  <a:pt x="1119578" y="539979"/>
                  <a:pt x="1111079" y="551828"/>
                </a:cubicBezTo>
                <a:cubicBezTo>
                  <a:pt x="1104280" y="565371"/>
                  <a:pt x="1085577" y="575526"/>
                  <a:pt x="1070277" y="575526"/>
                </a:cubicBezTo>
                <a:cubicBezTo>
                  <a:pt x="1054977" y="575526"/>
                  <a:pt x="1048175" y="565371"/>
                  <a:pt x="1056676" y="551828"/>
                </a:cubicBezTo>
                <a:cubicBezTo>
                  <a:pt x="1065177" y="538286"/>
                  <a:pt x="1083878" y="528130"/>
                  <a:pt x="1099179" y="528130"/>
                </a:cubicBezTo>
                <a:close/>
                <a:moveTo>
                  <a:pt x="1017575" y="528130"/>
                </a:moveTo>
                <a:cubicBezTo>
                  <a:pt x="1032877" y="529824"/>
                  <a:pt x="1039677" y="539979"/>
                  <a:pt x="1031177" y="551828"/>
                </a:cubicBezTo>
                <a:cubicBezTo>
                  <a:pt x="1022675" y="565371"/>
                  <a:pt x="1003974" y="575526"/>
                  <a:pt x="988673" y="575526"/>
                </a:cubicBezTo>
                <a:cubicBezTo>
                  <a:pt x="973371" y="575526"/>
                  <a:pt x="966572" y="565371"/>
                  <a:pt x="975072" y="551828"/>
                </a:cubicBezTo>
                <a:cubicBezTo>
                  <a:pt x="983572" y="539979"/>
                  <a:pt x="1002275" y="528130"/>
                  <a:pt x="1017575" y="528130"/>
                </a:cubicBezTo>
                <a:close/>
                <a:moveTo>
                  <a:pt x="937674" y="528130"/>
                </a:moveTo>
                <a:cubicBezTo>
                  <a:pt x="954675" y="529824"/>
                  <a:pt x="959775" y="539979"/>
                  <a:pt x="951274" y="551828"/>
                </a:cubicBezTo>
                <a:cubicBezTo>
                  <a:pt x="942774" y="563677"/>
                  <a:pt x="924073" y="575526"/>
                  <a:pt x="908771" y="575526"/>
                </a:cubicBezTo>
                <a:cubicBezTo>
                  <a:pt x="893471" y="575526"/>
                  <a:pt x="886670" y="565371"/>
                  <a:pt x="895172" y="551828"/>
                </a:cubicBezTo>
                <a:cubicBezTo>
                  <a:pt x="903671" y="539979"/>
                  <a:pt x="922372" y="528130"/>
                  <a:pt x="937674" y="528130"/>
                </a:cubicBezTo>
                <a:close/>
                <a:moveTo>
                  <a:pt x="857775" y="528130"/>
                </a:moveTo>
                <a:cubicBezTo>
                  <a:pt x="874775" y="529824"/>
                  <a:pt x="879877" y="539979"/>
                  <a:pt x="871376" y="551828"/>
                </a:cubicBezTo>
                <a:cubicBezTo>
                  <a:pt x="862874" y="563677"/>
                  <a:pt x="844174" y="575526"/>
                  <a:pt x="828872" y="575526"/>
                </a:cubicBezTo>
                <a:cubicBezTo>
                  <a:pt x="813571" y="575526"/>
                  <a:pt x="806771" y="565371"/>
                  <a:pt x="815271" y="551828"/>
                </a:cubicBezTo>
                <a:cubicBezTo>
                  <a:pt x="823772" y="539979"/>
                  <a:pt x="842473" y="528130"/>
                  <a:pt x="857775" y="528130"/>
                </a:cubicBezTo>
                <a:close/>
                <a:moveTo>
                  <a:pt x="779555" y="528130"/>
                </a:moveTo>
                <a:cubicBezTo>
                  <a:pt x="796556" y="528130"/>
                  <a:pt x="799955" y="539979"/>
                  <a:pt x="791456" y="551828"/>
                </a:cubicBezTo>
                <a:cubicBezTo>
                  <a:pt x="782954" y="565371"/>
                  <a:pt x="764253" y="575526"/>
                  <a:pt x="748953" y="575526"/>
                </a:cubicBezTo>
                <a:cubicBezTo>
                  <a:pt x="733651" y="575526"/>
                  <a:pt x="726851" y="565371"/>
                  <a:pt x="735351" y="551828"/>
                </a:cubicBezTo>
                <a:cubicBezTo>
                  <a:pt x="743852" y="539979"/>
                  <a:pt x="762553" y="528130"/>
                  <a:pt x="779555" y="528130"/>
                </a:cubicBezTo>
                <a:close/>
                <a:moveTo>
                  <a:pt x="10524683" y="467189"/>
                </a:moveTo>
                <a:cubicBezTo>
                  <a:pt x="10538284" y="467189"/>
                  <a:pt x="10556980" y="477346"/>
                  <a:pt x="10565484" y="490888"/>
                </a:cubicBezTo>
                <a:cubicBezTo>
                  <a:pt x="10572291" y="504429"/>
                  <a:pt x="10565484" y="514586"/>
                  <a:pt x="10550185" y="514586"/>
                </a:cubicBezTo>
                <a:cubicBezTo>
                  <a:pt x="10534886" y="514586"/>
                  <a:pt x="10516190" y="504429"/>
                  <a:pt x="10509383" y="490888"/>
                </a:cubicBezTo>
                <a:cubicBezTo>
                  <a:pt x="10502589" y="477346"/>
                  <a:pt x="10509383" y="467189"/>
                  <a:pt x="10524683" y="467189"/>
                </a:cubicBezTo>
                <a:close/>
                <a:moveTo>
                  <a:pt x="10446465" y="467189"/>
                </a:moveTo>
                <a:cubicBezTo>
                  <a:pt x="10461776" y="467189"/>
                  <a:pt x="10480484" y="477346"/>
                  <a:pt x="10487278" y="490888"/>
                </a:cubicBezTo>
                <a:cubicBezTo>
                  <a:pt x="10494085" y="504429"/>
                  <a:pt x="10487278" y="514586"/>
                  <a:pt x="10471968" y="514586"/>
                </a:cubicBezTo>
                <a:cubicBezTo>
                  <a:pt x="10456668" y="514586"/>
                  <a:pt x="10437972" y="504429"/>
                  <a:pt x="10431166" y="490888"/>
                </a:cubicBezTo>
                <a:cubicBezTo>
                  <a:pt x="10424371" y="477346"/>
                  <a:pt x="10431166" y="467189"/>
                  <a:pt x="10446465" y="467189"/>
                </a:cubicBezTo>
                <a:close/>
                <a:moveTo>
                  <a:pt x="10366571" y="467189"/>
                </a:moveTo>
                <a:cubicBezTo>
                  <a:pt x="10383569" y="467189"/>
                  <a:pt x="10400567" y="477346"/>
                  <a:pt x="10407373" y="490888"/>
                </a:cubicBezTo>
                <a:cubicBezTo>
                  <a:pt x="10414167" y="504429"/>
                  <a:pt x="10407373" y="514586"/>
                  <a:pt x="10392073" y="514586"/>
                </a:cubicBezTo>
                <a:cubicBezTo>
                  <a:pt x="10376774" y="514586"/>
                  <a:pt x="10358066" y="504429"/>
                  <a:pt x="10351272" y="490888"/>
                </a:cubicBezTo>
                <a:cubicBezTo>
                  <a:pt x="10344465" y="477346"/>
                  <a:pt x="10351272" y="467189"/>
                  <a:pt x="10366571" y="467189"/>
                </a:cubicBezTo>
                <a:close/>
                <a:moveTo>
                  <a:pt x="10288376" y="467189"/>
                </a:moveTo>
                <a:cubicBezTo>
                  <a:pt x="10303675" y="467189"/>
                  <a:pt x="10322372" y="477346"/>
                  <a:pt x="10329178" y="490888"/>
                </a:cubicBezTo>
                <a:cubicBezTo>
                  <a:pt x="10335972" y="504429"/>
                  <a:pt x="10329178" y="514586"/>
                  <a:pt x="10313879" y="514586"/>
                </a:cubicBezTo>
                <a:cubicBezTo>
                  <a:pt x="10298579" y="514586"/>
                  <a:pt x="10279871" y="504429"/>
                  <a:pt x="10273076" y="490888"/>
                </a:cubicBezTo>
                <a:cubicBezTo>
                  <a:pt x="10266282" y="477346"/>
                  <a:pt x="10273076" y="467189"/>
                  <a:pt x="10288376" y="467189"/>
                </a:cubicBezTo>
                <a:close/>
                <a:moveTo>
                  <a:pt x="10208459" y="467189"/>
                </a:moveTo>
                <a:cubicBezTo>
                  <a:pt x="10223758" y="467189"/>
                  <a:pt x="10242466" y="477346"/>
                  <a:pt x="10249272" y="490888"/>
                </a:cubicBezTo>
                <a:cubicBezTo>
                  <a:pt x="10256067" y="504429"/>
                  <a:pt x="10249272" y="514586"/>
                  <a:pt x="10233961" y="514586"/>
                </a:cubicBezTo>
                <a:cubicBezTo>
                  <a:pt x="10218651" y="514586"/>
                  <a:pt x="10199954" y="504429"/>
                  <a:pt x="10193160" y="490888"/>
                </a:cubicBezTo>
                <a:cubicBezTo>
                  <a:pt x="10186353" y="477346"/>
                  <a:pt x="10193160" y="467189"/>
                  <a:pt x="10208459" y="467189"/>
                </a:cubicBezTo>
                <a:close/>
                <a:moveTo>
                  <a:pt x="10128553" y="467189"/>
                </a:moveTo>
                <a:cubicBezTo>
                  <a:pt x="10143853" y="467189"/>
                  <a:pt x="10162561" y="477346"/>
                  <a:pt x="10169355" y="490888"/>
                </a:cubicBezTo>
                <a:cubicBezTo>
                  <a:pt x="10176161" y="504429"/>
                  <a:pt x="10169355" y="514586"/>
                  <a:pt x="10154056" y="514586"/>
                </a:cubicBezTo>
                <a:cubicBezTo>
                  <a:pt x="10138757" y="514586"/>
                  <a:pt x="10120060" y="504429"/>
                  <a:pt x="10113253" y="490888"/>
                </a:cubicBezTo>
                <a:cubicBezTo>
                  <a:pt x="10106459" y="477346"/>
                  <a:pt x="10113253" y="467189"/>
                  <a:pt x="10128553" y="467189"/>
                </a:cubicBezTo>
                <a:close/>
                <a:moveTo>
                  <a:pt x="10050335" y="467189"/>
                </a:moveTo>
                <a:cubicBezTo>
                  <a:pt x="10063936" y="467189"/>
                  <a:pt x="10082644" y="477346"/>
                  <a:pt x="10089438" y="490888"/>
                </a:cubicBezTo>
                <a:cubicBezTo>
                  <a:pt x="10096245" y="504429"/>
                  <a:pt x="10089438" y="514586"/>
                  <a:pt x="10074139" y="514586"/>
                </a:cubicBezTo>
                <a:cubicBezTo>
                  <a:pt x="10058840" y="514586"/>
                  <a:pt x="10040143" y="504429"/>
                  <a:pt x="10035035" y="490888"/>
                </a:cubicBezTo>
                <a:cubicBezTo>
                  <a:pt x="10028241" y="477346"/>
                  <a:pt x="10035035" y="467189"/>
                  <a:pt x="10050335" y="467189"/>
                </a:cubicBezTo>
                <a:close/>
                <a:moveTo>
                  <a:pt x="9970441" y="467189"/>
                </a:moveTo>
                <a:cubicBezTo>
                  <a:pt x="9985753" y="467189"/>
                  <a:pt x="10002763" y="477346"/>
                  <a:pt x="10009557" y="490888"/>
                </a:cubicBezTo>
                <a:cubicBezTo>
                  <a:pt x="10016363" y="504429"/>
                  <a:pt x="10009557" y="514586"/>
                  <a:pt x="9992559" y="514586"/>
                </a:cubicBezTo>
                <a:cubicBezTo>
                  <a:pt x="9977259" y="514586"/>
                  <a:pt x="9958551" y="504429"/>
                  <a:pt x="9953444" y="490888"/>
                </a:cubicBezTo>
                <a:cubicBezTo>
                  <a:pt x="9946649" y="477346"/>
                  <a:pt x="9955142" y="467189"/>
                  <a:pt x="9970441" y="467189"/>
                </a:cubicBezTo>
                <a:close/>
                <a:moveTo>
                  <a:pt x="3686803" y="467189"/>
                </a:moveTo>
                <a:cubicBezTo>
                  <a:pt x="3700403" y="468882"/>
                  <a:pt x="3710607" y="479038"/>
                  <a:pt x="3707209" y="490888"/>
                </a:cubicBezTo>
                <a:cubicBezTo>
                  <a:pt x="3703812" y="504429"/>
                  <a:pt x="3688513" y="514586"/>
                  <a:pt x="3673214" y="514586"/>
                </a:cubicBezTo>
                <a:cubicBezTo>
                  <a:pt x="3657903" y="514586"/>
                  <a:pt x="3647699" y="504429"/>
                  <a:pt x="3652796" y="490888"/>
                </a:cubicBezTo>
                <a:cubicBezTo>
                  <a:pt x="3656193" y="477346"/>
                  <a:pt x="3671504" y="467189"/>
                  <a:pt x="3686803" y="467189"/>
                </a:cubicBezTo>
                <a:close/>
                <a:moveTo>
                  <a:pt x="3605222" y="467189"/>
                </a:moveTo>
                <a:cubicBezTo>
                  <a:pt x="3622220" y="468882"/>
                  <a:pt x="3630713" y="479038"/>
                  <a:pt x="3627316" y="490888"/>
                </a:cubicBezTo>
                <a:cubicBezTo>
                  <a:pt x="3623919" y="504429"/>
                  <a:pt x="3608619" y="514586"/>
                  <a:pt x="3591622" y="514586"/>
                </a:cubicBezTo>
                <a:cubicBezTo>
                  <a:pt x="3576321" y="514586"/>
                  <a:pt x="3566119" y="504429"/>
                  <a:pt x="3571215" y="490888"/>
                </a:cubicBezTo>
                <a:cubicBezTo>
                  <a:pt x="3574612" y="477346"/>
                  <a:pt x="3589911" y="467189"/>
                  <a:pt x="3605222" y="467189"/>
                </a:cubicBezTo>
                <a:close/>
                <a:moveTo>
                  <a:pt x="3526992" y="467189"/>
                </a:moveTo>
                <a:cubicBezTo>
                  <a:pt x="3540605" y="468882"/>
                  <a:pt x="3550808" y="479038"/>
                  <a:pt x="3547411" y="490888"/>
                </a:cubicBezTo>
                <a:cubicBezTo>
                  <a:pt x="3544002" y="504429"/>
                  <a:pt x="3526992" y="514586"/>
                  <a:pt x="3511692" y="514586"/>
                </a:cubicBezTo>
                <a:cubicBezTo>
                  <a:pt x="3496394" y="514586"/>
                  <a:pt x="3486189" y="504429"/>
                  <a:pt x="3491298" y="490888"/>
                </a:cubicBezTo>
                <a:cubicBezTo>
                  <a:pt x="3494695" y="477346"/>
                  <a:pt x="3511692" y="467189"/>
                  <a:pt x="3526992" y="467189"/>
                </a:cubicBezTo>
                <a:close/>
                <a:moveTo>
                  <a:pt x="10761002" y="465501"/>
                </a:moveTo>
                <a:cubicBezTo>
                  <a:pt x="10778012" y="467194"/>
                  <a:pt x="10796708" y="477350"/>
                  <a:pt x="10803503" y="489199"/>
                </a:cubicBezTo>
                <a:cubicBezTo>
                  <a:pt x="10812007" y="502741"/>
                  <a:pt x="10805201" y="512897"/>
                  <a:pt x="10789902" y="512897"/>
                </a:cubicBezTo>
                <a:cubicBezTo>
                  <a:pt x="10774603" y="512897"/>
                  <a:pt x="10755906" y="502741"/>
                  <a:pt x="10747413" y="489199"/>
                </a:cubicBezTo>
                <a:cubicBezTo>
                  <a:pt x="10738908" y="475657"/>
                  <a:pt x="10745703" y="465501"/>
                  <a:pt x="10761002" y="465501"/>
                </a:cubicBezTo>
                <a:close/>
                <a:moveTo>
                  <a:pt x="9890549" y="465501"/>
                </a:moveTo>
                <a:cubicBezTo>
                  <a:pt x="9905848" y="467194"/>
                  <a:pt x="9924544" y="477350"/>
                  <a:pt x="9929652" y="489199"/>
                </a:cubicBezTo>
                <a:cubicBezTo>
                  <a:pt x="9936446" y="502741"/>
                  <a:pt x="9927953" y="512897"/>
                  <a:pt x="9912642" y="512897"/>
                </a:cubicBezTo>
                <a:cubicBezTo>
                  <a:pt x="9897343" y="512897"/>
                  <a:pt x="9880345" y="502741"/>
                  <a:pt x="9873550" y="489199"/>
                </a:cubicBezTo>
                <a:cubicBezTo>
                  <a:pt x="9866745" y="475657"/>
                  <a:pt x="9875249" y="465501"/>
                  <a:pt x="9890549" y="465501"/>
                </a:cubicBezTo>
                <a:close/>
                <a:moveTo>
                  <a:pt x="9812329" y="465501"/>
                </a:moveTo>
                <a:cubicBezTo>
                  <a:pt x="9827629" y="467194"/>
                  <a:pt x="9844627" y="477350"/>
                  <a:pt x="9851433" y="489199"/>
                </a:cubicBezTo>
                <a:cubicBezTo>
                  <a:pt x="9858227" y="502741"/>
                  <a:pt x="9849734" y="512897"/>
                  <a:pt x="9834435" y="512897"/>
                </a:cubicBezTo>
                <a:cubicBezTo>
                  <a:pt x="9819136" y="512897"/>
                  <a:pt x="9802126" y="502741"/>
                  <a:pt x="9795332" y="489199"/>
                </a:cubicBezTo>
                <a:cubicBezTo>
                  <a:pt x="9788537" y="475657"/>
                  <a:pt x="9797030" y="465501"/>
                  <a:pt x="9812329" y="465501"/>
                </a:cubicBezTo>
                <a:close/>
                <a:moveTo>
                  <a:pt x="9732436" y="465501"/>
                </a:moveTo>
                <a:cubicBezTo>
                  <a:pt x="9747748" y="467194"/>
                  <a:pt x="9764745" y="477350"/>
                  <a:pt x="9771539" y="489199"/>
                </a:cubicBezTo>
                <a:cubicBezTo>
                  <a:pt x="9778346" y="502741"/>
                  <a:pt x="9769841" y="512897"/>
                  <a:pt x="9754542" y="512897"/>
                </a:cubicBezTo>
                <a:cubicBezTo>
                  <a:pt x="9739243" y="512897"/>
                  <a:pt x="9722233" y="502741"/>
                  <a:pt x="9715438" y="489199"/>
                </a:cubicBezTo>
                <a:cubicBezTo>
                  <a:pt x="9708633" y="475657"/>
                  <a:pt x="9717137" y="465501"/>
                  <a:pt x="9732436" y="465501"/>
                </a:cubicBezTo>
                <a:close/>
                <a:moveTo>
                  <a:pt x="9652530" y="465501"/>
                </a:moveTo>
                <a:cubicBezTo>
                  <a:pt x="9669529" y="467194"/>
                  <a:pt x="9686526" y="477350"/>
                  <a:pt x="9691634" y="489199"/>
                </a:cubicBezTo>
                <a:cubicBezTo>
                  <a:pt x="9698428" y="502741"/>
                  <a:pt x="9689923" y="512897"/>
                  <a:pt x="9674624" y="512897"/>
                </a:cubicBezTo>
                <a:cubicBezTo>
                  <a:pt x="9659324" y="512897"/>
                  <a:pt x="9642327" y="502741"/>
                  <a:pt x="9635533" y="489199"/>
                </a:cubicBezTo>
                <a:cubicBezTo>
                  <a:pt x="9630425" y="475657"/>
                  <a:pt x="9637231" y="465501"/>
                  <a:pt x="9652530" y="465501"/>
                </a:cubicBezTo>
                <a:close/>
                <a:moveTo>
                  <a:pt x="9572602" y="465501"/>
                </a:moveTo>
                <a:cubicBezTo>
                  <a:pt x="9587913" y="467194"/>
                  <a:pt x="9604911" y="477350"/>
                  <a:pt x="9611705" y="489199"/>
                </a:cubicBezTo>
                <a:cubicBezTo>
                  <a:pt x="9616801" y="502741"/>
                  <a:pt x="9610007" y="512897"/>
                  <a:pt x="9594707" y="512897"/>
                </a:cubicBezTo>
                <a:cubicBezTo>
                  <a:pt x="9579408" y="512897"/>
                  <a:pt x="9562410" y="502741"/>
                  <a:pt x="9555604" y="489199"/>
                </a:cubicBezTo>
                <a:cubicBezTo>
                  <a:pt x="9550508" y="475657"/>
                  <a:pt x="9557302" y="465501"/>
                  <a:pt x="9572602" y="465501"/>
                </a:cubicBezTo>
                <a:close/>
                <a:moveTo>
                  <a:pt x="9494418" y="465501"/>
                </a:moveTo>
                <a:cubicBezTo>
                  <a:pt x="9508019" y="467194"/>
                  <a:pt x="9525029" y="477350"/>
                  <a:pt x="9531823" y="489199"/>
                </a:cubicBezTo>
                <a:cubicBezTo>
                  <a:pt x="9536919" y="502741"/>
                  <a:pt x="9530124" y="512897"/>
                  <a:pt x="9514825" y="512897"/>
                </a:cubicBezTo>
                <a:cubicBezTo>
                  <a:pt x="9499514" y="512897"/>
                  <a:pt x="9482517" y="502741"/>
                  <a:pt x="9477408" y="489199"/>
                </a:cubicBezTo>
                <a:cubicBezTo>
                  <a:pt x="9472313" y="475657"/>
                  <a:pt x="9479119" y="465501"/>
                  <a:pt x="9494418" y="465501"/>
                </a:cubicBezTo>
                <a:close/>
                <a:moveTo>
                  <a:pt x="9414501" y="465501"/>
                </a:moveTo>
                <a:cubicBezTo>
                  <a:pt x="9429801" y="467194"/>
                  <a:pt x="9446799" y="477350"/>
                  <a:pt x="9451906" y="489199"/>
                </a:cubicBezTo>
                <a:cubicBezTo>
                  <a:pt x="9457002" y="502741"/>
                  <a:pt x="9450208" y="512897"/>
                  <a:pt x="9433198" y="512897"/>
                </a:cubicBezTo>
                <a:cubicBezTo>
                  <a:pt x="9417899" y="512897"/>
                  <a:pt x="9400901" y="502741"/>
                  <a:pt x="9395805" y="489199"/>
                </a:cubicBezTo>
                <a:cubicBezTo>
                  <a:pt x="9390710" y="475657"/>
                  <a:pt x="9399202" y="465501"/>
                  <a:pt x="9414501" y="465501"/>
                </a:cubicBezTo>
                <a:close/>
                <a:moveTo>
                  <a:pt x="9332898" y="465501"/>
                </a:moveTo>
                <a:cubicBezTo>
                  <a:pt x="9348197" y="467194"/>
                  <a:pt x="9365195" y="477350"/>
                  <a:pt x="9370303" y="489199"/>
                </a:cubicBezTo>
                <a:cubicBezTo>
                  <a:pt x="9375399" y="502741"/>
                  <a:pt x="9366906" y="512897"/>
                  <a:pt x="9351595" y="512897"/>
                </a:cubicBezTo>
                <a:cubicBezTo>
                  <a:pt x="9336296" y="512897"/>
                  <a:pt x="9319297" y="502741"/>
                  <a:pt x="9314201" y="489199"/>
                </a:cubicBezTo>
                <a:cubicBezTo>
                  <a:pt x="9309105" y="475657"/>
                  <a:pt x="9317599" y="465501"/>
                  <a:pt x="9332898" y="465501"/>
                </a:cubicBezTo>
                <a:close/>
                <a:moveTo>
                  <a:pt x="9252980" y="465501"/>
                </a:moveTo>
                <a:cubicBezTo>
                  <a:pt x="9268280" y="465501"/>
                  <a:pt x="9285290" y="477350"/>
                  <a:pt x="9290385" y="489199"/>
                </a:cubicBezTo>
                <a:cubicBezTo>
                  <a:pt x="9295493" y="502741"/>
                  <a:pt x="9286988" y="512897"/>
                  <a:pt x="9271677" y="512897"/>
                </a:cubicBezTo>
                <a:cubicBezTo>
                  <a:pt x="9256378" y="512897"/>
                  <a:pt x="9239380" y="502741"/>
                  <a:pt x="9234272" y="489199"/>
                </a:cubicBezTo>
                <a:cubicBezTo>
                  <a:pt x="9229176" y="475657"/>
                  <a:pt x="9237681" y="465501"/>
                  <a:pt x="9252980" y="465501"/>
                </a:cubicBezTo>
                <a:close/>
                <a:moveTo>
                  <a:pt x="9171400" y="465501"/>
                </a:moveTo>
                <a:cubicBezTo>
                  <a:pt x="9186700" y="465501"/>
                  <a:pt x="9203697" y="477350"/>
                  <a:pt x="9208793" y="489199"/>
                </a:cubicBezTo>
                <a:cubicBezTo>
                  <a:pt x="9213901" y="502741"/>
                  <a:pt x="9205396" y="512897"/>
                  <a:pt x="9190096" y="512897"/>
                </a:cubicBezTo>
                <a:cubicBezTo>
                  <a:pt x="9174797" y="512897"/>
                  <a:pt x="9157800" y="502741"/>
                  <a:pt x="9152692" y="489199"/>
                </a:cubicBezTo>
                <a:cubicBezTo>
                  <a:pt x="9147596" y="475657"/>
                  <a:pt x="9156101" y="465501"/>
                  <a:pt x="9171400" y="465501"/>
                </a:cubicBezTo>
                <a:close/>
                <a:moveTo>
                  <a:pt x="9093181" y="465501"/>
                </a:moveTo>
                <a:cubicBezTo>
                  <a:pt x="9108480" y="465501"/>
                  <a:pt x="9125479" y="477350"/>
                  <a:pt x="9130575" y="489199"/>
                </a:cubicBezTo>
                <a:cubicBezTo>
                  <a:pt x="9135682" y="502741"/>
                  <a:pt x="9127177" y="512897"/>
                  <a:pt x="9111878" y="512897"/>
                </a:cubicBezTo>
                <a:cubicBezTo>
                  <a:pt x="9096579" y="512897"/>
                  <a:pt x="9079581" y="502741"/>
                  <a:pt x="9074485" y="489199"/>
                </a:cubicBezTo>
                <a:cubicBezTo>
                  <a:pt x="9069377" y="475657"/>
                  <a:pt x="9077882" y="465501"/>
                  <a:pt x="9093181" y="465501"/>
                </a:cubicBezTo>
                <a:close/>
                <a:moveTo>
                  <a:pt x="9013265" y="465501"/>
                </a:moveTo>
                <a:cubicBezTo>
                  <a:pt x="9028564" y="465501"/>
                  <a:pt x="9045573" y="477350"/>
                  <a:pt x="9050669" y="489199"/>
                </a:cubicBezTo>
                <a:cubicBezTo>
                  <a:pt x="9055765" y="502741"/>
                  <a:pt x="9047272" y="512897"/>
                  <a:pt x="9031973" y="512897"/>
                </a:cubicBezTo>
                <a:cubicBezTo>
                  <a:pt x="9016661" y="512897"/>
                  <a:pt x="8999664" y="502741"/>
                  <a:pt x="8994556" y="489199"/>
                </a:cubicBezTo>
                <a:cubicBezTo>
                  <a:pt x="8989460" y="475657"/>
                  <a:pt x="8997953" y="465501"/>
                  <a:pt x="9013265" y="465501"/>
                </a:cubicBezTo>
                <a:close/>
                <a:moveTo>
                  <a:pt x="8935069" y="465501"/>
                </a:moveTo>
                <a:cubicBezTo>
                  <a:pt x="8950369" y="465501"/>
                  <a:pt x="8965668" y="475657"/>
                  <a:pt x="8970764" y="489199"/>
                </a:cubicBezTo>
                <a:cubicBezTo>
                  <a:pt x="8975860" y="502741"/>
                  <a:pt x="8967367" y="512897"/>
                  <a:pt x="8952068" y="512897"/>
                </a:cubicBezTo>
                <a:cubicBezTo>
                  <a:pt x="8936768" y="512897"/>
                  <a:pt x="8919770" y="502741"/>
                  <a:pt x="8916361" y="489199"/>
                </a:cubicBezTo>
                <a:cubicBezTo>
                  <a:pt x="8911265" y="475657"/>
                  <a:pt x="8919770" y="465501"/>
                  <a:pt x="8935069" y="465501"/>
                </a:cubicBezTo>
                <a:close/>
                <a:moveTo>
                  <a:pt x="8855164" y="465501"/>
                </a:moveTo>
                <a:cubicBezTo>
                  <a:pt x="8868765" y="465501"/>
                  <a:pt x="8885763" y="475657"/>
                  <a:pt x="8890870" y="489199"/>
                </a:cubicBezTo>
                <a:cubicBezTo>
                  <a:pt x="8895966" y="502741"/>
                  <a:pt x="8887461" y="512897"/>
                  <a:pt x="8872162" y="512897"/>
                </a:cubicBezTo>
                <a:cubicBezTo>
                  <a:pt x="8856863" y="512897"/>
                  <a:pt x="8839865" y="502741"/>
                  <a:pt x="8836467" y="489199"/>
                </a:cubicBezTo>
                <a:cubicBezTo>
                  <a:pt x="8831371" y="475657"/>
                  <a:pt x="8839865" y="465501"/>
                  <a:pt x="8855164" y="465501"/>
                </a:cubicBezTo>
                <a:close/>
                <a:moveTo>
                  <a:pt x="8775247" y="465501"/>
                </a:moveTo>
                <a:cubicBezTo>
                  <a:pt x="8790546" y="465501"/>
                  <a:pt x="8805858" y="475657"/>
                  <a:pt x="8810954" y="489199"/>
                </a:cubicBezTo>
                <a:cubicBezTo>
                  <a:pt x="8816061" y="502741"/>
                  <a:pt x="8805858" y="512897"/>
                  <a:pt x="8790546" y="512897"/>
                </a:cubicBezTo>
                <a:cubicBezTo>
                  <a:pt x="8775247" y="512897"/>
                  <a:pt x="8758250" y="502741"/>
                  <a:pt x="8754841" y="489199"/>
                </a:cubicBezTo>
                <a:cubicBezTo>
                  <a:pt x="8749745" y="475657"/>
                  <a:pt x="8759948" y="465501"/>
                  <a:pt x="8775247" y="465501"/>
                </a:cubicBezTo>
                <a:close/>
                <a:moveTo>
                  <a:pt x="8695354" y="465501"/>
                </a:moveTo>
                <a:cubicBezTo>
                  <a:pt x="8710653" y="465501"/>
                  <a:pt x="8725952" y="475657"/>
                  <a:pt x="8731060" y="489199"/>
                </a:cubicBezTo>
                <a:cubicBezTo>
                  <a:pt x="8736156" y="502741"/>
                  <a:pt x="8725952" y="512897"/>
                  <a:pt x="8710653" y="512897"/>
                </a:cubicBezTo>
                <a:cubicBezTo>
                  <a:pt x="8695354" y="512897"/>
                  <a:pt x="8678344" y="502741"/>
                  <a:pt x="8674946" y="489199"/>
                </a:cubicBezTo>
                <a:cubicBezTo>
                  <a:pt x="8669851" y="475657"/>
                  <a:pt x="8680042" y="465501"/>
                  <a:pt x="8695354" y="465501"/>
                </a:cubicBezTo>
                <a:close/>
                <a:moveTo>
                  <a:pt x="8613738" y="465501"/>
                </a:moveTo>
                <a:cubicBezTo>
                  <a:pt x="8629037" y="465501"/>
                  <a:pt x="8644336" y="475657"/>
                  <a:pt x="8649432" y="489199"/>
                </a:cubicBezTo>
                <a:cubicBezTo>
                  <a:pt x="8654540" y="502741"/>
                  <a:pt x="8644336" y="512897"/>
                  <a:pt x="8629037" y="512897"/>
                </a:cubicBezTo>
                <a:cubicBezTo>
                  <a:pt x="8613738" y="512897"/>
                  <a:pt x="8598439" y="502741"/>
                  <a:pt x="8593331" y="489199"/>
                </a:cubicBezTo>
                <a:cubicBezTo>
                  <a:pt x="8589934" y="475657"/>
                  <a:pt x="8598439" y="465501"/>
                  <a:pt x="8613738" y="465501"/>
                </a:cubicBezTo>
                <a:close/>
                <a:moveTo>
                  <a:pt x="8533833" y="465501"/>
                </a:moveTo>
                <a:cubicBezTo>
                  <a:pt x="8549132" y="465501"/>
                  <a:pt x="8564443" y="475657"/>
                  <a:pt x="8569551" y="489199"/>
                </a:cubicBezTo>
                <a:cubicBezTo>
                  <a:pt x="8572948" y="502741"/>
                  <a:pt x="8564443" y="512897"/>
                  <a:pt x="8549132" y="512897"/>
                </a:cubicBezTo>
                <a:cubicBezTo>
                  <a:pt x="8533833" y="512897"/>
                  <a:pt x="8518533" y="502741"/>
                  <a:pt x="8513437" y="489199"/>
                </a:cubicBezTo>
                <a:cubicBezTo>
                  <a:pt x="8510041" y="475657"/>
                  <a:pt x="8518533" y="465501"/>
                  <a:pt x="8533833" y="465501"/>
                </a:cubicBezTo>
                <a:close/>
                <a:moveTo>
                  <a:pt x="8453915" y="465501"/>
                </a:moveTo>
                <a:cubicBezTo>
                  <a:pt x="8470913" y="465501"/>
                  <a:pt x="8486212" y="475657"/>
                  <a:pt x="8489621" y="489199"/>
                </a:cubicBezTo>
                <a:cubicBezTo>
                  <a:pt x="8493019" y="502741"/>
                  <a:pt x="8484514" y="512897"/>
                  <a:pt x="8469215" y="512897"/>
                </a:cubicBezTo>
                <a:cubicBezTo>
                  <a:pt x="8453915" y="512897"/>
                  <a:pt x="8438616" y="502741"/>
                  <a:pt x="8433520" y="489199"/>
                </a:cubicBezTo>
                <a:cubicBezTo>
                  <a:pt x="8430111" y="475657"/>
                  <a:pt x="8438616" y="465501"/>
                  <a:pt x="8453915" y="465501"/>
                </a:cubicBezTo>
                <a:close/>
                <a:moveTo>
                  <a:pt x="8374023" y="465501"/>
                </a:moveTo>
                <a:cubicBezTo>
                  <a:pt x="8391020" y="465501"/>
                  <a:pt x="8406319" y="475657"/>
                  <a:pt x="8409717" y="489199"/>
                </a:cubicBezTo>
                <a:cubicBezTo>
                  <a:pt x="8413114" y="502741"/>
                  <a:pt x="8404621" y="512897"/>
                  <a:pt x="8389322" y="512897"/>
                </a:cubicBezTo>
                <a:cubicBezTo>
                  <a:pt x="8374023" y="512897"/>
                  <a:pt x="8358723" y="502741"/>
                  <a:pt x="8353616" y="489199"/>
                </a:cubicBezTo>
                <a:cubicBezTo>
                  <a:pt x="8350218" y="475657"/>
                  <a:pt x="8358723" y="465501"/>
                  <a:pt x="8374023" y="465501"/>
                </a:cubicBezTo>
                <a:close/>
                <a:moveTo>
                  <a:pt x="8297503" y="465501"/>
                </a:moveTo>
                <a:cubicBezTo>
                  <a:pt x="8312813" y="465501"/>
                  <a:pt x="8328113" y="475657"/>
                  <a:pt x="8331522" y="489199"/>
                </a:cubicBezTo>
                <a:cubicBezTo>
                  <a:pt x="8334919" y="502741"/>
                  <a:pt x="8326414" y="512897"/>
                  <a:pt x="8311115" y="512897"/>
                </a:cubicBezTo>
                <a:cubicBezTo>
                  <a:pt x="8295804" y="512897"/>
                  <a:pt x="8280505" y="502741"/>
                  <a:pt x="8277108" y="489199"/>
                </a:cubicBezTo>
                <a:cubicBezTo>
                  <a:pt x="8273710" y="475657"/>
                  <a:pt x="8282204" y="465501"/>
                  <a:pt x="8297503" y="465501"/>
                </a:cubicBezTo>
                <a:close/>
                <a:moveTo>
                  <a:pt x="8217609" y="465501"/>
                </a:moveTo>
                <a:cubicBezTo>
                  <a:pt x="8232908" y="465501"/>
                  <a:pt x="8248208" y="475657"/>
                  <a:pt x="8251605" y="489199"/>
                </a:cubicBezTo>
                <a:cubicBezTo>
                  <a:pt x="8255002" y="502741"/>
                  <a:pt x="8246509" y="512897"/>
                  <a:pt x="8229512" y="512897"/>
                </a:cubicBezTo>
                <a:cubicBezTo>
                  <a:pt x="8214200" y="512897"/>
                  <a:pt x="8198901" y="502741"/>
                  <a:pt x="8195504" y="489199"/>
                </a:cubicBezTo>
                <a:cubicBezTo>
                  <a:pt x="8192107" y="475657"/>
                  <a:pt x="8202310" y="465501"/>
                  <a:pt x="8217609" y="465501"/>
                </a:cubicBezTo>
                <a:close/>
                <a:moveTo>
                  <a:pt x="8137704" y="465501"/>
                </a:moveTo>
                <a:cubicBezTo>
                  <a:pt x="8153003" y="465501"/>
                  <a:pt x="8168302" y="475657"/>
                  <a:pt x="8171700" y="489199"/>
                </a:cubicBezTo>
                <a:cubicBezTo>
                  <a:pt x="8175109" y="502741"/>
                  <a:pt x="8164905" y="512897"/>
                  <a:pt x="8149605" y="512897"/>
                </a:cubicBezTo>
                <a:cubicBezTo>
                  <a:pt x="8134306" y="512897"/>
                  <a:pt x="8119007" y="502741"/>
                  <a:pt x="8115610" y="489199"/>
                </a:cubicBezTo>
                <a:cubicBezTo>
                  <a:pt x="8112201" y="475657"/>
                  <a:pt x="8122404" y="465501"/>
                  <a:pt x="8137704" y="465501"/>
                </a:cubicBezTo>
                <a:close/>
                <a:moveTo>
                  <a:pt x="8057798" y="465501"/>
                </a:moveTo>
                <a:cubicBezTo>
                  <a:pt x="8073098" y="465501"/>
                  <a:pt x="8088397" y="475657"/>
                  <a:pt x="8091794" y="489199"/>
                </a:cubicBezTo>
                <a:cubicBezTo>
                  <a:pt x="8095191" y="502741"/>
                  <a:pt x="8084999" y="512897"/>
                  <a:pt x="8069700" y="512897"/>
                </a:cubicBezTo>
                <a:cubicBezTo>
                  <a:pt x="8054389" y="512897"/>
                  <a:pt x="8039090" y="502741"/>
                  <a:pt x="8035681" y="489199"/>
                </a:cubicBezTo>
                <a:cubicBezTo>
                  <a:pt x="8032284" y="475657"/>
                  <a:pt x="8042487" y="465501"/>
                  <a:pt x="8057798" y="465501"/>
                </a:cubicBezTo>
                <a:close/>
                <a:moveTo>
                  <a:pt x="7977881" y="465501"/>
                </a:moveTo>
                <a:cubicBezTo>
                  <a:pt x="7993180" y="465501"/>
                  <a:pt x="8008480" y="475657"/>
                  <a:pt x="8011889" y="489199"/>
                </a:cubicBezTo>
                <a:cubicBezTo>
                  <a:pt x="8015286" y="502741"/>
                  <a:pt x="8005083" y="512897"/>
                  <a:pt x="7989784" y="512897"/>
                </a:cubicBezTo>
                <a:cubicBezTo>
                  <a:pt x="7974484" y="512897"/>
                  <a:pt x="7959184" y="502741"/>
                  <a:pt x="7955788" y="489199"/>
                </a:cubicBezTo>
                <a:cubicBezTo>
                  <a:pt x="7952390" y="475657"/>
                  <a:pt x="7962582" y="465501"/>
                  <a:pt x="7977881" y="465501"/>
                </a:cubicBezTo>
                <a:close/>
                <a:moveTo>
                  <a:pt x="7897987" y="465501"/>
                </a:moveTo>
                <a:cubicBezTo>
                  <a:pt x="7914986" y="465501"/>
                  <a:pt x="7930285" y="475657"/>
                  <a:pt x="7931983" y="489199"/>
                </a:cubicBezTo>
                <a:cubicBezTo>
                  <a:pt x="7935392" y="502741"/>
                  <a:pt x="7925189" y="512897"/>
                  <a:pt x="7909890" y="512897"/>
                </a:cubicBezTo>
                <a:cubicBezTo>
                  <a:pt x="7894590" y="512897"/>
                  <a:pt x="7879291" y="502741"/>
                  <a:pt x="7875882" y="489199"/>
                </a:cubicBezTo>
                <a:cubicBezTo>
                  <a:pt x="7872486" y="475657"/>
                  <a:pt x="7882688" y="465501"/>
                  <a:pt x="7897987" y="465501"/>
                </a:cubicBezTo>
                <a:close/>
                <a:moveTo>
                  <a:pt x="7816361" y="465501"/>
                </a:moveTo>
                <a:cubicBezTo>
                  <a:pt x="7831671" y="465501"/>
                  <a:pt x="7846971" y="475657"/>
                  <a:pt x="7850368" y="489199"/>
                </a:cubicBezTo>
                <a:cubicBezTo>
                  <a:pt x="7853777" y="502741"/>
                  <a:pt x="7843574" y="512897"/>
                  <a:pt x="7828275" y="512897"/>
                </a:cubicBezTo>
                <a:cubicBezTo>
                  <a:pt x="7812963" y="512897"/>
                  <a:pt x="7797664" y="502741"/>
                  <a:pt x="7794267" y="489199"/>
                </a:cubicBezTo>
                <a:cubicBezTo>
                  <a:pt x="7790858" y="475657"/>
                  <a:pt x="7801062" y="465501"/>
                  <a:pt x="7816361" y="465501"/>
                </a:cubicBezTo>
                <a:close/>
                <a:moveTo>
                  <a:pt x="7738166" y="465501"/>
                </a:moveTo>
                <a:cubicBezTo>
                  <a:pt x="7753478" y="465501"/>
                  <a:pt x="7767078" y="475657"/>
                  <a:pt x="7770475" y="489199"/>
                </a:cubicBezTo>
                <a:cubicBezTo>
                  <a:pt x="7773871" y="502741"/>
                  <a:pt x="7763680" y="512897"/>
                  <a:pt x="7748380" y="512897"/>
                </a:cubicBezTo>
                <a:cubicBezTo>
                  <a:pt x="7733070" y="512897"/>
                  <a:pt x="7717771" y="502741"/>
                  <a:pt x="7716072" y="489199"/>
                </a:cubicBezTo>
                <a:cubicBezTo>
                  <a:pt x="7712663" y="475657"/>
                  <a:pt x="7722867" y="465501"/>
                  <a:pt x="7738166" y="465501"/>
                </a:cubicBezTo>
                <a:close/>
                <a:moveTo>
                  <a:pt x="7658259" y="465501"/>
                </a:moveTo>
                <a:cubicBezTo>
                  <a:pt x="7673559" y="465501"/>
                  <a:pt x="7688860" y="475657"/>
                  <a:pt x="7690558" y="489199"/>
                </a:cubicBezTo>
                <a:cubicBezTo>
                  <a:pt x="7693955" y="502741"/>
                  <a:pt x="7683763" y="512897"/>
                  <a:pt x="7666765" y="512897"/>
                </a:cubicBezTo>
                <a:cubicBezTo>
                  <a:pt x="7651466" y="512897"/>
                  <a:pt x="7636156" y="502741"/>
                  <a:pt x="7634455" y="489199"/>
                </a:cubicBezTo>
                <a:cubicBezTo>
                  <a:pt x="7631058" y="475657"/>
                  <a:pt x="7641263" y="465501"/>
                  <a:pt x="7658259" y="465501"/>
                </a:cubicBezTo>
                <a:close/>
                <a:moveTo>
                  <a:pt x="4404419" y="465501"/>
                </a:moveTo>
                <a:cubicBezTo>
                  <a:pt x="4419721" y="467194"/>
                  <a:pt x="4429927" y="477350"/>
                  <a:pt x="4428223" y="489199"/>
                </a:cubicBezTo>
                <a:cubicBezTo>
                  <a:pt x="4426530" y="502741"/>
                  <a:pt x="4411212" y="512897"/>
                  <a:pt x="4395913" y="512897"/>
                </a:cubicBezTo>
                <a:cubicBezTo>
                  <a:pt x="4380606" y="512897"/>
                  <a:pt x="4370420" y="502741"/>
                  <a:pt x="4372116" y="489199"/>
                </a:cubicBezTo>
                <a:cubicBezTo>
                  <a:pt x="4375511" y="475657"/>
                  <a:pt x="4389109" y="465501"/>
                  <a:pt x="4404419" y="465501"/>
                </a:cubicBezTo>
                <a:close/>
                <a:moveTo>
                  <a:pt x="4324513" y="465501"/>
                </a:moveTo>
                <a:cubicBezTo>
                  <a:pt x="4339818" y="465501"/>
                  <a:pt x="4350015" y="477350"/>
                  <a:pt x="4348310" y="489199"/>
                </a:cubicBezTo>
                <a:cubicBezTo>
                  <a:pt x="4344913" y="502741"/>
                  <a:pt x="4331301" y="512897"/>
                  <a:pt x="4316018" y="512897"/>
                </a:cubicBezTo>
                <a:cubicBezTo>
                  <a:pt x="4300706" y="512897"/>
                  <a:pt x="4290516" y="502741"/>
                  <a:pt x="4292210" y="489199"/>
                </a:cubicBezTo>
                <a:cubicBezTo>
                  <a:pt x="4295621" y="475657"/>
                  <a:pt x="4309227" y="465501"/>
                  <a:pt x="4324513" y="465501"/>
                </a:cubicBezTo>
                <a:close/>
                <a:moveTo>
                  <a:pt x="4246317" y="465501"/>
                </a:moveTo>
                <a:cubicBezTo>
                  <a:pt x="4261617" y="465501"/>
                  <a:pt x="4271806" y="477350"/>
                  <a:pt x="4268410" y="489199"/>
                </a:cubicBezTo>
                <a:cubicBezTo>
                  <a:pt x="4265016" y="502741"/>
                  <a:pt x="4251414" y="512897"/>
                  <a:pt x="4236117" y="512897"/>
                </a:cubicBezTo>
                <a:cubicBezTo>
                  <a:pt x="4220814" y="512897"/>
                  <a:pt x="4210610" y="502741"/>
                  <a:pt x="4214008" y="489199"/>
                </a:cubicBezTo>
                <a:cubicBezTo>
                  <a:pt x="4217418" y="475657"/>
                  <a:pt x="4231020" y="465501"/>
                  <a:pt x="4246317" y="465501"/>
                </a:cubicBezTo>
                <a:close/>
                <a:moveTo>
                  <a:pt x="4166401" y="465501"/>
                </a:moveTo>
                <a:cubicBezTo>
                  <a:pt x="4181700" y="465501"/>
                  <a:pt x="4191887" y="477350"/>
                  <a:pt x="4188491" y="489199"/>
                </a:cubicBezTo>
                <a:cubicBezTo>
                  <a:pt x="4185098" y="502741"/>
                  <a:pt x="4171490" y="512897"/>
                  <a:pt x="4154495" y="512897"/>
                </a:cubicBezTo>
                <a:cubicBezTo>
                  <a:pt x="4139188" y="512897"/>
                  <a:pt x="4128990" y="502741"/>
                  <a:pt x="4132380" y="489199"/>
                </a:cubicBezTo>
                <a:cubicBezTo>
                  <a:pt x="4135791" y="475657"/>
                  <a:pt x="4149406" y="465501"/>
                  <a:pt x="4166401" y="465501"/>
                </a:cubicBezTo>
                <a:close/>
                <a:moveTo>
                  <a:pt x="7583451" y="463806"/>
                </a:moveTo>
                <a:cubicBezTo>
                  <a:pt x="7598762" y="465499"/>
                  <a:pt x="7612351" y="475655"/>
                  <a:pt x="7615761" y="487505"/>
                </a:cubicBezTo>
                <a:cubicBezTo>
                  <a:pt x="7619156" y="501046"/>
                  <a:pt x="7607257" y="511203"/>
                  <a:pt x="7591958" y="511203"/>
                </a:cubicBezTo>
                <a:cubicBezTo>
                  <a:pt x="7576653" y="511203"/>
                  <a:pt x="7561351" y="501046"/>
                  <a:pt x="7559654" y="487505"/>
                </a:cubicBezTo>
                <a:cubicBezTo>
                  <a:pt x="7557953" y="473963"/>
                  <a:pt x="7568163" y="463806"/>
                  <a:pt x="7583451" y="463806"/>
                </a:cubicBezTo>
                <a:close/>
                <a:moveTo>
                  <a:pt x="7503565" y="463806"/>
                </a:moveTo>
                <a:cubicBezTo>
                  <a:pt x="7518864" y="463806"/>
                  <a:pt x="7534163" y="475655"/>
                  <a:pt x="7535863" y="487505"/>
                </a:cubicBezTo>
                <a:cubicBezTo>
                  <a:pt x="7537561" y="501046"/>
                  <a:pt x="7527370" y="511203"/>
                  <a:pt x="7512073" y="511203"/>
                </a:cubicBezTo>
                <a:cubicBezTo>
                  <a:pt x="7496773" y="511203"/>
                  <a:pt x="7481460" y="501046"/>
                  <a:pt x="7479766" y="487505"/>
                </a:cubicBezTo>
                <a:cubicBezTo>
                  <a:pt x="7478050" y="473963"/>
                  <a:pt x="7488257" y="463806"/>
                  <a:pt x="7503565" y="463806"/>
                </a:cubicBezTo>
                <a:close/>
                <a:moveTo>
                  <a:pt x="7423661" y="463806"/>
                </a:moveTo>
                <a:cubicBezTo>
                  <a:pt x="7438961" y="463806"/>
                  <a:pt x="7454261" y="475655"/>
                  <a:pt x="7455957" y="487505"/>
                </a:cubicBezTo>
                <a:cubicBezTo>
                  <a:pt x="7457656" y="501046"/>
                  <a:pt x="7447449" y="511203"/>
                  <a:pt x="7432158" y="511203"/>
                </a:cubicBezTo>
                <a:cubicBezTo>
                  <a:pt x="7416856" y="511203"/>
                  <a:pt x="7401558" y="501046"/>
                  <a:pt x="7399857" y="487505"/>
                </a:cubicBezTo>
                <a:cubicBezTo>
                  <a:pt x="7398161" y="473963"/>
                  <a:pt x="7408363" y="463806"/>
                  <a:pt x="7423661" y="463806"/>
                </a:cubicBezTo>
                <a:close/>
                <a:moveTo>
                  <a:pt x="7345443" y="463806"/>
                </a:moveTo>
                <a:cubicBezTo>
                  <a:pt x="7360741" y="463806"/>
                  <a:pt x="7374342" y="473963"/>
                  <a:pt x="7377739" y="487505"/>
                </a:cubicBezTo>
                <a:cubicBezTo>
                  <a:pt x="7379450" y="501046"/>
                  <a:pt x="7369245" y="511203"/>
                  <a:pt x="7353950" y="511203"/>
                </a:cubicBezTo>
                <a:cubicBezTo>
                  <a:pt x="7338634" y="511203"/>
                  <a:pt x="7325047" y="501046"/>
                  <a:pt x="7321637" y="487505"/>
                </a:cubicBezTo>
                <a:cubicBezTo>
                  <a:pt x="7319938" y="473963"/>
                  <a:pt x="7330143" y="463806"/>
                  <a:pt x="7345443" y="463806"/>
                </a:cubicBezTo>
                <a:close/>
                <a:moveTo>
                  <a:pt x="7265546" y="463806"/>
                </a:moveTo>
                <a:cubicBezTo>
                  <a:pt x="7280845" y="463806"/>
                  <a:pt x="7296156" y="473963"/>
                  <a:pt x="7297856" y="487505"/>
                </a:cubicBezTo>
                <a:cubicBezTo>
                  <a:pt x="7299555" y="501046"/>
                  <a:pt x="7289349" y="511203"/>
                  <a:pt x="7274051" y="511203"/>
                </a:cubicBezTo>
                <a:cubicBezTo>
                  <a:pt x="7258752" y="511203"/>
                  <a:pt x="7245137" y="501046"/>
                  <a:pt x="7241742" y="487505"/>
                </a:cubicBezTo>
                <a:cubicBezTo>
                  <a:pt x="7240043" y="473963"/>
                  <a:pt x="7250234" y="463806"/>
                  <a:pt x="7265546" y="463806"/>
                </a:cubicBezTo>
                <a:close/>
                <a:moveTo>
                  <a:pt x="7187327" y="463806"/>
                </a:moveTo>
                <a:cubicBezTo>
                  <a:pt x="7202623" y="463806"/>
                  <a:pt x="7216226" y="473963"/>
                  <a:pt x="7217924" y="487505"/>
                </a:cubicBezTo>
                <a:cubicBezTo>
                  <a:pt x="7219625" y="501046"/>
                  <a:pt x="7209420" y="511203"/>
                  <a:pt x="7194122" y="511203"/>
                </a:cubicBezTo>
                <a:cubicBezTo>
                  <a:pt x="7178821" y="511203"/>
                  <a:pt x="7165219" y="501046"/>
                  <a:pt x="7163521" y="487505"/>
                </a:cubicBezTo>
                <a:cubicBezTo>
                  <a:pt x="7161821" y="473963"/>
                  <a:pt x="7172025" y="463806"/>
                  <a:pt x="7187327" y="463806"/>
                </a:cubicBezTo>
                <a:close/>
                <a:moveTo>
                  <a:pt x="7107425" y="463806"/>
                </a:moveTo>
                <a:cubicBezTo>
                  <a:pt x="7122722" y="463806"/>
                  <a:pt x="7136331" y="473963"/>
                  <a:pt x="7138029" y="487505"/>
                </a:cubicBezTo>
                <a:cubicBezTo>
                  <a:pt x="7139728" y="501046"/>
                  <a:pt x="7129537" y="511203"/>
                  <a:pt x="7114228" y="511203"/>
                </a:cubicBezTo>
                <a:cubicBezTo>
                  <a:pt x="7098935" y="511203"/>
                  <a:pt x="7085335" y="501046"/>
                  <a:pt x="7083640" y="487505"/>
                </a:cubicBezTo>
                <a:cubicBezTo>
                  <a:pt x="7081929" y="473963"/>
                  <a:pt x="7092130" y="463806"/>
                  <a:pt x="7107425" y="463806"/>
                </a:cubicBezTo>
                <a:close/>
                <a:moveTo>
                  <a:pt x="7027545" y="463806"/>
                </a:moveTo>
                <a:cubicBezTo>
                  <a:pt x="7042840" y="463806"/>
                  <a:pt x="7056440" y="473963"/>
                  <a:pt x="7058141" y="487505"/>
                </a:cubicBezTo>
                <a:cubicBezTo>
                  <a:pt x="7059847" y="501046"/>
                  <a:pt x="7047950" y="511203"/>
                  <a:pt x="7032649" y="511203"/>
                </a:cubicBezTo>
                <a:cubicBezTo>
                  <a:pt x="7017354" y="511203"/>
                  <a:pt x="7003746" y="501046"/>
                  <a:pt x="7002048" y="487505"/>
                </a:cubicBezTo>
                <a:cubicBezTo>
                  <a:pt x="7000336" y="473963"/>
                  <a:pt x="7012249" y="463806"/>
                  <a:pt x="7027545" y="463806"/>
                </a:cubicBezTo>
                <a:close/>
                <a:moveTo>
                  <a:pt x="6947656" y="463806"/>
                </a:moveTo>
                <a:cubicBezTo>
                  <a:pt x="6962954" y="463806"/>
                  <a:pt x="6976551" y="473963"/>
                  <a:pt x="6978249" y="487505"/>
                </a:cubicBezTo>
                <a:cubicBezTo>
                  <a:pt x="6979947" y="501046"/>
                  <a:pt x="6968045" y="511203"/>
                  <a:pt x="6952750" y="511203"/>
                </a:cubicBezTo>
                <a:cubicBezTo>
                  <a:pt x="6937454" y="511203"/>
                  <a:pt x="6923854" y="501046"/>
                  <a:pt x="6922159" y="487505"/>
                </a:cubicBezTo>
                <a:cubicBezTo>
                  <a:pt x="6920458" y="473963"/>
                  <a:pt x="6932360" y="463806"/>
                  <a:pt x="6947656" y="463806"/>
                </a:cubicBezTo>
                <a:close/>
                <a:moveTo>
                  <a:pt x="6869452" y="463806"/>
                </a:moveTo>
                <a:cubicBezTo>
                  <a:pt x="6884758" y="463806"/>
                  <a:pt x="6898358" y="473963"/>
                  <a:pt x="6900053" y="487505"/>
                </a:cubicBezTo>
                <a:cubicBezTo>
                  <a:pt x="6901754" y="501046"/>
                  <a:pt x="6889854" y="511203"/>
                  <a:pt x="6874545" y="511203"/>
                </a:cubicBezTo>
                <a:cubicBezTo>
                  <a:pt x="6859248" y="511203"/>
                  <a:pt x="6845651" y="501046"/>
                  <a:pt x="6843957" y="487505"/>
                </a:cubicBezTo>
                <a:cubicBezTo>
                  <a:pt x="6842256" y="473963"/>
                  <a:pt x="6854158" y="463806"/>
                  <a:pt x="6869452" y="463806"/>
                </a:cubicBezTo>
                <a:close/>
                <a:moveTo>
                  <a:pt x="6789605" y="463806"/>
                </a:moveTo>
                <a:cubicBezTo>
                  <a:pt x="6806568" y="463806"/>
                  <a:pt x="6820167" y="473963"/>
                  <a:pt x="6820167" y="487505"/>
                </a:cubicBezTo>
                <a:cubicBezTo>
                  <a:pt x="6821862" y="501046"/>
                  <a:pt x="6809966" y="511203"/>
                  <a:pt x="6794669" y="511203"/>
                </a:cubicBezTo>
                <a:cubicBezTo>
                  <a:pt x="6779402" y="511203"/>
                  <a:pt x="6765805" y="501046"/>
                  <a:pt x="6764106" y="487505"/>
                </a:cubicBezTo>
                <a:cubicBezTo>
                  <a:pt x="6762411" y="473963"/>
                  <a:pt x="6774311" y="463806"/>
                  <a:pt x="6789605" y="463806"/>
                </a:cubicBezTo>
                <a:close/>
                <a:moveTo>
                  <a:pt x="6711401" y="463806"/>
                </a:moveTo>
                <a:cubicBezTo>
                  <a:pt x="6726697" y="463806"/>
                  <a:pt x="6740297" y="473963"/>
                  <a:pt x="6741993" y="487505"/>
                </a:cubicBezTo>
                <a:cubicBezTo>
                  <a:pt x="6743697" y="501046"/>
                  <a:pt x="6731793" y="511203"/>
                  <a:pt x="6716497" y="511203"/>
                </a:cubicBezTo>
                <a:cubicBezTo>
                  <a:pt x="6701201" y="511203"/>
                  <a:pt x="6687601" y="501046"/>
                  <a:pt x="6685910" y="487505"/>
                </a:cubicBezTo>
                <a:cubicBezTo>
                  <a:pt x="6684206" y="473963"/>
                  <a:pt x="6696102" y="463806"/>
                  <a:pt x="6711401" y="463806"/>
                </a:cubicBezTo>
                <a:close/>
                <a:moveTo>
                  <a:pt x="6549922" y="463806"/>
                </a:moveTo>
                <a:cubicBezTo>
                  <a:pt x="6563519" y="463806"/>
                  <a:pt x="6577117" y="473963"/>
                  <a:pt x="6578814" y="487505"/>
                </a:cubicBezTo>
                <a:cubicBezTo>
                  <a:pt x="6580517" y="501046"/>
                  <a:pt x="6568623" y="511203"/>
                  <a:pt x="6553330" y="511203"/>
                </a:cubicBezTo>
                <a:cubicBezTo>
                  <a:pt x="6538032" y="511203"/>
                  <a:pt x="6524435" y="501046"/>
                  <a:pt x="6524435" y="487505"/>
                </a:cubicBezTo>
                <a:cubicBezTo>
                  <a:pt x="6524435" y="473963"/>
                  <a:pt x="6534627" y="463806"/>
                  <a:pt x="6549922" y="463806"/>
                </a:cubicBezTo>
                <a:close/>
                <a:moveTo>
                  <a:pt x="6470028" y="463806"/>
                </a:moveTo>
                <a:cubicBezTo>
                  <a:pt x="6485327" y="463806"/>
                  <a:pt x="6498924" y="473963"/>
                  <a:pt x="6498924" y="487505"/>
                </a:cubicBezTo>
                <a:cubicBezTo>
                  <a:pt x="6498924" y="501046"/>
                  <a:pt x="6488732" y="511203"/>
                  <a:pt x="6471737" y="511203"/>
                </a:cubicBezTo>
                <a:cubicBezTo>
                  <a:pt x="6456430" y="511203"/>
                  <a:pt x="6442840" y="501046"/>
                  <a:pt x="6442840" y="487505"/>
                </a:cubicBezTo>
                <a:cubicBezTo>
                  <a:pt x="6442840" y="473963"/>
                  <a:pt x="6454728" y="463806"/>
                  <a:pt x="6470028" y="463806"/>
                </a:cubicBezTo>
                <a:close/>
                <a:moveTo>
                  <a:pt x="6391830" y="463806"/>
                </a:moveTo>
                <a:cubicBezTo>
                  <a:pt x="6407135" y="463806"/>
                  <a:pt x="6420737" y="473963"/>
                  <a:pt x="6420737" y="487505"/>
                </a:cubicBezTo>
                <a:cubicBezTo>
                  <a:pt x="6420737" y="501046"/>
                  <a:pt x="6408828" y="511203"/>
                  <a:pt x="6393529" y="511203"/>
                </a:cubicBezTo>
                <a:cubicBezTo>
                  <a:pt x="6378236" y="511203"/>
                  <a:pt x="6364636" y="501046"/>
                  <a:pt x="6364636" y="487505"/>
                </a:cubicBezTo>
                <a:cubicBezTo>
                  <a:pt x="6364636" y="473963"/>
                  <a:pt x="6376534" y="463806"/>
                  <a:pt x="6391830" y="463806"/>
                </a:cubicBezTo>
                <a:close/>
                <a:moveTo>
                  <a:pt x="6311943" y="463806"/>
                </a:moveTo>
                <a:cubicBezTo>
                  <a:pt x="6327239" y="463806"/>
                  <a:pt x="6340837" y="473963"/>
                  <a:pt x="6340837" y="487505"/>
                </a:cubicBezTo>
                <a:cubicBezTo>
                  <a:pt x="6340837" y="501046"/>
                  <a:pt x="6328934" y="511203"/>
                  <a:pt x="6313638" y="511203"/>
                </a:cubicBezTo>
                <a:cubicBezTo>
                  <a:pt x="6298342" y="511203"/>
                  <a:pt x="6284748" y="501046"/>
                  <a:pt x="6284748" y="487505"/>
                </a:cubicBezTo>
                <a:cubicBezTo>
                  <a:pt x="6284748" y="473963"/>
                  <a:pt x="6296651" y="463806"/>
                  <a:pt x="6311943" y="463806"/>
                </a:cubicBezTo>
                <a:close/>
                <a:moveTo>
                  <a:pt x="6233738" y="463806"/>
                </a:moveTo>
                <a:cubicBezTo>
                  <a:pt x="6249039" y="463806"/>
                  <a:pt x="6260938" y="473963"/>
                  <a:pt x="6262634" y="487505"/>
                </a:cubicBezTo>
                <a:cubicBezTo>
                  <a:pt x="6262634" y="501046"/>
                  <a:pt x="6250738" y="511203"/>
                  <a:pt x="6235436" y="511203"/>
                </a:cubicBezTo>
                <a:cubicBezTo>
                  <a:pt x="6220137" y="511203"/>
                  <a:pt x="6206548" y="501046"/>
                  <a:pt x="6206548" y="487505"/>
                </a:cubicBezTo>
                <a:cubicBezTo>
                  <a:pt x="6206548" y="473963"/>
                  <a:pt x="6218443" y="463806"/>
                  <a:pt x="6233738" y="463806"/>
                </a:cubicBezTo>
                <a:close/>
                <a:moveTo>
                  <a:pt x="6152146" y="463806"/>
                </a:moveTo>
                <a:cubicBezTo>
                  <a:pt x="6167440" y="463806"/>
                  <a:pt x="6181048" y="473963"/>
                  <a:pt x="6181048" y="487505"/>
                </a:cubicBezTo>
                <a:cubicBezTo>
                  <a:pt x="6181048" y="501046"/>
                  <a:pt x="6169144" y="511203"/>
                  <a:pt x="6153841" y="511203"/>
                </a:cubicBezTo>
                <a:cubicBezTo>
                  <a:pt x="6138549" y="511203"/>
                  <a:pt x="6124948" y="501046"/>
                  <a:pt x="6124948" y="487505"/>
                </a:cubicBezTo>
                <a:cubicBezTo>
                  <a:pt x="6124948" y="473963"/>
                  <a:pt x="6136848" y="463806"/>
                  <a:pt x="6152146" y="463806"/>
                </a:cubicBezTo>
                <a:close/>
                <a:moveTo>
                  <a:pt x="6072255" y="463806"/>
                </a:moveTo>
                <a:cubicBezTo>
                  <a:pt x="6087555" y="463806"/>
                  <a:pt x="6101152" y="473963"/>
                  <a:pt x="6101152" y="487505"/>
                </a:cubicBezTo>
                <a:cubicBezTo>
                  <a:pt x="6101152" y="501046"/>
                  <a:pt x="6089247" y="511203"/>
                  <a:pt x="6073952" y="511203"/>
                </a:cubicBezTo>
                <a:cubicBezTo>
                  <a:pt x="6058648" y="511203"/>
                  <a:pt x="6045045" y="501046"/>
                  <a:pt x="6045045" y="487505"/>
                </a:cubicBezTo>
                <a:cubicBezTo>
                  <a:pt x="6045045" y="473963"/>
                  <a:pt x="6056949" y="463806"/>
                  <a:pt x="6072255" y="463806"/>
                </a:cubicBezTo>
                <a:close/>
                <a:moveTo>
                  <a:pt x="5995778" y="463806"/>
                </a:moveTo>
                <a:cubicBezTo>
                  <a:pt x="6009369" y="463806"/>
                  <a:pt x="6022956" y="473963"/>
                  <a:pt x="6022956" y="487505"/>
                </a:cubicBezTo>
                <a:cubicBezTo>
                  <a:pt x="6022956" y="501046"/>
                  <a:pt x="6011068" y="511203"/>
                  <a:pt x="5995778" y="511203"/>
                </a:cubicBezTo>
                <a:cubicBezTo>
                  <a:pt x="5980475" y="511203"/>
                  <a:pt x="5968578" y="501046"/>
                  <a:pt x="5968578" y="487505"/>
                </a:cubicBezTo>
                <a:cubicBezTo>
                  <a:pt x="5968578" y="473963"/>
                  <a:pt x="5980475" y="463806"/>
                  <a:pt x="5995778" y="463806"/>
                </a:cubicBezTo>
                <a:close/>
                <a:moveTo>
                  <a:pt x="5915896" y="463806"/>
                </a:moveTo>
                <a:cubicBezTo>
                  <a:pt x="5931195" y="463806"/>
                  <a:pt x="5943084" y="473963"/>
                  <a:pt x="5943084" y="487505"/>
                </a:cubicBezTo>
                <a:cubicBezTo>
                  <a:pt x="5943084" y="501046"/>
                  <a:pt x="5931195" y="511203"/>
                  <a:pt x="5914188" y="511203"/>
                </a:cubicBezTo>
                <a:cubicBezTo>
                  <a:pt x="5898883" y="511203"/>
                  <a:pt x="5886985" y="501046"/>
                  <a:pt x="5886985" y="487505"/>
                </a:cubicBezTo>
                <a:cubicBezTo>
                  <a:pt x="5886985" y="473963"/>
                  <a:pt x="5898883" y="463806"/>
                  <a:pt x="5915896" y="463806"/>
                </a:cubicBezTo>
                <a:close/>
                <a:moveTo>
                  <a:pt x="5118349" y="463806"/>
                </a:moveTo>
                <a:cubicBezTo>
                  <a:pt x="5133656" y="463806"/>
                  <a:pt x="5145547" y="475655"/>
                  <a:pt x="5143845" y="487505"/>
                </a:cubicBezTo>
                <a:cubicBezTo>
                  <a:pt x="5142146" y="501046"/>
                  <a:pt x="5128538" y="511203"/>
                  <a:pt x="5113236" y="511203"/>
                </a:cubicBezTo>
                <a:cubicBezTo>
                  <a:pt x="5097925" y="511203"/>
                  <a:pt x="5086003" y="501046"/>
                  <a:pt x="5087714" y="487505"/>
                </a:cubicBezTo>
                <a:cubicBezTo>
                  <a:pt x="5089412" y="473963"/>
                  <a:pt x="5103038" y="463806"/>
                  <a:pt x="5118349" y="463806"/>
                </a:cubicBezTo>
                <a:close/>
                <a:moveTo>
                  <a:pt x="5038377" y="463806"/>
                </a:moveTo>
                <a:cubicBezTo>
                  <a:pt x="5053692" y="463806"/>
                  <a:pt x="5065594" y="475655"/>
                  <a:pt x="5063901" y="487505"/>
                </a:cubicBezTo>
                <a:cubicBezTo>
                  <a:pt x="5062208" y="501046"/>
                  <a:pt x="5048600" y="511203"/>
                  <a:pt x="5033286" y="511203"/>
                </a:cubicBezTo>
                <a:cubicBezTo>
                  <a:pt x="5017990" y="511203"/>
                  <a:pt x="5006083" y="501046"/>
                  <a:pt x="5007770" y="487505"/>
                </a:cubicBezTo>
                <a:cubicBezTo>
                  <a:pt x="5009485" y="473963"/>
                  <a:pt x="5023077" y="463806"/>
                  <a:pt x="5038377" y="463806"/>
                </a:cubicBezTo>
                <a:close/>
                <a:moveTo>
                  <a:pt x="4965298" y="463806"/>
                </a:moveTo>
                <a:cubicBezTo>
                  <a:pt x="4980592" y="463806"/>
                  <a:pt x="4992476" y="475655"/>
                  <a:pt x="4990778" y="487505"/>
                </a:cubicBezTo>
                <a:cubicBezTo>
                  <a:pt x="4989076" y="501046"/>
                  <a:pt x="4975494" y="511203"/>
                  <a:pt x="4960198" y="511203"/>
                </a:cubicBezTo>
                <a:cubicBezTo>
                  <a:pt x="4944913" y="511203"/>
                  <a:pt x="4933013" y="501046"/>
                  <a:pt x="4934706" y="487505"/>
                </a:cubicBezTo>
                <a:cubicBezTo>
                  <a:pt x="4936406" y="473963"/>
                  <a:pt x="4950005" y="463806"/>
                  <a:pt x="4965298" y="463806"/>
                </a:cubicBezTo>
                <a:close/>
                <a:moveTo>
                  <a:pt x="3052661" y="460422"/>
                </a:moveTo>
                <a:cubicBezTo>
                  <a:pt x="3066263" y="462115"/>
                  <a:pt x="3074757" y="472272"/>
                  <a:pt x="3071360" y="484121"/>
                </a:cubicBezTo>
                <a:cubicBezTo>
                  <a:pt x="3066263" y="497662"/>
                  <a:pt x="3050963" y="507819"/>
                  <a:pt x="3035662" y="507819"/>
                </a:cubicBezTo>
                <a:cubicBezTo>
                  <a:pt x="3020362" y="507819"/>
                  <a:pt x="3011855" y="497662"/>
                  <a:pt x="3016953" y="484121"/>
                </a:cubicBezTo>
                <a:cubicBezTo>
                  <a:pt x="3022061" y="470579"/>
                  <a:pt x="3037361" y="460422"/>
                  <a:pt x="3052661" y="460422"/>
                </a:cubicBezTo>
                <a:close/>
                <a:moveTo>
                  <a:pt x="2972738" y="460422"/>
                </a:moveTo>
                <a:cubicBezTo>
                  <a:pt x="2988041" y="460422"/>
                  <a:pt x="2996544" y="472272"/>
                  <a:pt x="2991438" y="484121"/>
                </a:cubicBezTo>
                <a:cubicBezTo>
                  <a:pt x="2986341" y="497662"/>
                  <a:pt x="2971038" y="507819"/>
                  <a:pt x="2954044" y="507819"/>
                </a:cubicBezTo>
                <a:cubicBezTo>
                  <a:pt x="2938733" y="507819"/>
                  <a:pt x="2930229" y="497662"/>
                  <a:pt x="2935324" y="484121"/>
                </a:cubicBezTo>
                <a:cubicBezTo>
                  <a:pt x="2940433" y="470579"/>
                  <a:pt x="2957440" y="460422"/>
                  <a:pt x="2972738" y="460422"/>
                </a:cubicBezTo>
                <a:close/>
                <a:moveTo>
                  <a:pt x="2892836" y="460422"/>
                </a:moveTo>
                <a:cubicBezTo>
                  <a:pt x="2908134" y="460422"/>
                  <a:pt x="2916625" y="472272"/>
                  <a:pt x="2911531" y="484121"/>
                </a:cubicBezTo>
                <a:cubicBezTo>
                  <a:pt x="2906435" y="497662"/>
                  <a:pt x="2889427" y="507819"/>
                  <a:pt x="2874129" y="507819"/>
                </a:cubicBezTo>
                <a:cubicBezTo>
                  <a:pt x="2858831" y="507819"/>
                  <a:pt x="2850340" y="497662"/>
                  <a:pt x="2855434" y="484121"/>
                </a:cubicBezTo>
                <a:cubicBezTo>
                  <a:pt x="2860529" y="470579"/>
                  <a:pt x="2877538" y="460422"/>
                  <a:pt x="2892836" y="460422"/>
                </a:cubicBezTo>
                <a:close/>
                <a:moveTo>
                  <a:pt x="2812937" y="460422"/>
                </a:moveTo>
                <a:cubicBezTo>
                  <a:pt x="2828239" y="460422"/>
                  <a:pt x="2836742" y="472272"/>
                  <a:pt x="2831634" y="484121"/>
                </a:cubicBezTo>
                <a:cubicBezTo>
                  <a:pt x="2826539" y="497662"/>
                  <a:pt x="2809540" y="507819"/>
                  <a:pt x="2794225" y="507819"/>
                </a:cubicBezTo>
                <a:cubicBezTo>
                  <a:pt x="2778926" y="507819"/>
                  <a:pt x="2770421" y="497662"/>
                  <a:pt x="2775529" y="484121"/>
                </a:cubicBezTo>
                <a:cubicBezTo>
                  <a:pt x="2780625" y="470579"/>
                  <a:pt x="2797638" y="460422"/>
                  <a:pt x="2812937" y="460422"/>
                </a:cubicBezTo>
                <a:close/>
                <a:moveTo>
                  <a:pt x="2733016" y="460422"/>
                </a:moveTo>
                <a:cubicBezTo>
                  <a:pt x="2748315" y="460422"/>
                  <a:pt x="2756808" y="470579"/>
                  <a:pt x="2751712" y="484121"/>
                </a:cubicBezTo>
                <a:cubicBezTo>
                  <a:pt x="2746616" y="497662"/>
                  <a:pt x="2729608" y="507819"/>
                  <a:pt x="2714309" y="507819"/>
                </a:cubicBezTo>
                <a:cubicBezTo>
                  <a:pt x="2698996" y="507819"/>
                  <a:pt x="2690504" y="497662"/>
                  <a:pt x="2695600" y="484121"/>
                </a:cubicBezTo>
                <a:cubicBezTo>
                  <a:pt x="2700708" y="470579"/>
                  <a:pt x="2717717" y="460422"/>
                  <a:pt x="2733016" y="460422"/>
                </a:cubicBezTo>
                <a:close/>
                <a:moveTo>
                  <a:pt x="2658239" y="460422"/>
                </a:moveTo>
                <a:cubicBezTo>
                  <a:pt x="2673537" y="460422"/>
                  <a:pt x="2682042" y="470579"/>
                  <a:pt x="2676935" y="484121"/>
                </a:cubicBezTo>
                <a:cubicBezTo>
                  <a:pt x="2671839" y="497662"/>
                  <a:pt x="2654841" y="507819"/>
                  <a:pt x="2639542" y="507819"/>
                </a:cubicBezTo>
                <a:cubicBezTo>
                  <a:pt x="2624243" y="507819"/>
                  <a:pt x="2615738" y="497662"/>
                  <a:pt x="2620834" y="484121"/>
                </a:cubicBezTo>
                <a:cubicBezTo>
                  <a:pt x="2625942" y="470579"/>
                  <a:pt x="2642940" y="460422"/>
                  <a:pt x="2658239" y="460422"/>
                </a:cubicBezTo>
                <a:close/>
                <a:moveTo>
                  <a:pt x="2578322" y="460422"/>
                </a:moveTo>
                <a:cubicBezTo>
                  <a:pt x="2595332" y="460422"/>
                  <a:pt x="2602126" y="470579"/>
                  <a:pt x="2597030" y="484121"/>
                </a:cubicBezTo>
                <a:cubicBezTo>
                  <a:pt x="2591923" y="497662"/>
                  <a:pt x="2574925" y="507819"/>
                  <a:pt x="2559614" y="507819"/>
                </a:cubicBezTo>
                <a:cubicBezTo>
                  <a:pt x="2544314" y="507819"/>
                  <a:pt x="2535823" y="497662"/>
                  <a:pt x="2540918" y="484121"/>
                </a:cubicBezTo>
                <a:cubicBezTo>
                  <a:pt x="2546013" y="470579"/>
                  <a:pt x="2563011" y="460422"/>
                  <a:pt x="2578322" y="460422"/>
                </a:cubicBezTo>
                <a:close/>
                <a:moveTo>
                  <a:pt x="2500128" y="460422"/>
                </a:moveTo>
                <a:cubicBezTo>
                  <a:pt x="2513717" y="460422"/>
                  <a:pt x="2522222" y="470579"/>
                  <a:pt x="2517126" y="484121"/>
                </a:cubicBezTo>
                <a:cubicBezTo>
                  <a:pt x="2512018" y="497662"/>
                  <a:pt x="2495021" y="507819"/>
                  <a:pt x="2479721" y="507819"/>
                </a:cubicBezTo>
                <a:cubicBezTo>
                  <a:pt x="2464410" y="507819"/>
                  <a:pt x="2455917" y="497662"/>
                  <a:pt x="2462711" y="484121"/>
                </a:cubicBezTo>
                <a:cubicBezTo>
                  <a:pt x="2467807" y="470579"/>
                  <a:pt x="2484829" y="460422"/>
                  <a:pt x="2500128" y="460422"/>
                </a:cubicBezTo>
                <a:close/>
                <a:moveTo>
                  <a:pt x="2420212" y="460422"/>
                </a:moveTo>
                <a:cubicBezTo>
                  <a:pt x="2433813" y="460422"/>
                  <a:pt x="2442306" y="470579"/>
                  <a:pt x="2437210" y="484121"/>
                </a:cubicBezTo>
                <a:cubicBezTo>
                  <a:pt x="2432114" y="497662"/>
                  <a:pt x="2415104" y="507819"/>
                  <a:pt x="2398107" y="507819"/>
                </a:cubicBezTo>
                <a:cubicBezTo>
                  <a:pt x="2382807" y="507819"/>
                  <a:pt x="2374314" y="497662"/>
                  <a:pt x="2381109" y="484121"/>
                </a:cubicBezTo>
                <a:cubicBezTo>
                  <a:pt x="2386205" y="470579"/>
                  <a:pt x="2403214" y="460422"/>
                  <a:pt x="2420212" y="460422"/>
                </a:cubicBezTo>
                <a:close/>
                <a:moveTo>
                  <a:pt x="2340308" y="460422"/>
                </a:moveTo>
                <a:cubicBezTo>
                  <a:pt x="2355608" y="460422"/>
                  <a:pt x="2362425" y="470579"/>
                  <a:pt x="2357318" y="484121"/>
                </a:cubicBezTo>
                <a:cubicBezTo>
                  <a:pt x="2352210" y="497662"/>
                  <a:pt x="2333514" y="507819"/>
                  <a:pt x="2318214" y="507819"/>
                </a:cubicBezTo>
                <a:cubicBezTo>
                  <a:pt x="2302915" y="507819"/>
                  <a:pt x="2294410" y="497662"/>
                  <a:pt x="2301217" y="484121"/>
                </a:cubicBezTo>
                <a:cubicBezTo>
                  <a:pt x="2306313" y="470579"/>
                  <a:pt x="2325009" y="460422"/>
                  <a:pt x="2340308" y="460422"/>
                </a:cubicBezTo>
                <a:close/>
                <a:moveTo>
                  <a:pt x="2260399" y="460422"/>
                </a:moveTo>
                <a:cubicBezTo>
                  <a:pt x="2275698" y="460422"/>
                  <a:pt x="2284203" y="470579"/>
                  <a:pt x="2277397" y="484121"/>
                </a:cubicBezTo>
                <a:cubicBezTo>
                  <a:pt x="2270602" y="497662"/>
                  <a:pt x="2253592" y="507819"/>
                  <a:pt x="2238293" y="507819"/>
                </a:cubicBezTo>
                <a:cubicBezTo>
                  <a:pt x="2222982" y="507819"/>
                  <a:pt x="2214490" y="497662"/>
                  <a:pt x="2221285" y="484121"/>
                </a:cubicBezTo>
                <a:cubicBezTo>
                  <a:pt x="2228091" y="470579"/>
                  <a:pt x="2245099" y="460422"/>
                  <a:pt x="2260399" y="460422"/>
                </a:cubicBezTo>
                <a:close/>
                <a:moveTo>
                  <a:pt x="2182193" y="460422"/>
                </a:moveTo>
                <a:cubicBezTo>
                  <a:pt x="2197493" y="460422"/>
                  <a:pt x="2204299" y="470579"/>
                  <a:pt x="2199191" y="484121"/>
                </a:cubicBezTo>
                <a:cubicBezTo>
                  <a:pt x="2192397" y="497662"/>
                  <a:pt x="2175399" y="507819"/>
                  <a:pt x="2160100" y="507819"/>
                </a:cubicBezTo>
                <a:cubicBezTo>
                  <a:pt x="2144801" y="507819"/>
                  <a:pt x="2136296" y="497662"/>
                  <a:pt x="2143090" y="484121"/>
                </a:cubicBezTo>
                <a:cubicBezTo>
                  <a:pt x="2149896" y="470579"/>
                  <a:pt x="2166894" y="460422"/>
                  <a:pt x="2182193" y="460422"/>
                </a:cubicBezTo>
                <a:close/>
                <a:moveTo>
                  <a:pt x="2100591" y="460422"/>
                </a:moveTo>
                <a:cubicBezTo>
                  <a:pt x="2115891" y="460422"/>
                  <a:pt x="2124383" y="470579"/>
                  <a:pt x="2117588" y="484121"/>
                </a:cubicBezTo>
                <a:cubicBezTo>
                  <a:pt x="2110783" y="497662"/>
                  <a:pt x="2093785" y="507819"/>
                  <a:pt x="2078486" y="507819"/>
                </a:cubicBezTo>
                <a:cubicBezTo>
                  <a:pt x="2063186" y="507819"/>
                  <a:pt x="2056392" y="497662"/>
                  <a:pt x="2061488" y="484121"/>
                </a:cubicBezTo>
                <a:cubicBezTo>
                  <a:pt x="2068294" y="470579"/>
                  <a:pt x="2085292" y="460422"/>
                  <a:pt x="2100591" y="460422"/>
                </a:cubicBezTo>
                <a:close/>
                <a:moveTo>
                  <a:pt x="2020675" y="460422"/>
                </a:moveTo>
                <a:cubicBezTo>
                  <a:pt x="2037672" y="460422"/>
                  <a:pt x="2044478" y="470579"/>
                  <a:pt x="2037672" y="484121"/>
                </a:cubicBezTo>
                <a:cubicBezTo>
                  <a:pt x="2030877" y="497662"/>
                  <a:pt x="2013881" y="507819"/>
                  <a:pt x="1998570" y="507819"/>
                </a:cubicBezTo>
                <a:cubicBezTo>
                  <a:pt x="1983270" y="507819"/>
                  <a:pt x="1976464" y="497662"/>
                  <a:pt x="1981572" y="484121"/>
                </a:cubicBezTo>
                <a:cubicBezTo>
                  <a:pt x="1988366" y="470579"/>
                  <a:pt x="2005363" y="460422"/>
                  <a:pt x="2020675" y="460422"/>
                </a:cubicBezTo>
                <a:close/>
                <a:moveTo>
                  <a:pt x="1944167" y="460422"/>
                </a:moveTo>
                <a:cubicBezTo>
                  <a:pt x="1957768" y="460422"/>
                  <a:pt x="1964574" y="470579"/>
                  <a:pt x="1959478" y="484121"/>
                </a:cubicBezTo>
                <a:cubicBezTo>
                  <a:pt x="1952672" y="497662"/>
                  <a:pt x="1935675" y="507819"/>
                  <a:pt x="1920375" y="507819"/>
                </a:cubicBezTo>
                <a:cubicBezTo>
                  <a:pt x="1905077" y="507819"/>
                  <a:pt x="1898270" y="497662"/>
                  <a:pt x="1905077" y="484121"/>
                </a:cubicBezTo>
                <a:cubicBezTo>
                  <a:pt x="1911871" y="470579"/>
                  <a:pt x="1928868" y="460422"/>
                  <a:pt x="1944167" y="460422"/>
                </a:cubicBezTo>
                <a:close/>
                <a:moveTo>
                  <a:pt x="1862539" y="460422"/>
                </a:moveTo>
                <a:cubicBezTo>
                  <a:pt x="1876140" y="460422"/>
                  <a:pt x="1882946" y="470579"/>
                  <a:pt x="1876140" y="484121"/>
                </a:cubicBezTo>
                <a:cubicBezTo>
                  <a:pt x="1869346" y="497662"/>
                  <a:pt x="1852336" y="507819"/>
                  <a:pt x="1837037" y="507819"/>
                </a:cubicBezTo>
                <a:cubicBezTo>
                  <a:pt x="1821738" y="507819"/>
                  <a:pt x="1814943" y="497662"/>
                  <a:pt x="1821738" y="484121"/>
                </a:cubicBezTo>
                <a:cubicBezTo>
                  <a:pt x="1828544" y="470579"/>
                  <a:pt x="1845542" y="460422"/>
                  <a:pt x="1862539" y="460422"/>
                </a:cubicBezTo>
                <a:close/>
                <a:moveTo>
                  <a:pt x="1780949" y="460422"/>
                </a:moveTo>
                <a:cubicBezTo>
                  <a:pt x="1796248" y="460422"/>
                  <a:pt x="1803043" y="470579"/>
                  <a:pt x="1796248" y="484121"/>
                </a:cubicBezTo>
                <a:cubicBezTo>
                  <a:pt x="1789454" y="497662"/>
                  <a:pt x="1770746" y="507819"/>
                  <a:pt x="1755446" y="507819"/>
                </a:cubicBezTo>
                <a:cubicBezTo>
                  <a:pt x="1740135" y="507819"/>
                  <a:pt x="1733341" y="497662"/>
                  <a:pt x="1740135" y="484121"/>
                </a:cubicBezTo>
                <a:cubicBezTo>
                  <a:pt x="1746941" y="470579"/>
                  <a:pt x="1765650" y="460422"/>
                  <a:pt x="1780949" y="460422"/>
                </a:cubicBezTo>
                <a:close/>
                <a:moveTo>
                  <a:pt x="1702743" y="460422"/>
                </a:moveTo>
                <a:cubicBezTo>
                  <a:pt x="1718042" y="460422"/>
                  <a:pt x="1724848" y="470579"/>
                  <a:pt x="1718042" y="484121"/>
                </a:cubicBezTo>
                <a:cubicBezTo>
                  <a:pt x="1711248" y="497662"/>
                  <a:pt x="1692551" y="507819"/>
                  <a:pt x="1677240" y="507819"/>
                </a:cubicBezTo>
                <a:cubicBezTo>
                  <a:pt x="1661942" y="507819"/>
                  <a:pt x="1655146" y="497662"/>
                  <a:pt x="1661942" y="484121"/>
                </a:cubicBezTo>
                <a:cubicBezTo>
                  <a:pt x="1668748" y="470579"/>
                  <a:pt x="1687443" y="460422"/>
                  <a:pt x="1702743" y="460422"/>
                </a:cubicBezTo>
                <a:close/>
                <a:moveTo>
                  <a:pt x="1622823" y="460422"/>
                </a:moveTo>
                <a:cubicBezTo>
                  <a:pt x="1638123" y="460422"/>
                  <a:pt x="1644929" y="470579"/>
                  <a:pt x="1638123" y="484121"/>
                </a:cubicBezTo>
                <a:cubicBezTo>
                  <a:pt x="1631317" y="497662"/>
                  <a:pt x="1612620" y="507819"/>
                  <a:pt x="1597322" y="507819"/>
                </a:cubicBezTo>
                <a:cubicBezTo>
                  <a:pt x="1582022" y="507819"/>
                  <a:pt x="1575228" y="497662"/>
                  <a:pt x="1582022" y="484121"/>
                </a:cubicBezTo>
                <a:cubicBezTo>
                  <a:pt x="1588816" y="470579"/>
                  <a:pt x="1607524" y="460422"/>
                  <a:pt x="1622823" y="460422"/>
                </a:cubicBezTo>
                <a:close/>
                <a:moveTo>
                  <a:pt x="1542932" y="460422"/>
                </a:moveTo>
                <a:cubicBezTo>
                  <a:pt x="1558231" y="460422"/>
                  <a:pt x="1565037" y="470579"/>
                  <a:pt x="1558231" y="484121"/>
                </a:cubicBezTo>
                <a:cubicBezTo>
                  <a:pt x="1551436" y="497662"/>
                  <a:pt x="1532740" y="507819"/>
                  <a:pt x="1517429" y="507819"/>
                </a:cubicBezTo>
                <a:cubicBezTo>
                  <a:pt x="1502130" y="507819"/>
                  <a:pt x="1495323" y="497662"/>
                  <a:pt x="1502130" y="484121"/>
                </a:cubicBezTo>
                <a:cubicBezTo>
                  <a:pt x="1508924" y="470579"/>
                  <a:pt x="1527632" y="460422"/>
                  <a:pt x="1542932" y="460422"/>
                </a:cubicBezTo>
                <a:close/>
                <a:moveTo>
                  <a:pt x="1461315" y="458728"/>
                </a:moveTo>
                <a:cubicBezTo>
                  <a:pt x="1476626" y="460421"/>
                  <a:pt x="1483420" y="470577"/>
                  <a:pt x="1476626" y="482426"/>
                </a:cubicBezTo>
                <a:cubicBezTo>
                  <a:pt x="1469819" y="495968"/>
                  <a:pt x="1451123" y="506124"/>
                  <a:pt x="1435824" y="506124"/>
                </a:cubicBezTo>
                <a:cubicBezTo>
                  <a:pt x="1420525" y="506124"/>
                  <a:pt x="1413718" y="495968"/>
                  <a:pt x="1420525" y="482426"/>
                </a:cubicBezTo>
                <a:cubicBezTo>
                  <a:pt x="1427319" y="468884"/>
                  <a:pt x="1446015" y="458728"/>
                  <a:pt x="1461315" y="458728"/>
                </a:cubicBezTo>
                <a:close/>
                <a:moveTo>
                  <a:pt x="1383107" y="458728"/>
                </a:moveTo>
                <a:cubicBezTo>
                  <a:pt x="1396720" y="460421"/>
                  <a:pt x="1403526" y="470577"/>
                  <a:pt x="1396720" y="482426"/>
                </a:cubicBezTo>
                <a:cubicBezTo>
                  <a:pt x="1389914" y="495968"/>
                  <a:pt x="1371205" y="506124"/>
                  <a:pt x="1355906" y="506124"/>
                </a:cubicBezTo>
                <a:cubicBezTo>
                  <a:pt x="1340607" y="506124"/>
                  <a:pt x="1333812" y="495968"/>
                  <a:pt x="1342307" y="482426"/>
                </a:cubicBezTo>
                <a:cubicBezTo>
                  <a:pt x="1350810" y="468884"/>
                  <a:pt x="1367809" y="458728"/>
                  <a:pt x="1383107" y="458728"/>
                </a:cubicBezTo>
                <a:close/>
                <a:moveTo>
                  <a:pt x="1303202" y="458728"/>
                </a:moveTo>
                <a:cubicBezTo>
                  <a:pt x="1318502" y="460421"/>
                  <a:pt x="1323598" y="470577"/>
                  <a:pt x="1316803" y="482426"/>
                </a:cubicBezTo>
                <a:cubicBezTo>
                  <a:pt x="1309997" y="495968"/>
                  <a:pt x="1291300" y="506124"/>
                  <a:pt x="1275989" y="506124"/>
                </a:cubicBezTo>
                <a:cubicBezTo>
                  <a:pt x="1260690" y="506124"/>
                  <a:pt x="1253884" y="495968"/>
                  <a:pt x="1262389" y="482426"/>
                </a:cubicBezTo>
                <a:cubicBezTo>
                  <a:pt x="1269183" y="468884"/>
                  <a:pt x="1287891" y="458728"/>
                  <a:pt x="1303202" y="458728"/>
                </a:cubicBezTo>
                <a:close/>
                <a:moveTo>
                  <a:pt x="1219911" y="458728"/>
                </a:moveTo>
                <a:cubicBezTo>
                  <a:pt x="1235210" y="460421"/>
                  <a:pt x="1242005" y="470577"/>
                  <a:pt x="1233512" y="482426"/>
                </a:cubicBezTo>
                <a:cubicBezTo>
                  <a:pt x="1226706" y="495968"/>
                  <a:pt x="1206310" y="506124"/>
                  <a:pt x="1191011" y="506124"/>
                </a:cubicBezTo>
                <a:cubicBezTo>
                  <a:pt x="1175698" y="506124"/>
                  <a:pt x="1168897" y="495968"/>
                  <a:pt x="1177398" y="482426"/>
                </a:cubicBezTo>
                <a:cubicBezTo>
                  <a:pt x="1185904" y="468884"/>
                  <a:pt x="1204612" y="458728"/>
                  <a:pt x="1219911" y="458728"/>
                </a:cubicBezTo>
                <a:close/>
                <a:moveTo>
                  <a:pt x="1139997" y="458728"/>
                </a:moveTo>
                <a:cubicBezTo>
                  <a:pt x="1155296" y="460421"/>
                  <a:pt x="1162096" y="470577"/>
                  <a:pt x="1153596" y="482426"/>
                </a:cubicBezTo>
                <a:cubicBezTo>
                  <a:pt x="1145097" y="495968"/>
                  <a:pt x="1126397" y="506124"/>
                  <a:pt x="1111097" y="506124"/>
                </a:cubicBezTo>
                <a:cubicBezTo>
                  <a:pt x="1095796" y="506124"/>
                  <a:pt x="1088997" y="495968"/>
                  <a:pt x="1097497" y="482426"/>
                </a:cubicBezTo>
                <a:cubicBezTo>
                  <a:pt x="1105997" y="468884"/>
                  <a:pt x="1124697" y="458728"/>
                  <a:pt x="1139997" y="458728"/>
                </a:cubicBezTo>
                <a:close/>
                <a:moveTo>
                  <a:pt x="1061786" y="458728"/>
                </a:moveTo>
                <a:cubicBezTo>
                  <a:pt x="1077086" y="460421"/>
                  <a:pt x="1082188" y="470577"/>
                  <a:pt x="1075387" y="482426"/>
                </a:cubicBezTo>
                <a:cubicBezTo>
                  <a:pt x="1066885" y="495968"/>
                  <a:pt x="1048185" y="506124"/>
                  <a:pt x="1032882" y="506124"/>
                </a:cubicBezTo>
                <a:cubicBezTo>
                  <a:pt x="1017582" y="506124"/>
                  <a:pt x="1010782" y="495968"/>
                  <a:pt x="1019282" y="482426"/>
                </a:cubicBezTo>
                <a:cubicBezTo>
                  <a:pt x="1027783" y="468884"/>
                  <a:pt x="1046484" y="458728"/>
                  <a:pt x="1061786" y="458728"/>
                </a:cubicBezTo>
                <a:close/>
                <a:moveTo>
                  <a:pt x="981885" y="458728"/>
                </a:moveTo>
                <a:cubicBezTo>
                  <a:pt x="997186" y="458728"/>
                  <a:pt x="1003986" y="470577"/>
                  <a:pt x="995486" y="482426"/>
                </a:cubicBezTo>
                <a:cubicBezTo>
                  <a:pt x="986985" y="495968"/>
                  <a:pt x="968284" y="506124"/>
                  <a:pt x="952982" y="506124"/>
                </a:cubicBezTo>
                <a:cubicBezTo>
                  <a:pt x="937682" y="506124"/>
                  <a:pt x="930880" y="495968"/>
                  <a:pt x="939381" y="482426"/>
                </a:cubicBezTo>
                <a:cubicBezTo>
                  <a:pt x="947883" y="468884"/>
                  <a:pt x="966584" y="458728"/>
                  <a:pt x="981885" y="458728"/>
                </a:cubicBezTo>
                <a:close/>
                <a:moveTo>
                  <a:pt x="3787115" y="401176"/>
                </a:moveTo>
                <a:cubicBezTo>
                  <a:pt x="3800715" y="401176"/>
                  <a:pt x="3810920" y="413025"/>
                  <a:pt x="3807523" y="424874"/>
                </a:cubicBezTo>
                <a:cubicBezTo>
                  <a:pt x="3804124" y="438416"/>
                  <a:pt x="3788814" y="448572"/>
                  <a:pt x="3773513" y="448572"/>
                </a:cubicBezTo>
                <a:cubicBezTo>
                  <a:pt x="3758203" y="448572"/>
                  <a:pt x="3748012" y="438416"/>
                  <a:pt x="3753107" y="424874"/>
                </a:cubicBezTo>
                <a:cubicBezTo>
                  <a:pt x="3756505" y="411332"/>
                  <a:pt x="3771804" y="401176"/>
                  <a:pt x="3787115" y="401176"/>
                </a:cubicBezTo>
                <a:close/>
                <a:moveTo>
                  <a:pt x="3705499" y="401176"/>
                </a:moveTo>
                <a:cubicBezTo>
                  <a:pt x="3719100" y="401176"/>
                  <a:pt x="3729302" y="411332"/>
                  <a:pt x="3725906" y="424874"/>
                </a:cubicBezTo>
                <a:cubicBezTo>
                  <a:pt x="3722509" y="438416"/>
                  <a:pt x="3707209" y="448572"/>
                  <a:pt x="3691909" y="448572"/>
                </a:cubicBezTo>
                <a:cubicBezTo>
                  <a:pt x="3676610" y="448572"/>
                  <a:pt x="3666408" y="438416"/>
                  <a:pt x="3671504" y="424874"/>
                </a:cubicBezTo>
                <a:cubicBezTo>
                  <a:pt x="3674901" y="411332"/>
                  <a:pt x="3690200" y="401176"/>
                  <a:pt x="3705499" y="401176"/>
                </a:cubicBezTo>
                <a:close/>
                <a:moveTo>
                  <a:pt x="10563786" y="399482"/>
                </a:moveTo>
                <a:cubicBezTo>
                  <a:pt x="10579085" y="399482"/>
                  <a:pt x="10597794" y="409638"/>
                  <a:pt x="10604600" y="423180"/>
                </a:cubicBezTo>
                <a:cubicBezTo>
                  <a:pt x="10611395" y="436722"/>
                  <a:pt x="10606299" y="446878"/>
                  <a:pt x="10590987" y="446878"/>
                </a:cubicBezTo>
                <a:cubicBezTo>
                  <a:pt x="10575688" y="446878"/>
                  <a:pt x="10556980" y="436722"/>
                  <a:pt x="10550185" y="423180"/>
                </a:cubicBezTo>
                <a:cubicBezTo>
                  <a:pt x="10543380" y="409638"/>
                  <a:pt x="10548487" y="399482"/>
                  <a:pt x="10563786" y="399482"/>
                </a:cubicBezTo>
                <a:close/>
                <a:moveTo>
                  <a:pt x="10485579" y="399482"/>
                </a:moveTo>
                <a:cubicBezTo>
                  <a:pt x="10500878" y="399482"/>
                  <a:pt x="10519575" y="409638"/>
                  <a:pt x="10526381" y="423180"/>
                </a:cubicBezTo>
                <a:cubicBezTo>
                  <a:pt x="10533175" y="436722"/>
                  <a:pt x="10528080" y="446878"/>
                  <a:pt x="10512781" y="446878"/>
                </a:cubicBezTo>
                <a:cubicBezTo>
                  <a:pt x="10497481" y="446878"/>
                  <a:pt x="10478785" y="436722"/>
                  <a:pt x="10471978" y="423180"/>
                </a:cubicBezTo>
                <a:cubicBezTo>
                  <a:pt x="10465184" y="409638"/>
                  <a:pt x="10471978" y="399482"/>
                  <a:pt x="10485579" y="399482"/>
                </a:cubicBezTo>
                <a:close/>
                <a:moveTo>
                  <a:pt x="10409071" y="399482"/>
                </a:moveTo>
                <a:cubicBezTo>
                  <a:pt x="10424382" y="399482"/>
                  <a:pt x="10443078" y="409638"/>
                  <a:pt x="10449873" y="423180"/>
                </a:cubicBezTo>
                <a:cubicBezTo>
                  <a:pt x="10456679" y="436722"/>
                  <a:pt x="10449873" y="446878"/>
                  <a:pt x="10434574" y="446878"/>
                </a:cubicBezTo>
                <a:cubicBezTo>
                  <a:pt x="10419275" y="446878"/>
                  <a:pt x="10400578" y="436722"/>
                  <a:pt x="10393771" y="423180"/>
                </a:cubicBezTo>
                <a:cubicBezTo>
                  <a:pt x="10386977" y="409638"/>
                  <a:pt x="10393771" y="399482"/>
                  <a:pt x="10409071" y="399482"/>
                </a:cubicBezTo>
                <a:close/>
                <a:moveTo>
                  <a:pt x="10330865" y="399482"/>
                </a:moveTo>
                <a:cubicBezTo>
                  <a:pt x="10346176" y="399482"/>
                  <a:pt x="10363174" y="409638"/>
                  <a:pt x="10371667" y="423180"/>
                </a:cubicBezTo>
                <a:cubicBezTo>
                  <a:pt x="10378473" y="436722"/>
                  <a:pt x="10371667" y="446878"/>
                  <a:pt x="10356368" y="446878"/>
                </a:cubicBezTo>
                <a:cubicBezTo>
                  <a:pt x="10341069" y="446878"/>
                  <a:pt x="10322360" y="436722"/>
                  <a:pt x="10315565" y="423180"/>
                </a:cubicBezTo>
                <a:cubicBezTo>
                  <a:pt x="10308760" y="409638"/>
                  <a:pt x="10315565" y="399482"/>
                  <a:pt x="10330865" y="399482"/>
                </a:cubicBezTo>
                <a:close/>
                <a:moveTo>
                  <a:pt x="10250959" y="399482"/>
                </a:moveTo>
                <a:cubicBezTo>
                  <a:pt x="10266258" y="399482"/>
                  <a:pt x="10284966" y="409638"/>
                  <a:pt x="10291761" y="423180"/>
                </a:cubicBezTo>
                <a:cubicBezTo>
                  <a:pt x="10298555" y="436722"/>
                  <a:pt x="10291761" y="446878"/>
                  <a:pt x="10276461" y="446878"/>
                </a:cubicBezTo>
                <a:cubicBezTo>
                  <a:pt x="10261162" y="446878"/>
                  <a:pt x="10242466" y="436722"/>
                  <a:pt x="10235659" y="423180"/>
                </a:cubicBezTo>
                <a:cubicBezTo>
                  <a:pt x="10228865" y="409638"/>
                  <a:pt x="10235659" y="399482"/>
                  <a:pt x="10250959" y="399482"/>
                </a:cubicBezTo>
                <a:close/>
                <a:moveTo>
                  <a:pt x="10172765" y="399482"/>
                </a:moveTo>
                <a:cubicBezTo>
                  <a:pt x="10188064" y="399482"/>
                  <a:pt x="10206772" y="409638"/>
                  <a:pt x="10213566" y="423180"/>
                </a:cubicBezTo>
                <a:cubicBezTo>
                  <a:pt x="10220373" y="436722"/>
                  <a:pt x="10213566" y="446878"/>
                  <a:pt x="10198267" y="446878"/>
                </a:cubicBezTo>
                <a:cubicBezTo>
                  <a:pt x="10182968" y="446878"/>
                  <a:pt x="10164271" y="436722"/>
                  <a:pt x="10157465" y="423180"/>
                </a:cubicBezTo>
                <a:cubicBezTo>
                  <a:pt x="10150671" y="409638"/>
                  <a:pt x="10157465" y="399482"/>
                  <a:pt x="10172765" y="399482"/>
                </a:cubicBezTo>
                <a:close/>
                <a:moveTo>
                  <a:pt x="10094558" y="399482"/>
                </a:moveTo>
                <a:cubicBezTo>
                  <a:pt x="10108159" y="399482"/>
                  <a:pt x="10126867" y="409638"/>
                  <a:pt x="10133661" y="423180"/>
                </a:cubicBezTo>
                <a:cubicBezTo>
                  <a:pt x="10140467" y="436722"/>
                  <a:pt x="10133661" y="446878"/>
                  <a:pt x="10118362" y="446878"/>
                </a:cubicBezTo>
                <a:cubicBezTo>
                  <a:pt x="10103063" y="446878"/>
                  <a:pt x="10086053" y="436722"/>
                  <a:pt x="10079246" y="423180"/>
                </a:cubicBezTo>
                <a:cubicBezTo>
                  <a:pt x="10072452" y="409638"/>
                  <a:pt x="10079246" y="399482"/>
                  <a:pt x="10094558" y="399482"/>
                </a:cubicBezTo>
                <a:close/>
                <a:moveTo>
                  <a:pt x="10014653" y="399482"/>
                </a:moveTo>
                <a:cubicBezTo>
                  <a:pt x="10029952" y="399482"/>
                  <a:pt x="10046950" y="409638"/>
                  <a:pt x="10053756" y="423180"/>
                </a:cubicBezTo>
                <a:cubicBezTo>
                  <a:pt x="10060551" y="436722"/>
                  <a:pt x="10053756" y="446878"/>
                  <a:pt x="10038457" y="446878"/>
                </a:cubicBezTo>
                <a:cubicBezTo>
                  <a:pt x="10023157" y="446878"/>
                  <a:pt x="10006148" y="436722"/>
                  <a:pt x="9999354" y="423180"/>
                </a:cubicBezTo>
                <a:cubicBezTo>
                  <a:pt x="9992559" y="409638"/>
                  <a:pt x="9999354" y="399482"/>
                  <a:pt x="10014653" y="399482"/>
                </a:cubicBezTo>
                <a:close/>
                <a:moveTo>
                  <a:pt x="9936434" y="399482"/>
                </a:moveTo>
                <a:cubicBezTo>
                  <a:pt x="9951733" y="399482"/>
                  <a:pt x="9968731" y="409638"/>
                  <a:pt x="9975537" y="423180"/>
                </a:cubicBezTo>
                <a:cubicBezTo>
                  <a:pt x="9982331" y="436722"/>
                  <a:pt x="9975537" y="446878"/>
                  <a:pt x="9960238" y="446878"/>
                </a:cubicBezTo>
                <a:cubicBezTo>
                  <a:pt x="9944939" y="446878"/>
                  <a:pt x="9927941" y="436722"/>
                  <a:pt x="9921134" y="423180"/>
                </a:cubicBezTo>
                <a:cubicBezTo>
                  <a:pt x="9914340" y="409638"/>
                  <a:pt x="9921134" y="399482"/>
                  <a:pt x="9936434" y="399482"/>
                </a:cubicBezTo>
                <a:close/>
                <a:moveTo>
                  <a:pt x="9858227" y="399482"/>
                </a:moveTo>
                <a:cubicBezTo>
                  <a:pt x="9873539" y="399482"/>
                  <a:pt x="9890536" y="409638"/>
                  <a:pt x="9897331" y="423180"/>
                </a:cubicBezTo>
                <a:cubicBezTo>
                  <a:pt x="9904137" y="436722"/>
                  <a:pt x="9895632" y="446878"/>
                  <a:pt x="9880333" y="446878"/>
                </a:cubicBezTo>
                <a:cubicBezTo>
                  <a:pt x="9865022" y="446878"/>
                  <a:pt x="9848024" y="436722"/>
                  <a:pt x="9841230" y="423180"/>
                </a:cubicBezTo>
                <a:cubicBezTo>
                  <a:pt x="9834423" y="409638"/>
                  <a:pt x="9842928" y="399482"/>
                  <a:pt x="9858227" y="399482"/>
                </a:cubicBezTo>
                <a:close/>
                <a:moveTo>
                  <a:pt x="9780032" y="399482"/>
                </a:moveTo>
                <a:cubicBezTo>
                  <a:pt x="9795332" y="399482"/>
                  <a:pt x="9812329" y="409638"/>
                  <a:pt x="9819124" y="423180"/>
                </a:cubicBezTo>
                <a:cubicBezTo>
                  <a:pt x="9825930" y="436722"/>
                  <a:pt x="9817425" y="446878"/>
                  <a:pt x="9802126" y="446878"/>
                </a:cubicBezTo>
                <a:cubicBezTo>
                  <a:pt x="9786827" y="446878"/>
                  <a:pt x="9769829" y="436722"/>
                  <a:pt x="9763035" y="423180"/>
                </a:cubicBezTo>
                <a:cubicBezTo>
                  <a:pt x="9756228" y="409638"/>
                  <a:pt x="9764733" y="399482"/>
                  <a:pt x="9780032" y="399482"/>
                </a:cubicBezTo>
                <a:close/>
                <a:moveTo>
                  <a:pt x="9700127" y="399482"/>
                </a:moveTo>
                <a:cubicBezTo>
                  <a:pt x="9715438" y="399482"/>
                  <a:pt x="9734134" y="409638"/>
                  <a:pt x="9739230" y="423180"/>
                </a:cubicBezTo>
                <a:cubicBezTo>
                  <a:pt x="9746036" y="436722"/>
                  <a:pt x="9737531" y="446878"/>
                  <a:pt x="9722232" y="446878"/>
                </a:cubicBezTo>
                <a:cubicBezTo>
                  <a:pt x="9706933" y="446878"/>
                  <a:pt x="9689935" y="436722"/>
                  <a:pt x="9683129" y="423180"/>
                </a:cubicBezTo>
                <a:cubicBezTo>
                  <a:pt x="9676334" y="409638"/>
                  <a:pt x="9684828" y="399482"/>
                  <a:pt x="9700127" y="399482"/>
                </a:cubicBezTo>
                <a:close/>
                <a:moveTo>
                  <a:pt x="9621909" y="399482"/>
                </a:moveTo>
                <a:cubicBezTo>
                  <a:pt x="9637220" y="399482"/>
                  <a:pt x="9654218" y="409638"/>
                  <a:pt x="9661024" y="423180"/>
                </a:cubicBezTo>
                <a:cubicBezTo>
                  <a:pt x="9667818" y="436722"/>
                  <a:pt x="9659325" y="446878"/>
                  <a:pt x="9644026" y="446878"/>
                </a:cubicBezTo>
                <a:cubicBezTo>
                  <a:pt x="9628727" y="446878"/>
                  <a:pt x="9611705" y="436722"/>
                  <a:pt x="9604911" y="423180"/>
                </a:cubicBezTo>
                <a:cubicBezTo>
                  <a:pt x="9599815" y="409638"/>
                  <a:pt x="9606609" y="399482"/>
                  <a:pt x="9621909" y="399482"/>
                </a:cubicBezTo>
                <a:close/>
                <a:moveTo>
                  <a:pt x="9543714" y="399482"/>
                </a:moveTo>
                <a:cubicBezTo>
                  <a:pt x="9557315" y="399482"/>
                  <a:pt x="9574312" y="409638"/>
                  <a:pt x="9581118" y="423180"/>
                </a:cubicBezTo>
                <a:cubicBezTo>
                  <a:pt x="9586214" y="436722"/>
                  <a:pt x="9579420" y="446878"/>
                  <a:pt x="9564121" y="446878"/>
                </a:cubicBezTo>
                <a:cubicBezTo>
                  <a:pt x="9548821" y="446878"/>
                  <a:pt x="9531811" y="436722"/>
                  <a:pt x="9526716" y="423180"/>
                </a:cubicBezTo>
                <a:cubicBezTo>
                  <a:pt x="9521620" y="409638"/>
                  <a:pt x="9528415" y="399482"/>
                  <a:pt x="9543714" y="399482"/>
                </a:cubicBezTo>
                <a:close/>
                <a:moveTo>
                  <a:pt x="9463796" y="399482"/>
                </a:moveTo>
                <a:cubicBezTo>
                  <a:pt x="9479095" y="399482"/>
                  <a:pt x="9496094" y="409638"/>
                  <a:pt x="9501189" y="423180"/>
                </a:cubicBezTo>
                <a:cubicBezTo>
                  <a:pt x="9506297" y="436722"/>
                  <a:pt x="9499491" y="446878"/>
                  <a:pt x="9484191" y="446878"/>
                </a:cubicBezTo>
                <a:cubicBezTo>
                  <a:pt x="9468892" y="446878"/>
                  <a:pt x="9451894" y="436722"/>
                  <a:pt x="9446799" y="423180"/>
                </a:cubicBezTo>
                <a:cubicBezTo>
                  <a:pt x="9441691" y="409638"/>
                  <a:pt x="9448497" y="399482"/>
                  <a:pt x="9463796" y="399482"/>
                </a:cubicBezTo>
                <a:close/>
                <a:moveTo>
                  <a:pt x="9385602" y="399482"/>
                </a:moveTo>
                <a:cubicBezTo>
                  <a:pt x="9400901" y="399482"/>
                  <a:pt x="9417899" y="409638"/>
                  <a:pt x="9423006" y="423180"/>
                </a:cubicBezTo>
                <a:cubicBezTo>
                  <a:pt x="9428102" y="436722"/>
                  <a:pt x="9421308" y="446878"/>
                  <a:pt x="9406008" y="446878"/>
                </a:cubicBezTo>
                <a:cubicBezTo>
                  <a:pt x="9390709" y="446878"/>
                  <a:pt x="9373712" y="436722"/>
                  <a:pt x="9368603" y="423180"/>
                </a:cubicBezTo>
                <a:cubicBezTo>
                  <a:pt x="9363496" y="409638"/>
                  <a:pt x="9370303" y="399482"/>
                  <a:pt x="9385602" y="399482"/>
                </a:cubicBezTo>
                <a:close/>
                <a:moveTo>
                  <a:pt x="9303987" y="399482"/>
                </a:moveTo>
                <a:cubicBezTo>
                  <a:pt x="9319286" y="399482"/>
                  <a:pt x="9336283" y="409638"/>
                  <a:pt x="9341391" y="423180"/>
                </a:cubicBezTo>
                <a:cubicBezTo>
                  <a:pt x="9346487" y="436722"/>
                  <a:pt x="9339681" y="446878"/>
                  <a:pt x="9322683" y="446878"/>
                </a:cubicBezTo>
                <a:cubicBezTo>
                  <a:pt x="9307383" y="446878"/>
                  <a:pt x="9290386" y="436722"/>
                  <a:pt x="9285290" y="423180"/>
                </a:cubicBezTo>
                <a:cubicBezTo>
                  <a:pt x="9280182" y="409638"/>
                  <a:pt x="9288687" y="399482"/>
                  <a:pt x="9303987" y="399482"/>
                </a:cubicBezTo>
                <a:close/>
                <a:moveTo>
                  <a:pt x="9224092" y="397793"/>
                </a:moveTo>
                <a:cubicBezTo>
                  <a:pt x="9241090" y="399486"/>
                  <a:pt x="9256389" y="409642"/>
                  <a:pt x="9261485" y="421491"/>
                </a:cubicBezTo>
                <a:cubicBezTo>
                  <a:pt x="9266581" y="435033"/>
                  <a:pt x="9258088" y="445189"/>
                  <a:pt x="9242789" y="445189"/>
                </a:cubicBezTo>
                <a:cubicBezTo>
                  <a:pt x="9227490" y="445189"/>
                  <a:pt x="9210492" y="435033"/>
                  <a:pt x="9205384" y="421491"/>
                </a:cubicBezTo>
                <a:cubicBezTo>
                  <a:pt x="9200288" y="407949"/>
                  <a:pt x="9208793" y="397793"/>
                  <a:pt x="9224092" y="397793"/>
                </a:cubicBezTo>
                <a:close/>
                <a:moveTo>
                  <a:pt x="9144163" y="397793"/>
                </a:moveTo>
                <a:cubicBezTo>
                  <a:pt x="9159462" y="399486"/>
                  <a:pt x="9176472" y="409642"/>
                  <a:pt x="9181580" y="421491"/>
                </a:cubicBezTo>
                <a:cubicBezTo>
                  <a:pt x="9186676" y="435033"/>
                  <a:pt x="9178182" y="445189"/>
                  <a:pt x="9162871" y="445189"/>
                </a:cubicBezTo>
                <a:cubicBezTo>
                  <a:pt x="9147561" y="445189"/>
                  <a:pt x="9130562" y="435033"/>
                  <a:pt x="9125466" y="421491"/>
                </a:cubicBezTo>
                <a:cubicBezTo>
                  <a:pt x="9120370" y="407949"/>
                  <a:pt x="9128864" y="397793"/>
                  <a:pt x="9144163" y="397793"/>
                </a:cubicBezTo>
                <a:close/>
                <a:moveTo>
                  <a:pt x="9065968" y="397793"/>
                </a:moveTo>
                <a:cubicBezTo>
                  <a:pt x="9081268" y="399486"/>
                  <a:pt x="9098266" y="409642"/>
                  <a:pt x="9103373" y="421491"/>
                </a:cubicBezTo>
                <a:cubicBezTo>
                  <a:pt x="9108469" y="435033"/>
                  <a:pt x="9099976" y="445189"/>
                  <a:pt x="9084677" y="445189"/>
                </a:cubicBezTo>
                <a:cubicBezTo>
                  <a:pt x="9069366" y="445189"/>
                  <a:pt x="9052368" y="435033"/>
                  <a:pt x="9047272" y="421491"/>
                </a:cubicBezTo>
                <a:cubicBezTo>
                  <a:pt x="9042177" y="407949"/>
                  <a:pt x="9050669" y="397793"/>
                  <a:pt x="9065968" y="397793"/>
                </a:cubicBezTo>
                <a:close/>
                <a:moveTo>
                  <a:pt x="8987750" y="397793"/>
                </a:moveTo>
                <a:cubicBezTo>
                  <a:pt x="9003061" y="399486"/>
                  <a:pt x="9020059" y="409642"/>
                  <a:pt x="9025155" y="421491"/>
                </a:cubicBezTo>
                <a:cubicBezTo>
                  <a:pt x="9030251" y="435033"/>
                  <a:pt x="9021757" y="445189"/>
                  <a:pt x="9006458" y="445189"/>
                </a:cubicBezTo>
                <a:cubicBezTo>
                  <a:pt x="8991159" y="445189"/>
                  <a:pt x="8974149" y="435033"/>
                  <a:pt x="8969053" y="421491"/>
                </a:cubicBezTo>
                <a:cubicBezTo>
                  <a:pt x="8963958" y="407949"/>
                  <a:pt x="8972451" y="397793"/>
                  <a:pt x="8987750" y="397793"/>
                </a:cubicBezTo>
                <a:close/>
                <a:moveTo>
                  <a:pt x="8909568" y="397793"/>
                </a:moveTo>
                <a:cubicBezTo>
                  <a:pt x="8924867" y="399486"/>
                  <a:pt x="8940166" y="409642"/>
                  <a:pt x="8945273" y="421491"/>
                </a:cubicBezTo>
                <a:cubicBezTo>
                  <a:pt x="8950369" y="435033"/>
                  <a:pt x="8941877" y="445189"/>
                  <a:pt x="8926577" y="445189"/>
                </a:cubicBezTo>
                <a:cubicBezTo>
                  <a:pt x="8911278" y="445189"/>
                  <a:pt x="8894257" y="435033"/>
                  <a:pt x="8890859" y="421491"/>
                </a:cubicBezTo>
                <a:cubicBezTo>
                  <a:pt x="8885763" y="407949"/>
                  <a:pt x="8894257" y="397793"/>
                  <a:pt x="8909568" y="397793"/>
                </a:cubicBezTo>
                <a:close/>
                <a:moveTo>
                  <a:pt x="8829662" y="397793"/>
                </a:moveTo>
                <a:cubicBezTo>
                  <a:pt x="8844961" y="399486"/>
                  <a:pt x="8861958" y="409642"/>
                  <a:pt x="8865367" y="421491"/>
                </a:cubicBezTo>
                <a:cubicBezTo>
                  <a:pt x="8870463" y="435033"/>
                  <a:pt x="8861958" y="445189"/>
                  <a:pt x="8846659" y="445189"/>
                </a:cubicBezTo>
                <a:cubicBezTo>
                  <a:pt x="8831360" y="445189"/>
                  <a:pt x="8814362" y="435033"/>
                  <a:pt x="8810965" y="421491"/>
                </a:cubicBezTo>
                <a:cubicBezTo>
                  <a:pt x="8805857" y="407949"/>
                  <a:pt x="8814362" y="397793"/>
                  <a:pt x="8829662" y="397793"/>
                </a:cubicBezTo>
                <a:close/>
                <a:moveTo>
                  <a:pt x="8751432" y="397793"/>
                </a:moveTo>
                <a:cubicBezTo>
                  <a:pt x="8766731" y="399486"/>
                  <a:pt x="8782042" y="409642"/>
                  <a:pt x="8787138" y="421491"/>
                </a:cubicBezTo>
                <a:cubicBezTo>
                  <a:pt x="8792246" y="435033"/>
                  <a:pt x="8783741" y="445189"/>
                  <a:pt x="8768441" y="445189"/>
                </a:cubicBezTo>
                <a:cubicBezTo>
                  <a:pt x="8753142" y="445189"/>
                  <a:pt x="8737843" y="435033"/>
                  <a:pt x="8732735" y="421491"/>
                </a:cubicBezTo>
                <a:cubicBezTo>
                  <a:pt x="8727640" y="407949"/>
                  <a:pt x="8737843" y="397793"/>
                  <a:pt x="8751432" y="397793"/>
                </a:cubicBezTo>
                <a:close/>
                <a:moveTo>
                  <a:pt x="8671561" y="397793"/>
                </a:moveTo>
                <a:cubicBezTo>
                  <a:pt x="8688559" y="399486"/>
                  <a:pt x="8703858" y="409642"/>
                  <a:pt x="8707256" y="421491"/>
                </a:cubicBezTo>
                <a:cubicBezTo>
                  <a:pt x="8712363" y="435033"/>
                  <a:pt x="8702160" y="445189"/>
                  <a:pt x="8686861" y="445189"/>
                </a:cubicBezTo>
                <a:cubicBezTo>
                  <a:pt x="8671561" y="445189"/>
                  <a:pt x="8656251" y="435033"/>
                  <a:pt x="8651142" y="421491"/>
                </a:cubicBezTo>
                <a:cubicBezTo>
                  <a:pt x="8646047" y="407949"/>
                  <a:pt x="8656251" y="397793"/>
                  <a:pt x="8671561" y="397793"/>
                </a:cubicBezTo>
                <a:close/>
                <a:moveTo>
                  <a:pt x="8591645" y="397793"/>
                </a:moveTo>
                <a:cubicBezTo>
                  <a:pt x="8606944" y="399486"/>
                  <a:pt x="8622243" y="409642"/>
                  <a:pt x="8627339" y="421491"/>
                </a:cubicBezTo>
                <a:cubicBezTo>
                  <a:pt x="8632447" y="435033"/>
                  <a:pt x="8622243" y="445189"/>
                  <a:pt x="8606944" y="445189"/>
                </a:cubicBezTo>
                <a:cubicBezTo>
                  <a:pt x="8591645" y="445189"/>
                  <a:pt x="8576345" y="435033"/>
                  <a:pt x="8571238" y="421491"/>
                </a:cubicBezTo>
                <a:cubicBezTo>
                  <a:pt x="8567840" y="407949"/>
                  <a:pt x="8576345" y="397793"/>
                  <a:pt x="8591645" y="397793"/>
                </a:cubicBezTo>
                <a:close/>
                <a:moveTo>
                  <a:pt x="8511716" y="397793"/>
                </a:moveTo>
                <a:cubicBezTo>
                  <a:pt x="8527015" y="397793"/>
                  <a:pt x="8542326" y="409642"/>
                  <a:pt x="8547434" y="421491"/>
                </a:cubicBezTo>
                <a:cubicBezTo>
                  <a:pt x="8550831" y="435033"/>
                  <a:pt x="8542338" y="445189"/>
                  <a:pt x="8527027" y="445189"/>
                </a:cubicBezTo>
                <a:cubicBezTo>
                  <a:pt x="8511716" y="445189"/>
                  <a:pt x="8496416" y="435033"/>
                  <a:pt x="8491320" y="421491"/>
                </a:cubicBezTo>
                <a:cubicBezTo>
                  <a:pt x="8487924" y="407949"/>
                  <a:pt x="8496416" y="397793"/>
                  <a:pt x="8511716" y="397793"/>
                </a:cubicBezTo>
                <a:close/>
                <a:moveTo>
                  <a:pt x="8433533" y="397793"/>
                </a:moveTo>
                <a:cubicBezTo>
                  <a:pt x="8448844" y="397793"/>
                  <a:pt x="8464143" y="409642"/>
                  <a:pt x="8469239" y="421491"/>
                </a:cubicBezTo>
                <a:cubicBezTo>
                  <a:pt x="8472636" y="435033"/>
                  <a:pt x="8464143" y="445189"/>
                  <a:pt x="8448844" y="445189"/>
                </a:cubicBezTo>
                <a:cubicBezTo>
                  <a:pt x="8433533" y="445189"/>
                  <a:pt x="8418222" y="435033"/>
                  <a:pt x="8413126" y="421491"/>
                </a:cubicBezTo>
                <a:cubicBezTo>
                  <a:pt x="8409728" y="407949"/>
                  <a:pt x="8418233" y="397793"/>
                  <a:pt x="8433533" y="397793"/>
                </a:cubicBezTo>
                <a:close/>
                <a:moveTo>
                  <a:pt x="8355314" y="397793"/>
                </a:moveTo>
                <a:cubicBezTo>
                  <a:pt x="8370613" y="397793"/>
                  <a:pt x="8385912" y="409642"/>
                  <a:pt x="8389310" y="421491"/>
                </a:cubicBezTo>
                <a:cubicBezTo>
                  <a:pt x="8392706" y="435033"/>
                  <a:pt x="8384214" y="445189"/>
                  <a:pt x="8368914" y="445189"/>
                </a:cubicBezTo>
                <a:cubicBezTo>
                  <a:pt x="8353615" y="445189"/>
                  <a:pt x="8338304" y="435033"/>
                  <a:pt x="8334907" y="421491"/>
                </a:cubicBezTo>
                <a:cubicBezTo>
                  <a:pt x="8331509" y="407949"/>
                  <a:pt x="8340014" y="397793"/>
                  <a:pt x="8355314" y="397793"/>
                </a:cubicBezTo>
                <a:close/>
                <a:moveTo>
                  <a:pt x="8277118" y="397793"/>
                </a:moveTo>
                <a:cubicBezTo>
                  <a:pt x="8292418" y="397793"/>
                  <a:pt x="8307718" y="409642"/>
                  <a:pt x="8311114" y="421491"/>
                </a:cubicBezTo>
                <a:cubicBezTo>
                  <a:pt x="8314512" y="435033"/>
                  <a:pt x="8306018" y="445189"/>
                  <a:pt x="8290719" y="445189"/>
                </a:cubicBezTo>
                <a:cubicBezTo>
                  <a:pt x="8275420" y="445189"/>
                  <a:pt x="8260121" y="435033"/>
                  <a:pt x="8256712" y="421491"/>
                </a:cubicBezTo>
                <a:cubicBezTo>
                  <a:pt x="8253315" y="407949"/>
                  <a:pt x="8261819" y="397793"/>
                  <a:pt x="8277118" y="397793"/>
                </a:cubicBezTo>
                <a:close/>
                <a:moveTo>
                  <a:pt x="8198912" y="397793"/>
                </a:moveTo>
                <a:cubicBezTo>
                  <a:pt x="8214212" y="397793"/>
                  <a:pt x="8229511" y="409642"/>
                  <a:pt x="8232908" y="421491"/>
                </a:cubicBezTo>
                <a:cubicBezTo>
                  <a:pt x="8236306" y="435033"/>
                  <a:pt x="8227812" y="445189"/>
                  <a:pt x="8212513" y="445189"/>
                </a:cubicBezTo>
                <a:cubicBezTo>
                  <a:pt x="8197214" y="445189"/>
                  <a:pt x="8181903" y="435033"/>
                  <a:pt x="8178494" y="421491"/>
                </a:cubicBezTo>
                <a:cubicBezTo>
                  <a:pt x="8175096" y="407949"/>
                  <a:pt x="8183601" y="397793"/>
                  <a:pt x="8198912" y="397793"/>
                </a:cubicBezTo>
                <a:close/>
                <a:moveTo>
                  <a:pt x="8120706" y="397793"/>
                </a:moveTo>
                <a:cubicBezTo>
                  <a:pt x="8136005" y="397793"/>
                  <a:pt x="8149605" y="407949"/>
                  <a:pt x="8154701" y="421491"/>
                </a:cubicBezTo>
                <a:cubicBezTo>
                  <a:pt x="8158099" y="435033"/>
                  <a:pt x="8147907" y="445189"/>
                  <a:pt x="8132608" y="445189"/>
                </a:cubicBezTo>
                <a:cubicBezTo>
                  <a:pt x="8117308" y="445189"/>
                  <a:pt x="8102009" y="435033"/>
                  <a:pt x="8098600" y="421491"/>
                </a:cubicBezTo>
                <a:cubicBezTo>
                  <a:pt x="8095203" y="407949"/>
                  <a:pt x="8105407" y="397793"/>
                  <a:pt x="8120706" y="397793"/>
                </a:cubicBezTo>
                <a:close/>
                <a:moveTo>
                  <a:pt x="8040777" y="397793"/>
                </a:moveTo>
                <a:cubicBezTo>
                  <a:pt x="8056087" y="397793"/>
                  <a:pt x="8071387" y="407949"/>
                  <a:pt x="8074796" y="421491"/>
                </a:cubicBezTo>
                <a:cubicBezTo>
                  <a:pt x="8078193" y="435033"/>
                  <a:pt x="8067978" y="445189"/>
                  <a:pt x="8052678" y="445189"/>
                </a:cubicBezTo>
                <a:cubicBezTo>
                  <a:pt x="8037379" y="445189"/>
                  <a:pt x="8022080" y="435033"/>
                  <a:pt x="8018682" y="421491"/>
                </a:cubicBezTo>
                <a:cubicBezTo>
                  <a:pt x="8015286" y="407949"/>
                  <a:pt x="8025477" y="397793"/>
                  <a:pt x="8040777" y="397793"/>
                </a:cubicBezTo>
                <a:close/>
                <a:moveTo>
                  <a:pt x="7960895" y="397793"/>
                </a:moveTo>
                <a:cubicBezTo>
                  <a:pt x="7976194" y="397793"/>
                  <a:pt x="7991494" y="407949"/>
                  <a:pt x="7994891" y="421491"/>
                </a:cubicBezTo>
                <a:cubicBezTo>
                  <a:pt x="7998288" y="435033"/>
                  <a:pt x="7988097" y="445189"/>
                  <a:pt x="7972798" y="445189"/>
                </a:cubicBezTo>
                <a:cubicBezTo>
                  <a:pt x="7957498" y="445189"/>
                  <a:pt x="7942187" y="435033"/>
                  <a:pt x="7938778" y="421491"/>
                </a:cubicBezTo>
                <a:cubicBezTo>
                  <a:pt x="7935381" y="407949"/>
                  <a:pt x="7945584" y="397793"/>
                  <a:pt x="7960895" y="397793"/>
                </a:cubicBezTo>
                <a:close/>
                <a:moveTo>
                  <a:pt x="7882689" y="397793"/>
                </a:moveTo>
                <a:cubicBezTo>
                  <a:pt x="7897988" y="397793"/>
                  <a:pt x="7913287" y="407949"/>
                  <a:pt x="7916685" y="421491"/>
                </a:cubicBezTo>
                <a:cubicBezTo>
                  <a:pt x="7920094" y="435033"/>
                  <a:pt x="7909890" y="445189"/>
                  <a:pt x="7894591" y="445189"/>
                </a:cubicBezTo>
                <a:cubicBezTo>
                  <a:pt x="7879292" y="445189"/>
                  <a:pt x="7863993" y="435033"/>
                  <a:pt x="7860595" y="421491"/>
                </a:cubicBezTo>
                <a:cubicBezTo>
                  <a:pt x="7857186" y="407949"/>
                  <a:pt x="7867389" y="397793"/>
                  <a:pt x="7882689" y="397793"/>
                </a:cubicBezTo>
                <a:close/>
                <a:moveTo>
                  <a:pt x="7802772" y="397793"/>
                </a:moveTo>
                <a:cubicBezTo>
                  <a:pt x="7816372" y="397793"/>
                  <a:pt x="7831671" y="407949"/>
                  <a:pt x="7835080" y="421491"/>
                </a:cubicBezTo>
                <a:cubicBezTo>
                  <a:pt x="7838478" y="435033"/>
                  <a:pt x="7828274" y="445189"/>
                  <a:pt x="7812963" y="445189"/>
                </a:cubicBezTo>
                <a:cubicBezTo>
                  <a:pt x="7797664" y="445189"/>
                  <a:pt x="7782365" y="435033"/>
                  <a:pt x="7780666" y="421491"/>
                </a:cubicBezTo>
                <a:cubicBezTo>
                  <a:pt x="7777270" y="407949"/>
                  <a:pt x="7787473" y="397793"/>
                  <a:pt x="7802772" y="397793"/>
                </a:cubicBezTo>
                <a:close/>
                <a:moveTo>
                  <a:pt x="7722879" y="397793"/>
                </a:moveTo>
                <a:cubicBezTo>
                  <a:pt x="7738179" y="397793"/>
                  <a:pt x="7751779" y="407949"/>
                  <a:pt x="7755176" y="421491"/>
                </a:cubicBezTo>
                <a:cubicBezTo>
                  <a:pt x="7758574" y="435033"/>
                  <a:pt x="7748382" y="445189"/>
                  <a:pt x="7733083" y="445189"/>
                </a:cubicBezTo>
                <a:cubicBezTo>
                  <a:pt x="7717784" y="445189"/>
                  <a:pt x="7702471" y="435033"/>
                  <a:pt x="7700774" y="421491"/>
                </a:cubicBezTo>
                <a:cubicBezTo>
                  <a:pt x="7697363" y="407949"/>
                  <a:pt x="7707580" y="397793"/>
                  <a:pt x="7722879" y="397793"/>
                </a:cubicBezTo>
                <a:close/>
                <a:moveTo>
                  <a:pt x="7644649" y="397793"/>
                </a:moveTo>
                <a:cubicBezTo>
                  <a:pt x="7659946" y="397793"/>
                  <a:pt x="7673549" y="407949"/>
                  <a:pt x="7676957" y="421491"/>
                </a:cubicBezTo>
                <a:cubicBezTo>
                  <a:pt x="7680354" y="435033"/>
                  <a:pt x="7670151" y="445189"/>
                  <a:pt x="7654851" y="445189"/>
                </a:cubicBezTo>
                <a:cubicBezTo>
                  <a:pt x="7639552" y="445189"/>
                  <a:pt x="7624253" y="435033"/>
                  <a:pt x="7622555" y="421491"/>
                </a:cubicBezTo>
                <a:cubicBezTo>
                  <a:pt x="7619156" y="407949"/>
                  <a:pt x="7629350" y="397793"/>
                  <a:pt x="7644649" y="397793"/>
                </a:cubicBezTo>
                <a:close/>
                <a:moveTo>
                  <a:pt x="7569858" y="397793"/>
                </a:moveTo>
                <a:cubicBezTo>
                  <a:pt x="7585153" y="397793"/>
                  <a:pt x="7598751" y="407949"/>
                  <a:pt x="7602161" y="421491"/>
                </a:cubicBezTo>
                <a:cubicBezTo>
                  <a:pt x="7605557" y="435033"/>
                  <a:pt x="7593656" y="445189"/>
                  <a:pt x="7578366" y="445189"/>
                </a:cubicBezTo>
                <a:cubicBezTo>
                  <a:pt x="7563064" y="445189"/>
                  <a:pt x="7547766" y="435033"/>
                  <a:pt x="7546069" y="421491"/>
                </a:cubicBezTo>
                <a:cubicBezTo>
                  <a:pt x="7544367" y="407949"/>
                  <a:pt x="7554559" y="397793"/>
                  <a:pt x="7569858" y="397793"/>
                </a:cubicBezTo>
                <a:close/>
                <a:moveTo>
                  <a:pt x="7491652" y="397793"/>
                </a:moveTo>
                <a:cubicBezTo>
                  <a:pt x="7506966" y="397793"/>
                  <a:pt x="7520563" y="409642"/>
                  <a:pt x="7523962" y="421491"/>
                </a:cubicBezTo>
                <a:cubicBezTo>
                  <a:pt x="7525662" y="435033"/>
                  <a:pt x="7515470" y="445189"/>
                  <a:pt x="7500157" y="445189"/>
                </a:cubicBezTo>
                <a:cubicBezTo>
                  <a:pt x="7484856" y="445189"/>
                  <a:pt x="7471259" y="435033"/>
                  <a:pt x="7467850" y="421491"/>
                </a:cubicBezTo>
                <a:cubicBezTo>
                  <a:pt x="7464452" y="407949"/>
                  <a:pt x="7476352" y="397793"/>
                  <a:pt x="7491652" y="397793"/>
                </a:cubicBezTo>
                <a:close/>
                <a:moveTo>
                  <a:pt x="7411748" y="397793"/>
                </a:moveTo>
                <a:cubicBezTo>
                  <a:pt x="7427048" y="397793"/>
                  <a:pt x="7442347" y="409642"/>
                  <a:pt x="7444046" y="421491"/>
                </a:cubicBezTo>
                <a:cubicBezTo>
                  <a:pt x="7445743" y="435033"/>
                  <a:pt x="7435553" y="445189"/>
                  <a:pt x="7420252" y="445189"/>
                </a:cubicBezTo>
                <a:cubicBezTo>
                  <a:pt x="7404953" y="445189"/>
                  <a:pt x="7391353" y="435033"/>
                  <a:pt x="7387943" y="421491"/>
                </a:cubicBezTo>
                <a:cubicBezTo>
                  <a:pt x="7386245" y="407949"/>
                  <a:pt x="7396448" y="397793"/>
                  <a:pt x="7411748" y="397793"/>
                </a:cubicBezTo>
                <a:close/>
                <a:moveTo>
                  <a:pt x="7333526" y="397793"/>
                </a:moveTo>
                <a:cubicBezTo>
                  <a:pt x="7348828" y="397793"/>
                  <a:pt x="7364128" y="409642"/>
                  <a:pt x="7365826" y="421491"/>
                </a:cubicBezTo>
                <a:cubicBezTo>
                  <a:pt x="7367536" y="435033"/>
                  <a:pt x="7357333" y="445189"/>
                  <a:pt x="7342031" y="445189"/>
                </a:cubicBezTo>
                <a:cubicBezTo>
                  <a:pt x="7326732" y="445189"/>
                  <a:pt x="7313133" y="435033"/>
                  <a:pt x="7309736" y="421491"/>
                </a:cubicBezTo>
                <a:cubicBezTo>
                  <a:pt x="7308024" y="407949"/>
                  <a:pt x="7318229" y="397793"/>
                  <a:pt x="7333526" y="397793"/>
                </a:cubicBezTo>
                <a:close/>
                <a:moveTo>
                  <a:pt x="7255344" y="397793"/>
                </a:moveTo>
                <a:cubicBezTo>
                  <a:pt x="7270643" y="397793"/>
                  <a:pt x="7284243" y="407949"/>
                  <a:pt x="7285941" y="421491"/>
                </a:cubicBezTo>
                <a:cubicBezTo>
                  <a:pt x="7287642" y="435033"/>
                  <a:pt x="7277451" y="445189"/>
                  <a:pt x="7262149" y="445189"/>
                </a:cubicBezTo>
                <a:cubicBezTo>
                  <a:pt x="7246848" y="445189"/>
                  <a:pt x="7233237" y="435033"/>
                  <a:pt x="7231538" y="421491"/>
                </a:cubicBezTo>
                <a:cubicBezTo>
                  <a:pt x="7229828" y="407949"/>
                  <a:pt x="7240043" y="397793"/>
                  <a:pt x="7255344" y="397793"/>
                </a:cubicBezTo>
                <a:close/>
                <a:moveTo>
                  <a:pt x="7177135" y="397793"/>
                </a:moveTo>
                <a:cubicBezTo>
                  <a:pt x="7192434" y="397793"/>
                  <a:pt x="7206035" y="407949"/>
                  <a:pt x="7207733" y="421491"/>
                </a:cubicBezTo>
                <a:cubicBezTo>
                  <a:pt x="7209441" y="435033"/>
                  <a:pt x="7199239" y="445189"/>
                  <a:pt x="7183939" y="445189"/>
                </a:cubicBezTo>
                <a:cubicBezTo>
                  <a:pt x="7168640" y="445189"/>
                  <a:pt x="7155040" y="435033"/>
                  <a:pt x="7153341" y="421491"/>
                </a:cubicBezTo>
                <a:cubicBezTo>
                  <a:pt x="7151645" y="407949"/>
                  <a:pt x="7161834" y="397793"/>
                  <a:pt x="7177135" y="397793"/>
                </a:cubicBezTo>
                <a:close/>
                <a:moveTo>
                  <a:pt x="7097224" y="397793"/>
                </a:moveTo>
                <a:cubicBezTo>
                  <a:pt x="7112529" y="397793"/>
                  <a:pt x="7126131" y="407949"/>
                  <a:pt x="7127829" y="421491"/>
                </a:cubicBezTo>
                <a:cubicBezTo>
                  <a:pt x="7129528" y="435033"/>
                  <a:pt x="7119323" y="445189"/>
                  <a:pt x="7104016" y="445189"/>
                </a:cubicBezTo>
                <a:cubicBezTo>
                  <a:pt x="7088721" y="445189"/>
                  <a:pt x="7075123" y="435033"/>
                  <a:pt x="7073425" y="421491"/>
                </a:cubicBezTo>
                <a:cubicBezTo>
                  <a:pt x="7071725" y="407949"/>
                  <a:pt x="7081929" y="397793"/>
                  <a:pt x="7097224" y="397793"/>
                </a:cubicBezTo>
                <a:close/>
                <a:moveTo>
                  <a:pt x="7019030" y="397793"/>
                </a:moveTo>
                <a:cubicBezTo>
                  <a:pt x="7034328" y="397793"/>
                  <a:pt x="7047923" y="407949"/>
                  <a:pt x="7049624" y="421491"/>
                </a:cubicBezTo>
                <a:cubicBezTo>
                  <a:pt x="7051324" y="435033"/>
                  <a:pt x="7041131" y="445189"/>
                  <a:pt x="7025836" y="445189"/>
                </a:cubicBezTo>
                <a:cubicBezTo>
                  <a:pt x="7010540" y="445189"/>
                  <a:pt x="6996927" y="435033"/>
                  <a:pt x="6995232" y="421491"/>
                </a:cubicBezTo>
                <a:cubicBezTo>
                  <a:pt x="6993520" y="407949"/>
                  <a:pt x="7005422" y="397793"/>
                  <a:pt x="7019030" y="397793"/>
                </a:cubicBezTo>
                <a:close/>
                <a:moveTo>
                  <a:pt x="6939152" y="397793"/>
                </a:moveTo>
                <a:cubicBezTo>
                  <a:pt x="6954448" y="397793"/>
                  <a:pt x="6968045" y="407949"/>
                  <a:pt x="6969746" y="421491"/>
                </a:cubicBezTo>
                <a:cubicBezTo>
                  <a:pt x="6971444" y="435033"/>
                  <a:pt x="6959555" y="445189"/>
                  <a:pt x="6944257" y="445189"/>
                </a:cubicBezTo>
                <a:cubicBezTo>
                  <a:pt x="6928964" y="445189"/>
                  <a:pt x="6915364" y="435033"/>
                  <a:pt x="6913653" y="421491"/>
                </a:cubicBezTo>
                <a:cubicBezTo>
                  <a:pt x="6911955" y="407949"/>
                  <a:pt x="6923854" y="397793"/>
                  <a:pt x="6939152" y="397793"/>
                </a:cubicBezTo>
                <a:close/>
                <a:moveTo>
                  <a:pt x="6862659" y="397793"/>
                </a:moveTo>
                <a:cubicBezTo>
                  <a:pt x="6877966" y="397793"/>
                  <a:pt x="6891563" y="407949"/>
                  <a:pt x="6893261" y="421491"/>
                </a:cubicBezTo>
                <a:cubicBezTo>
                  <a:pt x="6894959" y="435033"/>
                  <a:pt x="6883060" y="445189"/>
                  <a:pt x="6867762" y="445189"/>
                </a:cubicBezTo>
                <a:cubicBezTo>
                  <a:pt x="6852457" y="445189"/>
                  <a:pt x="6838861" y="435033"/>
                  <a:pt x="6837158" y="421491"/>
                </a:cubicBezTo>
                <a:cubicBezTo>
                  <a:pt x="6835461" y="407949"/>
                  <a:pt x="6847362" y="397793"/>
                  <a:pt x="6862659" y="397793"/>
                </a:cubicBezTo>
                <a:close/>
                <a:moveTo>
                  <a:pt x="6782786" y="397793"/>
                </a:moveTo>
                <a:cubicBezTo>
                  <a:pt x="6799764" y="397793"/>
                  <a:pt x="6813362" y="407949"/>
                  <a:pt x="6813362" y="421491"/>
                </a:cubicBezTo>
                <a:cubicBezTo>
                  <a:pt x="6815061" y="435033"/>
                  <a:pt x="6803162" y="445189"/>
                  <a:pt x="6787893" y="445189"/>
                </a:cubicBezTo>
                <a:cubicBezTo>
                  <a:pt x="6772586" y="445189"/>
                  <a:pt x="6758992" y="435033"/>
                  <a:pt x="6757296" y="421491"/>
                </a:cubicBezTo>
                <a:cubicBezTo>
                  <a:pt x="6755592" y="407949"/>
                  <a:pt x="6767492" y="397793"/>
                  <a:pt x="6782786" y="397793"/>
                </a:cubicBezTo>
                <a:close/>
                <a:moveTo>
                  <a:pt x="6623020" y="397793"/>
                </a:moveTo>
                <a:cubicBezTo>
                  <a:pt x="6636619" y="397793"/>
                  <a:pt x="6650217" y="407949"/>
                  <a:pt x="6651913" y="421491"/>
                </a:cubicBezTo>
                <a:cubicBezTo>
                  <a:pt x="6653615" y="435033"/>
                  <a:pt x="6641717" y="445189"/>
                  <a:pt x="6626416" y="445189"/>
                </a:cubicBezTo>
                <a:cubicBezTo>
                  <a:pt x="6611121" y="445189"/>
                  <a:pt x="6597523" y="435033"/>
                  <a:pt x="6597523" y="421491"/>
                </a:cubicBezTo>
                <a:cubicBezTo>
                  <a:pt x="6597523" y="407949"/>
                  <a:pt x="6607729" y="397793"/>
                  <a:pt x="6623020" y="397793"/>
                </a:cubicBezTo>
                <a:close/>
                <a:moveTo>
                  <a:pt x="6544828" y="397793"/>
                </a:moveTo>
                <a:cubicBezTo>
                  <a:pt x="6560124" y="397793"/>
                  <a:pt x="6572026" y="407949"/>
                  <a:pt x="6573726" y="421491"/>
                </a:cubicBezTo>
                <a:cubicBezTo>
                  <a:pt x="6575419" y="435033"/>
                  <a:pt x="6563519" y="445189"/>
                  <a:pt x="6548222" y="445189"/>
                </a:cubicBezTo>
                <a:cubicBezTo>
                  <a:pt x="6532914" y="445189"/>
                  <a:pt x="6519319" y="435033"/>
                  <a:pt x="6519319" y="421491"/>
                </a:cubicBezTo>
                <a:cubicBezTo>
                  <a:pt x="6517620" y="407949"/>
                  <a:pt x="6529516" y="397793"/>
                  <a:pt x="6544828" y="397793"/>
                </a:cubicBezTo>
                <a:close/>
                <a:moveTo>
                  <a:pt x="6466630" y="397793"/>
                </a:moveTo>
                <a:cubicBezTo>
                  <a:pt x="6481926" y="397793"/>
                  <a:pt x="6493831" y="407949"/>
                  <a:pt x="6495529" y="421491"/>
                </a:cubicBezTo>
                <a:cubicBezTo>
                  <a:pt x="6495529" y="435033"/>
                  <a:pt x="6485327" y="445189"/>
                  <a:pt x="6470028" y="445189"/>
                </a:cubicBezTo>
                <a:cubicBezTo>
                  <a:pt x="6454728" y="445189"/>
                  <a:pt x="6441129" y="435033"/>
                  <a:pt x="6441129" y="421491"/>
                </a:cubicBezTo>
                <a:cubicBezTo>
                  <a:pt x="6441129" y="407949"/>
                  <a:pt x="6451329" y="397793"/>
                  <a:pt x="6466630" y="397793"/>
                </a:cubicBezTo>
                <a:close/>
                <a:moveTo>
                  <a:pt x="6388410" y="397793"/>
                </a:moveTo>
                <a:cubicBezTo>
                  <a:pt x="6403726" y="397793"/>
                  <a:pt x="6415620" y="407949"/>
                  <a:pt x="6417321" y="421491"/>
                </a:cubicBezTo>
                <a:cubicBezTo>
                  <a:pt x="6417321" y="435033"/>
                  <a:pt x="6405436" y="445189"/>
                  <a:pt x="6390123" y="445189"/>
                </a:cubicBezTo>
                <a:cubicBezTo>
                  <a:pt x="6374830" y="445189"/>
                  <a:pt x="6361227" y="435033"/>
                  <a:pt x="6361227" y="421491"/>
                </a:cubicBezTo>
                <a:cubicBezTo>
                  <a:pt x="6361227" y="407949"/>
                  <a:pt x="6373115" y="397793"/>
                  <a:pt x="6388410" y="397793"/>
                </a:cubicBezTo>
                <a:close/>
                <a:moveTo>
                  <a:pt x="6310260" y="397793"/>
                </a:moveTo>
                <a:cubicBezTo>
                  <a:pt x="6325549" y="397793"/>
                  <a:pt x="6337440" y="407949"/>
                  <a:pt x="6339136" y="421491"/>
                </a:cubicBezTo>
                <a:cubicBezTo>
                  <a:pt x="6339136" y="435033"/>
                  <a:pt x="6327253" y="445189"/>
                  <a:pt x="6311952" y="445189"/>
                </a:cubicBezTo>
                <a:cubicBezTo>
                  <a:pt x="6296659" y="445189"/>
                  <a:pt x="6283044" y="435033"/>
                  <a:pt x="6283044" y="421491"/>
                </a:cubicBezTo>
                <a:cubicBezTo>
                  <a:pt x="6283044" y="407949"/>
                  <a:pt x="6294957" y="397793"/>
                  <a:pt x="6310260" y="397793"/>
                </a:cubicBezTo>
                <a:close/>
                <a:moveTo>
                  <a:pt x="6230352" y="397793"/>
                </a:moveTo>
                <a:cubicBezTo>
                  <a:pt x="6247354" y="397793"/>
                  <a:pt x="6259252" y="407949"/>
                  <a:pt x="6259252" y="421491"/>
                </a:cubicBezTo>
                <a:cubicBezTo>
                  <a:pt x="6259252" y="435033"/>
                  <a:pt x="6247354" y="445189"/>
                  <a:pt x="6232053" y="445189"/>
                </a:cubicBezTo>
                <a:cubicBezTo>
                  <a:pt x="6216757" y="445189"/>
                  <a:pt x="6204852" y="435033"/>
                  <a:pt x="6203156" y="421491"/>
                </a:cubicBezTo>
                <a:cubicBezTo>
                  <a:pt x="6203156" y="407949"/>
                  <a:pt x="6215061" y="397793"/>
                  <a:pt x="6230352" y="397793"/>
                </a:cubicBezTo>
                <a:close/>
                <a:moveTo>
                  <a:pt x="6150450" y="397793"/>
                </a:moveTo>
                <a:cubicBezTo>
                  <a:pt x="6165754" y="397793"/>
                  <a:pt x="6179353" y="407949"/>
                  <a:pt x="6179353" y="421491"/>
                </a:cubicBezTo>
                <a:cubicBezTo>
                  <a:pt x="6179353" y="435033"/>
                  <a:pt x="6167457" y="445189"/>
                  <a:pt x="6152146" y="445189"/>
                </a:cubicBezTo>
                <a:cubicBezTo>
                  <a:pt x="6136848" y="445189"/>
                  <a:pt x="6124948" y="435033"/>
                  <a:pt x="6123251" y="421491"/>
                </a:cubicBezTo>
                <a:cubicBezTo>
                  <a:pt x="6123251" y="407949"/>
                  <a:pt x="6135152" y="397793"/>
                  <a:pt x="6150450" y="397793"/>
                </a:cubicBezTo>
                <a:close/>
                <a:moveTo>
                  <a:pt x="6073952" y="397793"/>
                </a:moveTo>
                <a:cubicBezTo>
                  <a:pt x="6087555" y="397793"/>
                  <a:pt x="6101152" y="407949"/>
                  <a:pt x="6101152" y="421491"/>
                </a:cubicBezTo>
                <a:cubicBezTo>
                  <a:pt x="6101152" y="435033"/>
                  <a:pt x="6089260" y="445189"/>
                  <a:pt x="6073952" y="445189"/>
                </a:cubicBezTo>
                <a:cubicBezTo>
                  <a:pt x="6058658" y="445189"/>
                  <a:pt x="6046756" y="435033"/>
                  <a:pt x="6046756" y="421491"/>
                </a:cubicBezTo>
                <a:cubicBezTo>
                  <a:pt x="6046756" y="407949"/>
                  <a:pt x="6058658" y="397793"/>
                  <a:pt x="6073952" y="397793"/>
                </a:cubicBezTo>
                <a:close/>
                <a:moveTo>
                  <a:pt x="5995778" y="397793"/>
                </a:moveTo>
                <a:cubicBezTo>
                  <a:pt x="6009369" y="397793"/>
                  <a:pt x="6022956" y="407949"/>
                  <a:pt x="6022956" y="421491"/>
                </a:cubicBezTo>
                <a:cubicBezTo>
                  <a:pt x="6022956" y="435033"/>
                  <a:pt x="6011068" y="445189"/>
                  <a:pt x="5995778" y="445189"/>
                </a:cubicBezTo>
                <a:cubicBezTo>
                  <a:pt x="5980475" y="445189"/>
                  <a:pt x="5968578" y="435033"/>
                  <a:pt x="5968578" y="421491"/>
                </a:cubicBezTo>
                <a:cubicBezTo>
                  <a:pt x="5968578" y="407949"/>
                  <a:pt x="5980475" y="397793"/>
                  <a:pt x="5995778" y="397793"/>
                </a:cubicBezTo>
                <a:close/>
                <a:moveTo>
                  <a:pt x="4656023" y="397793"/>
                </a:moveTo>
                <a:cubicBezTo>
                  <a:pt x="4671326" y="397793"/>
                  <a:pt x="4681526" y="407949"/>
                  <a:pt x="4679830" y="421491"/>
                </a:cubicBezTo>
                <a:cubicBezTo>
                  <a:pt x="4678129" y="435033"/>
                  <a:pt x="4662817" y="445189"/>
                  <a:pt x="4647519" y="445189"/>
                </a:cubicBezTo>
                <a:cubicBezTo>
                  <a:pt x="4632211" y="445189"/>
                  <a:pt x="4622019" y="435033"/>
                  <a:pt x="4623711" y="421491"/>
                </a:cubicBezTo>
                <a:cubicBezTo>
                  <a:pt x="4625415" y="407949"/>
                  <a:pt x="4640710" y="397793"/>
                  <a:pt x="4656023" y="397793"/>
                </a:cubicBezTo>
                <a:close/>
                <a:moveTo>
                  <a:pt x="4577810" y="397793"/>
                </a:moveTo>
                <a:cubicBezTo>
                  <a:pt x="4593109" y="397793"/>
                  <a:pt x="4603314" y="407949"/>
                  <a:pt x="4601613" y="421491"/>
                </a:cubicBezTo>
                <a:cubicBezTo>
                  <a:pt x="4599924" y="435033"/>
                  <a:pt x="4584620" y="445189"/>
                  <a:pt x="4569313" y="445189"/>
                </a:cubicBezTo>
                <a:cubicBezTo>
                  <a:pt x="4554020" y="445189"/>
                  <a:pt x="4543814" y="435033"/>
                  <a:pt x="4545517" y="421491"/>
                </a:cubicBezTo>
                <a:cubicBezTo>
                  <a:pt x="4547211" y="407949"/>
                  <a:pt x="4562516" y="397793"/>
                  <a:pt x="4577810" y="397793"/>
                </a:cubicBezTo>
                <a:close/>
                <a:moveTo>
                  <a:pt x="4496230" y="397793"/>
                </a:moveTo>
                <a:cubicBezTo>
                  <a:pt x="4511500" y="397793"/>
                  <a:pt x="4521697" y="407949"/>
                  <a:pt x="4519995" y="421491"/>
                </a:cubicBezTo>
                <a:cubicBezTo>
                  <a:pt x="4518304" y="435033"/>
                  <a:pt x="4503019" y="445189"/>
                  <a:pt x="4487732" y="445189"/>
                </a:cubicBezTo>
                <a:cubicBezTo>
                  <a:pt x="4472429" y="445189"/>
                  <a:pt x="4462218" y="435033"/>
                  <a:pt x="4463919" y="421491"/>
                </a:cubicBezTo>
                <a:cubicBezTo>
                  <a:pt x="4465612" y="407949"/>
                  <a:pt x="4480920" y="397793"/>
                  <a:pt x="4496230" y="397793"/>
                </a:cubicBezTo>
                <a:close/>
                <a:moveTo>
                  <a:pt x="4416303" y="397793"/>
                </a:moveTo>
                <a:cubicBezTo>
                  <a:pt x="4433307" y="397793"/>
                  <a:pt x="4443514" y="407949"/>
                  <a:pt x="4440106" y="421491"/>
                </a:cubicBezTo>
                <a:cubicBezTo>
                  <a:pt x="4438404" y="435033"/>
                  <a:pt x="4423108" y="445189"/>
                  <a:pt x="4407796" y="445189"/>
                </a:cubicBezTo>
                <a:cubicBezTo>
                  <a:pt x="4392503" y="445189"/>
                  <a:pt x="4382295" y="435033"/>
                  <a:pt x="4384002" y="421491"/>
                </a:cubicBezTo>
                <a:cubicBezTo>
                  <a:pt x="4387402" y="407949"/>
                  <a:pt x="4401014" y="397793"/>
                  <a:pt x="4416303" y="397793"/>
                </a:cubicBezTo>
                <a:close/>
                <a:moveTo>
                  <a:pt x="4339795" y="397793"/>
                </a:moveTo>
                <a:cubicBezTo>
                  <a:pt x="4355097" y="397793"/>
                  <a:pt x="4365302" y="407949"/>
                  <a:pt x="4361911" y="421491"/>
                </a:cubicBezTo>
                <a:cubicBezTo>
                  <a:pt x="4358509" y="435033"/>
                  <a:pt x="4344909" y="445189"/>
                  <a:pt x="4329596" y="445189"/>
                </a:cubicBezTo>
                <a:cubicBezTo>
                  <a:pt x="4314306" y="445189"/>
                  <a:pt x="4304099" y="435033"/>
                  <a:pt x="4307504" y="421491"/>
                </a:cubicBezTo>
                <a:cubicBezTo>
                  <a:pt x="4310905" y="407949"/>
                  <a:pt x="4324495" y="397793"/>
                  <a:pt x="4339795" y="397793"/>
                </a:cubicBezTo>
                <a:close/>
                <a:moveTo>
                  <a:pt x="4261617" y="397793"/>
                </a:moveTo>
                <a:cubicBezTo>
                  <a:pt x="4275215" y="397793"/>
                  <a:pt x="4285415" y="407949"/>
                  <a:pt x="4283724" y="421491"/>
                </a:cubicBezTo>
                <a:cubicBezTo>
                  <a:pt x="4280317" y="435033"/>
                  <a:pt x="4266723" y="445189"/>
                  <a:pt x="4251414" y="445189"/>
                </a:cubicBezTo>
                <a:cubicBezTo>
                  <a:pt x="4236117" y="445189"/>
                  <a:pt x="4225909" y="435033"/>
                  <a:pt x="4229307" y="421491"/>
                </a:cubicBezTo>
                <a:cubicBezTo>
                  <a:pt x="4232704" y="407949"/>
                  <a:pt x="4246305" y="397793"/>
                  <a:pt x="4261617" y="397793"/>
                </a:cubicBezTo>
                <a:close/>
                <a:moveTo>
                  <a:pt x="4183421" y="397793"/>
                </a:moveTo>
                <a:cubicBezTo>
                  <a:pt x="4197022" y="397793"/>
                  <a:pt x="4207209" y="407949"/>
                  <a:pt x="4205516" y="421491"/>
                </a:cubicBezTo>
                <a:cubicBezTo>
                  <a:pt x="4202118" y="435033"/>
                  <a:pt x="4188518" y="445189"/>
                  <a:pt x="4173209" y="445189"/>
                </a:cubicBezTo>
                <a:cubicBezTo>
                  <a:pt x="4157921" y="445189"/>
                  <a:pt x="4147716" y="435033"/>
                  <a:pt x="4151106" y="421491"/>
                </a:cubicBezTo>
                <a:cubicBezTo>
                  <a:pt x="4154522" y="407949"/>
                  <a:pt x="4168130" y="397793"/>
                  <a:pt x="4183421" y="397793"/>
                </a:cubicBezTo>
                <a:close/>
                <a:moveTo>
                  <a:pt x="3312773" y="394404"/>
                </a:moveTo>
                <a:cubicBezTo>
                  <a:pt x="3328084" y="394404"/>
                  <a:pt x="3336577" y="404561"/>
                  <a:pt x="3333182" y="418102"/>
                </a:cubicBezTo>
                <a:cubicBezTo>
                  <a:pt x="3328084" y="431644"/>
                  <a:pt x="3312773" y="441801"/>
                  <a:pt x="3297463" y="441801"/>
                </a:cubicBezTo>
                <a:cubicBezTo>
                  <a:pt x="3282164" y="441801"/>
                  <a:pt x="3273670" y="431644"/>
                  <a:pt x="3277067" y="418102"/>
                </a:cubicBezTo>
                <a:cubicBezTo>
                  <a:pt x="3282164" y="404561"/>
                  <a:pt x="3297463" y="394404"/>
                  <a:pt x="3312773" y="394404"/>
                </a:cubicBezTo>
                <a:close/>
                <a:moveTo>
                  <a:pt x="3156361" y="394404"/>
                </a:moveTo>
                <a:cubicBezTo>
                  <a:pt x="3169964" y="394404"/>
                  <a:pt x="3178459" y="404561"/>
                  <a:pt x="3175059" y="418102"/>
                </a:cubicBezTo>
                <a:cubicBezTo>
                  <a:pt x="3169964" y="431644"/>
                  <a:pt x="3154663" y="441801"/>
                  <a:pt x="3139365" y="441801"/>
                </a:cubicBezTo>
                <a:cubicBezTo>
                  <a:pt x="3124065" y="441801"/>
                  <a:pt x="3115561" y="431644"/>
                  <a:pt x="3120657" y="418102"/>
                </a:cubicBezTo>
                <a:cubicBezTo>
                  <a:pt x="3125763" y="404561"/>
                  <a:pt x="3141063" y="394404"/>
                  <a:pt x="3156361" y="394404"/>
                </a:cubicBezTo>
                <a:close/>
                <a:moveTo>
                  <a:pt x="3076468" y="394404"/>
                </a:moveTo>
                <a:cubicBezTo>
                  <a:pt x="3091767" y="394404"/>
                  <a:pt x="3100274" y="404561"/>
                  <a:pt x="3095176" y="418102"/>
                </a:cubicBezTo>
                <a:cubicBezTo>
                  <a:pt x="3090069" y="431644"/>
                  <a:pt x="3074757" y="441801"/>
                  <a:pt x="3059457" y="441801"/>
                </a:cubicBezTo>
                <a:cubicBezTo>
                  <a:pt x="3044157" y="441801"/>
                  <a:pt x="3035663" y="431644"/>
                  <a:pt x="3040759" y="418102"/>
                </a:cubicBezTo>
                <a:cubicBezTo>
                  <a:pt x="3045855" y="404561"/>
                  <a:pt x="3061155" y="394404"/>
                  <a:pt x="3076468" y="394404"/>
                </a:cubicBezTo>
                <a:close/>
                <a:moveTo>
                  <a:pt x="2998242" y="394404"/>
                </a:moveTo>
                <a:cubicBezTo>
                  <a:pt x="3013554" y="394404"/>
                  <a:pt x="3022050" y="404561"/>
                  <a:pt x="3016954" y="418102"/>
                </a:cubicBezTo>
                <a:cubicBezTo>
                  <a:pt x="3011845" y="431644"/>
                  <a:pt x="2996545" y="441801"/>
                  <a:pt x="2981245" y="441801"/>
                </a:cubicBezTo>
                <a:cubicBezTo>
                  <a:pt x="2965933" y="441801"/>
                  <a:pt x="2957440" y="431644"/>
                  <a:pt x="2962536" y="418102"/>
                </a:cubicBezTo>
                <a:cubicBezTo>
                  <a:pt x="2967631" y="404561"/>
                  <a:pt x="2982943" y="394404"/>
                  <a:pt x="2998242" y="394404"/>
                </a:cubicBezTo>
                <a:close/>
                <a:moveTo>
                  <a:pt x="2918337" y="394404"/>
                </a:moveTo>
                <a:cubicBezTo>
                  <a:pt x="2933636" y="394404"/>
                  <a:pt x="2942140" y="404561"/>
                  <a:pt x="2937033" y="418102"/>
                </a:cubicBezTo>
                <a:cubicBezTo>
                  <a:pt x="2931939" y="431644"/>
                  <a:pt x="2914941" y="441801"/>
                  <a:pt x="2899632" y="441801"/>
                </a:cubicBezTo>
                <a:cubicBezTo>
                  <a:pt x="2884334" y="441801"/>
                  <a:pt x="2875843" y="431644"/>
                  <a:pt x="2880937" y="418102"/>
                </a:cubicBezTo>
                <a:cubicBezTo>
                  <a:pt x="2886043" y="404561"/>
                  <a:pt x="2903041" y="394404"/>
                  <a:pt x="2918337" y="394404"/>
                </a:cubicBezTo>
                <a:close/>
                <a:moveTo>
                  <a:pt x="2840128" y="394404"/>
                </a:moveTo>
                <a:cubicBezTo>
                  <a:pt x="2855436" y="394404"/>
                  <a:pt x="2863930" y="404561"/>
                  <a:pt x="2858832" y="418102"/>
                </a:cubicBezTo>
                <a:cubicBezTo>
                  <a:pt x="2853738" y="431644"/>
                  <a:pt x="2836730" y="441801"/>
                  <a:pt x="2821431" y="441801"/>
                </a:cubicBezTo>
                <a:cubicBezTo>
                  <a:pt x="2806130" y="441801"/>
                  <a:pt x="2797625" y="431644"/>
                  <a:pt x="2802721" y="418102"/>
                </a:cubicBezTo>
                <a:cubicBezTo>
                  <a:pt x="2807829" y="404561"/>
                  <a:pt x="2824829" y="394404"/>
                  <a:pt x="2840128" y="394404"/>
                </a:cubicBezTo>
                <a:close/>
                <a:moveTo>
                  <a:pt x="2760218" y="394404"/>
                </a:moveTo>
                <a:cubicBezTo>
                  <a:pt x="2775517" y="394404"/>
                  <a:pt x="2784010" y="404561"/>
                  <a:pt x="2778914" y="418102"/>
                </a:cubicBezTo>
                <a:cubicBezTo>
                  <a:pt x="2773819" y="431644"/>
                  <a:pt x="2756821" y="441801"/>
                  <a:pt x="2741509" y="441801"/>
                </a:cubicBezTo>
                <a:cubicBezTo>
                  <a:pt x="2726211" y="441801"/>
                  <a:pt x="2717705" y="431644"/>
                  <a:pt x="2722814" y="418102"/>
                </a:cubicBezTo>
                <a:cubicBezTo>
                  <a:pt x="2727921" y="404561"/>
                  <a:pt x="2744918" y="394404"/>
                  <a:pt x="2760218" y="394404"/>
                </a:cubicBezTo>
                <a:close/>
                <a:moveTo>
                  <a:pt x="2685429" y="394404"/>
                </a:moveTo>
                <a:cubicBezTo>
                  <a:pt x="2700727" y="394404"/>
                  <a:pt x="2709220" y="404561"/>
                  <a:pt x="2704126" y="418102"/>
                </a:cubicBezTo>
                <a:cubicBezTo>
                  <a:pt x="2699018" y="431644"/>
                  <a:pt x="2682019" y="441801"/>
                  <a:pt x="2666721" y="441801"/>
                </a:cubicBezTo>
                <a:cubicBezTo>
                  <a:pt x="2651422" y="441801"/>
                  <a:pt x="2642928" y="431644"/>
                  <a:pt x="2648024" y="418102"/>
                </a:cubicBezTo>
                <a:cubicBezTo>
                  <a:pt x="2653120" y="404561"/>
                  <a:pt x="2670130" y="394404"/>
                  <a:pt x="2685429" y="394404"/>
                </a:cubicBezTo>
                <a:close/>
                <a:moveTo>
                  <a:pt x="2608932" y="394404"/>
                </a:moveTo>
                <a:cubicBezTo>
                  <a:pt x="2622533" y="394404"/>
                  <a:pt x="2631038" y="404561"/>
                  <a:pt x="2625930" y="418102"/>
                </a:cubicBezTo>
                <a:cubicBezTo>
                  <a:pt x="2620834" y="431644"/>
                  <a:pt x="2603836" y="441801"/>
                  <a:pt x="2588538" y="441801"/>
                </a:cubicBezTo>
                <a:cubicBezTo>
                  <a:pt x="2573226" y="441801"/>
                  <a:pt x="2564721" y="431644"/>
                  <a:pt x="2571528" y="418102"/>
                </a:cubicBezTo>
                <a:cubicBezTo>
                  <a:pt x="2576623" y="404561"/>
                  <a:pt x="2593633" y="394404"/>
                  <a:pt x="2608932" y="394404"/>
                </a:cubicBezTo>
                <a:close/>
                <a:moveTo>
                  <a:pt x="2529028" y="394404"/>
                </a:moveTo>
                <a:cubicBezTo>
                  <a:pt x="2544328" y="394404"/>
                  <a:pt x="2551134" y="404561"/>
                  <a:pt x="2546026" y="418102"/>
                </a:cubicBezTo>
                <a:cubicBezTo>
                  <a:pt x="2540931" y="431644"/>
                  <a:pt x="2523933" y="441801"/>
                  <a:pt x="2508633" y="441801"/>
                </a:cubicBezTo>
                <a:cubicBezTo>
                  <a:pt x="2493334" y="441801"/>
                  <a:pt x="2484817" y="431644"/>
                  <a:pt x="2491636" y="418102"/>
                </a:cubicBezTo>
                <a:cubicBezTo>
                  <a:pt x="2496731" y="404561"/>
                  <a:pt x="2513729" y="394404"/>
                  <a:pt x="2529028" y="394404"/>
                </a:cubicBezTo>
                <a:close/>
                <a:moveTo>
                  <a:pt x="2449101" y="394404"/>
                </a:moveTo>
                <a:cubicBezTo>
                  <a:pt x="2464412" y="394404"/>
                  <a:pt x="2472915" y="404561"/>
                  <a:pt x="2466122" y="418102"/>
                </a:cubicBezTo>
                <a:cubicBezTo>
                  <a:pt x="2461003" y="431644"/>
                  <a:pt x="2444005" y="441801"/>
                  <a:pt x="2428705" y="441801"/>
                </a:cubicBezTo>
                <a:cubicBezTo>
                  <a:pt x="2413406" y="441801"/>
                  <a:pt x="2404901" y="431644"/>
                  <a:pt x="2411708" y="418102"/>
                </a:cubicBezTo>
                <a:cubicBezTo>
                  <a:pt x="2416803" y="404561"/>
                  <a:pt x="2433801" y="394404"/>
                  <a:pt x="2449101" y="394404"/>
                </a:cubicBezTo>
                <a:close/>
                <a:moveTo>
                  <a:pt x="2370918" y="394404"/>
                </a:moveTo>
                <a:cubicBezTo>
                  <a:pt x="2386217" y="394404"/>
                  <a:pt x="2393011" y="404561"/>
                  <a:pt x="2387915" y="418102"/>
                </a:cubicBezTo>
                <a:cubicBezTo>
                  <a:pt x="2382820" y="431644"/>
                  <a:pt x="2364112" y="441801"/>
                  <a:pt x="2348801" y="441801"/>
                </a:cubicBezTo>
                <a:cubicBezTo>
                  <a:pt x="2333501" y="441801"/>
                  <a:pt x="2326707" y="431644"/>
                  <a:pt x="2331803" y="418102"/>
                </a:cubicBezTo>
                <a:cubicBezTo>
                  <a:pt x="2336899" y="404561"/>
                  <a:pt x="2355607" y="394404"/>
                  <a:pt x="2370918" y="394404"/>
                </a:cubicBezTo>
                <a:close/>
                <a:moveTo>
                  <a:pt x="2292697" y="392710"/>
                </a:moveTo>
                <a:cubicBezTo>
                  <a:pt x="2307996" y="394403"/>
                  <a:pt x="2314790" y="404559"/>
                  <a:pt x="2309694" y="416408"/>
                </a:cubicBezTo>
                <a:cubicBezTo>
                  <a:pt x="2302888" y="429950"/>
                  <a:pt x="2285890" y="440106"/>
                  <a:pt x="2270592" y="440106"/>
                </a:cubicBezTo>
                <a:cubicBezTo>
                  <a:pt x="2255292" y="440106"/>
                  <a:pt x="2248486" y="429950"/>
                  <a:pt x="2253581" y="416408"/>
                </a:cubicBezTo>
                <a:cubicBezTo>
                  <a:pt x="2260399" y="402866"/>
                  <a:pt x="2277397" y="392710"/>
                  <a:pt x="2292697" y="392710"/>
                </a:cubicBezTo>
                <a:close/>
                <a:moveTo>
                  <a:pt x="2214491" y="392710"/>
                </a:moveTo>
                <a:cubicBezTo>
                  <a:pt x="2229791" y="394403"/>
                  <a:pt x="2236597" y="404559"/>
                  <a:pt x="2229791" y="416408"/>
                </a:cubicBezTo>
                <a:cubicBezTo>
                  <a:pt x="2224695" y="429950"/>
                  <a:pt x="2207697" y="440106"/>
                  <a:pt x="2192386" y="440106"/>
                </a:cubicBezTo>
                <a:cubicBezTo>
                  <a:pt x="2177086" y="440106"/>
                  <a:pt x="2170292" y="429950"/>
                  <a:pt x="2175388" y="416408"/>
                </a:cubicBezTo>
                <a:cubicBezTo>
                  <a:pt x="2182194" y="402866"/>
                  <a:pt x="2199192" y="392710"/>
                  <a:pt x="2214491" y="392710"/>
                </a:cubicBezTo>
                <a:close/>
                <a:moveTo>
                  <a:pt x="2132900" y="392710"/>
                </a:moveTo>
                <a:cubicBezTo>
                  <a:pt x="2149898" y="394403"/>
                  <a:pt x="2156703" y="404559"/>
                  <a:pt x="2149898" y="416408"/>
                </a:cubicBezTo>
                <a:cubicBezTo>
                  <a:pt x="2143103" y="429950"/>
                  <a:pt x="2126094" y="440106"/>
                  <a:pt x="2110794" y="440106"/>
                </a:cubicBezTo>
                <a:cubicBezTo>
                  <a:pt x="2095483" y="440106"/>
                  <a:pt x="2088689" y="429950"/>
                  <a:pt x="2093785" y="416408"/>
                </a:cubicBezTo>
                <a:cubicBezTo>
                  <a:pt x="2100591" y="402866"/>
                  <a:pt x="2117589" y="392710"/>
                  <a:pt x="2132900" y="392710"/>
                </a:cubicBezTo>
                <a:close/>
                <a:moveTo>
                  <a:pt x="2056393" y="392710"/>
                </a:moveTo>
                <a:cubicBezTo>
                  <a:pt x="2069992" y="394403"/>
                  <a:pt x="2076787" y="404559"/>
                  <a:pt x="2071692" y="416408"/>
                </a:cubicBezTo>
                <a:cubicBezTo>
                  <a:pt x="2064897" y="429950"/>
                  <a:pt x="2047899" y="440106"/>
                  <a:pt x="2032600" y="440106"/>
                </a:cubicBezTo>
                <a:cubicBezTo>
                  <a:pt x="2017289" y="440106"/>
                  <a:pt x="2010495" y="429950"/>
                  <a:pt x="2017289" y="416408"/>
                </a:cubicBezTo>
                <a:cubicBezTo>
                  <a:pt x="2024095" y="402866"/>
                  <a:pt x="2041093" y="392710"/>
                  <a:pt x="2056393" y="392710"/>
                </a:cubicBezTo>
                <a:close/>
                <a:moveTo>
                  <a:pt x="1976477" y="392710"/>
                </a:moveTo>
                <a:cubicBezTo>
                  <a:pt x="1991775" y="394403"/>
                  <a:pt x="1998570" y="404559"/>
                  <a:pt x="1993474" y="416408"/>
                </a:cubicBezTo>
                <a:cubicBezTo>
                  <a:pt x="1986669" y="429950"/>
                  <a:pt x="1967971" y="440106"/>
                  <a:pt x="1952672" y="440106"/>
                </a:cubicBezTo>
                <a:cubicBezTo>
                  <a:pt x="1937373" y="440106"/>
                  <a:pt x="1930579" y="429950"/>
                  <a:pt x="1937373" y="416408"/>
                </a:cubicBezTo>
                <a:cubicBezTo>
                  <a:pt x="1944180" y="402866"/>
                  <a:pt x="1961177" y="392710"/>
                  <a:pt x="1976477" y="392710"/>
                </a:cubicBezTo>
                <a:close/>
                <a:moveTo>
                  <a:pt x="1896560" y="392710"/>
                </a:moveTo>
                <a:cubicBezTo>
                  <a:pt x="1910160" y="394403"/>
                  <a:pt x="1916967" y="404559"/>
                  <a:pt x="1911859" y="416408"/>
                </a:cubicBezTo>
                <a:cubicBezTo>
                  <a:pt x="1905064" y="429950"/>
                  <a:pt x="1888067" y="440106"/>
                  <a:pt x="1872767" y="440106"/>
                </a:cubicBezTo>
                <a:cubicBezTo>
                  <a:pt x="1857456" y="440106"/>
                  <a:pt x="1850651" y="429950"/>
                  <a:pt x="1857456" y="416408"/>
                </a:cubicBezTo>
                <a:cubicBezTo>
                  <a:pt x="1864251" y="402866"/>
                  <a:pt x="1881260" y="392710"/>
                  <a:pt x="1896560" y="392710"/>
                </a:cubicBezTo>
                <a:close/>
                <a:moveTo>
                  <a:pt x="1814944" y="392710"/>
                </a:moveTo>
                <a:cubicBezTo>
                  <a:pt x="1831942" y="394403"/>
                  <a:pt x="1838747" y="404559"/>
                  <a:pt x="1831942" y="416408"/>
                </a:cubicBezTo>
                <a:cubicBezTo>
                  <a:pt x="1825147" y="429950"/>
                  <a:pt x="1808150" y="440106"/>
                  <a:pt x="1791152" y="440106"/>
                </a:cubicBezTo>
                <a:cubicBezTo>
                  <a:pt x="1775853" y="440106"/>
                  <a:pt x="1769046" y="429950"/>
                  <a:pt x="1775853" y="416408"/>
                </a:cubicBezTo>
                <a:cubicBezTo>
                  <a:pt x="1782647" y="402866"/>
                  <a:pt x="1801343" y="392710"/>
                  <a:pt x="1814944" y="392710"/>
                </a:cubicBezTo>
                <a:close/>
                <a:moveTo>
                  <a:pt x="1738438" y="392710"/>
                </a:moveTo>
                <a:cubicBezTo>
                  <a:pt x="1753736" y="394403"/>
                  <a:pt x="1760543" y="404559"/>
                  <a:pt x="1753736" y="416408"/>
                </a:cubicBezTo>
                <a:cubicBezTo>
                  <a:pt x="1746929" y="429950"/>
                  <a:pt x="1728233" y="440106"/>
                  <a:pt x="1712935" y="440106"/>
                </a:cubicBezTo>
                <a:cubicBezTo>
                  <a:pt x="1697636" y="440106"/>
                  <a:pt x="1690829" y="429950"/>
                  <a:pt x="1697636" y="416408"/>
                </a:cubicBezTo>
                <a:cubicBezTo>
                  <a:pt x="1704430" y="402866"/>
                  <a:pt x="1723137" y="392710"/>
                  <a:pt x="1738438" y="392710"/>
                </a:cubicBezTo>
                <a:close/>
                <a:moveTo>
                  <a:pt x="1658530" y="392710"/>
                </a:moveTo>
                <a:cubicBezTo>
                  <a:pt x="1673841" y="394403"/>
                  <a:pt x="1680648" y="404559"/>
                  <a:pt x="1673841" y="416408"/>
                </a:cubicBezTo>
                <a:cubicBezTo>
                  <a:pt x="1667047" y="429950"/>
                  <a:pt x="1648328" y="440106"/>
                  <a:pt x="1633028" y="440106"/>
                </a:cubicBezTo>
                <a:cubicBezTo>
                  <a:pt x="1617729" y="440106"/>
                  <a:pt x="1610934" y="429950"/>
                  <a:pt x="1617729" y="416408"/>
                </a:cubicBezTo>
                <a:cubicBezTo>
                  <a:pt x="1624535" y="402866"/>
                  <a:pt x="1643231" y="392710"/>
                  <a:pt x="1658530" y="392710"/>
                </a:cubicBezTo>
                <a:close/>
                <a:moveTo>
                  <a:pt x="1580313" y="392710"/>
                </a:moveTo>
                <a:cubicBezTo>
                  <a:pt x="1595612" y="394403"/>
                  <a:pt x="1602418" y="404559"/>
                  <a:pt x="1595612" y="416408"/>
                </a:cubicBezTo>
                <a:cubicBezTo>
                  <a:pt x="1588818" y="429950"/>
                  <a:pt x="1570121" y="440106"/>
                  <a:pt x="1554822" y="440106"/>
                </a:cubicBezTo>
                <a:cubicBezTo>
                  <a:pt x="1539523" y="440106"/>
                  <a:pt x="1532716" y="429950"/>
                  <a:pt x="1539523" y="416408"/>
                </a:cubicBezTo>
                <a:cubicBezTo>
                  <a:pt x="1546317" y="402866"/>
                  <a:pt x="1565013" y="392710"/>
                  <a:pt x="1580313" y="392710"/>
                </a:cubicBezTo>
                <a:close/>
                <a:moveTo>
                  <a:pt x="1500418" y="392710"/>
                </a:moveTo>
                <a:cubicBezTo>
                  <a:pt x="1514019" y="394403"/>
                  <a:pt x="1520825" y="404559"/>
                  <a:pt x="1514019" y="416408"/>
                </a:cubicBezTo>
                <a:cubicBezTo>
                  <a:pt x="1507224" y="429950"/>
                  <a:pt x="1488528" y="440106"/>
                  <a:pt x="1473228" y="440106"/>
                </a:cubicBezTo>
                <a:cubicBezTo>
                  <a:pt x="1457929" y="440106"/>
                  <a:pt x="1451123" y="429950"/>
                  <a:pt x="1459628" y="416408"/>
                </a:cubicBezTo>
                <a:cubicBezTo>
                  <a:pt x="1466422" y="402866"/>
                  <a:pt x="1485119" y="392710"/>
                  <a:pt x="1500418" y="392710"/>
                </a:cubicBezTo>
                <a:close/>
                <a:moveTo>
                  <a:pt x="1420512" y="392710"/>
                </a:moveTo>
                <a:cubicBezTo>
                  <a:pt x="1435812" y="394403"/>
                  <a:pt x="1442618" y="404559"/>
                  <a:pt x="1434113" y="416408"/>
                </a:cubicBezTo>
                <a:cubicBezTo>
                  <a:pt x="1427318" y="429950"/>
                  <a:pt x="1408598" y="440106"/>
                  <a:pt x="1393299" y="440106"/>
                </a:cubicBezTo>
                <a:cubicBezTo>
                  <a:pt x="1378000" y="440106"/>
                  <a:pt x="1371207" y="429950"/>
                  <a:pt x="1379698" y="416408"/>
                </a:cubicBezTo>
                <a:cubicBezTo>
                  <a:pt x="1386505" y="402866"/>
                  <a:pt x="1405202" y="392710"/>
                  <a:pt x="1420512" y="392710"/>
                </a:cubicBezTo>
                <a:close/>
                <a:moveTo>
                  <a:pt x="1342306" y="392710"/>
                </a:moveTo>
                <a:cubicBezTo>
                  <a:pt x="1357606" y="394403"/>
                  <a:pt x="1364412" y="404559"/>
                  <a:pt x="1355906" y="416408"/>
                </a:cubicBezTo>
                <a:cubicBezTo>
                  <a:pt x="1349113" y="429950"/>
                  <a:pt x="1330404" y="440106"/>
                  <a:pt x="1315105" y="440106"/>
                </a:cubicBezTo>
                <a:cubicBezTo>
                  <a:pt x="1299806" y="440106"/>
                  <a:pt x="1293011" y="429950"/>
                  <a:pt x="1301505" y="416408"/>
                </a:cubicBezTo>
                <a:cubicBezTo>
                  <a:pt x="1308311" y="402866"/>
                  <a:pt x="1327007" y="392710"/>
                  <a:pt x="1342306" y="392710"/>
                </a:cubicBezTo>
                <a:close/>
                <a:moveTo>
                  <a:pt x="1260701" y="392710"/>
                </a:moveTo>
                <a:cubicBezTo>
                  <a:pt x="1276001" y="394403"/>
                  <a:pt x="1281108" y="404559"/>
                  <a:pt x="1274302" y="416408"/>
                </a:cubicBezTo>
                <a:cubicBezTo>
                  <a:pt x="1265809" y="429950"/>
                  <a:pt x="1248799" y="440106"/>
                  <a:pt x="1233500" y="440106"/>
                </a:cubicBezTo>
                <a:cubicBezTo>
                  <a:pt x="1218201" y="440106"/>
                  <a:pt x="1211406" y="429950"/>
                  <a:pt x="1219900" y="416408"/>
                </a:cubicBezTo>
                <a:cubicBezTo>
                  <a:pt x="1228404" y="402866"/>
                  <a:pt x="1247101" y="392710"/>
                  <a:pt x="1260701" y="392710"/>
                </a:cubicBezTo>
                <a:close/>
                <a:moveTo>
                  <a:pt x="1182494" y="392710"/>
                </a:moveTo>
                <a:cubicBezTo>
                  <a:pt x="1196095" y="392710"/>
                  <a:pt x="1202890" y="404559"/>
                  <a:pt x="1194397" y="416408"/>
                </a:cubicBezTo>
                <a:cubicBezTo>
                  <a:pt x="1187590" y="429950"/>
                  <a:pt x="1168892" y="440106"/>
                  <a:pt x="1153583" y="440106"/>
                </a:cubicBezTo>
                <a:cubicBezTo>
                  <a:pt x="1138283" y="440106"/>
                  <a:pt x="1131483" y="429950"/>
                  <a:pt x="1139982" y="416408"/>
                </a:cubicBezTo>
                <a:cubicBezTo>
                  <a:pt x="1148482" y="402866"/>
                  <a:pt x="1167193" y="392710"/>
                  <a:pt x="1182494" y="392710"/>
                </a:cubicBezTo>
                <a:close/>
                <a:moveTo>
                  <a:pt x="3804113" y="336852"/>
                </a:moveTo>
                <a:cubicBezTo>
                  <a:pt x="3819413" y="336852"/>
                  <a:pt x="3827917" y="348701"/>
                  <a:pt x="3824520" y="360551"/>
                </a:cubicBezTo>
                <a:cubicBezTo>
                  <a:pt x="3821111" y="374093"/>
                  <a:pt x="3805812" y="384249"/>
                  <a:pt x="3790511" y="384249"/>
                </a:cubicBezTo>
                <a:cubicBezTo>
                  <a:pt x="3775200" y="384249"/>
                  <a:pt x="3766707" y="374093"/>
                  <a:pt x="3770104" y="360551"/>
                </a:cubicBezTo>
                <a:cubicBezTo>
                  <a:pt x="3773503" y="347009"/>
                  <a:pt x="3788814" y="336852"/>
                  <a:pt x="3804113" y="336852"/>
                </a:cubicBezTo>
                <a:close/>
                <a:moveTo>
                  <a:pt x="3724208" y="336852"/>
                </a:moveTo>
                <a:cubicBezTo>
                  <a:pt x="3737808" y="336852"/>
                  <a:pt x="3748000" y="348701"/>
                  <a:pt x="3744602" y="360551"/>
                </a:cubicBezTo>
                <a:cubicBezTo>
                  <a:pt x="3741206" y="374093"/>
                  <a:pt x="3725906" y="384249"/>
                  <a:pt x="3710607" y="384249"/>
                </a:cubicBezTo>
                <a:cubicBezTo>
                  <a:pt x="3695308" y="384249"/>
                  <a:pt x="3686802" y="374093"/>
                  <a:pt x="3690211" y="360551"/>
                </a:cubicBezTo>
                <a:cubicBezTo>
                  <a:pt x="3693608" y="347009"/>
                  <a:pt x="3708908" y="336852"/>
                  <a:pt x="3724208" y="336852"/>
                </a:cubicBezTo>
                <a:close/>
                <a:moveTo>
                  <a:pt x="3646012" y="336852"/>
                </a:moveTo>
                <a:cubicBezTo>
                  <a:pt x="3661310" y="336852"/>
                  <a:pt x="3669816" y="348701"/>
                  <a:pt x="3666407" y="360551"/>
                </a:cubicBezTo>
                <a:cubicBezTo>
                  <a:pt x="3663009" y="374093"/>
                  <a:pt x="3647711" y="384249"/>
                  <a:pt x="3632410" y="384249"/>
                </a:cubicBezTo>
                <a:cubicBezTo>
                  <a:pt x="3617112" y="384249"/>
                  <a:pt x="3608606" y="374093"/>
                  <a:pt x="3612016" y="360551"/>
                </a:cubicBezTo>
                <a:cubicBezTo>
                  <a:pt x="3615413" y="347009"/>
                  <a:pt x="3630712" y="336852"/>
                  <a:pt x="3646012" y="336852"/>
                </a:cubicBezTo>
                <a:close/>
                <a:moveTo>
                  <a:pt x="10291761" y="333466"/>
                </a:moveTo>
                <a:cubicBezTo>
                  <a:pt x="10307061" y="333466"/>
                  <a:pt x="10325769" y="343622"/>
                  <a:pt x="10332575" y="357164"/>
                </a:cubicBezTo>
                <a:cubicBezTo>
                  <a:pt x="10339369" y="370707"/>
                  <a:pt x="10332563" y="380862"/>
                  <a:pt x="10317264" y="380862"/>
                </a:cubicBezTo>
                <a:cubicBezTo>
                  <a:pt x="10301965" y="380862"/>
                  <a:pt x="10283268" y="370707"/>
                  <a:pt x="10276461" y="357164"/>
                </a:cubicBezTo>
                <a:cubicBezTo>
                  <a:pt x="10269667" y="343622"/>
                  <a:pt x="10276461" y="333466"/>
                  <a:pt x="10291761" y="333466"/>
                </a:cubicBezTo>
                <a:close/>
                <a:moveTo>
                  <a:pt x="10213567" y="333466"/>
                </a:moveTo>
                <a:cubicBezTo>
                  <a:pt x="10230577" y="333466"/>
                  <a:pt x="10247586" y="343622"/>
                  <a:pt x="10254381" y="357164"/>
                </a:cubicBezTo>
                <a:cubicBezTo>
                  <a:pt x="10261187" y="370707"/>
                  <a:pt x="10254381" y="380862"/>
                  <a:pt x="10239081" y="380862"/>
                </a:cubicBezTo>
                <a:cubicBezTo>
                  <a:pt x="10223782" y="380862"/>
                  <a:pt x="10206772" y="370707"/>
                  <a:pt x="10198267" y="357164"/>
                </a:cubicBezTo>
                <a:cubicBezTo>
                  <a:pt x="10191473" y="343622"/>
                  <a:pt x="10198267" y="333466"/>
                  <a:pt x="10213567" y="333466"/>
                </a:cubicBezTo>
                <a:close/>
                <a:moveTo>
                  <a:pt x="10137058" y="333466"/>
                </a:moveTo>
                <a:cubicBezTo>
                  <a:pt x="10152357" y="333466"/>
                  <a:pt x="10169355" y="343622"/>
                  <a:pt x="10176149" y="357164"/>
                </a:cubicBezTo>
                <a:cubicBezTo>
                  <a:pt x="10182956" y="370707"/>
                  <a:pt x="10176161" y="380862"/>
                  <a:pt x="10160862" y="380862"/>
                </a:cubicBezTo>
                <a:cubicBezTo>
                  <a:pt x="10145563" y="380862"/>
                  <a:pt x="10128553" y="370707"/>
                  <a:pt x="10121758" y="357164"/>
                </a:cubicBezTo>
                <a:cubicBezTo>
                  <a:pt x="10114953" y="343622"/>
                  <a:pt x="10121758" y="333466"/>
                  <a:pt x="10137058" y="333466"/>
                </a:cubicBezTo>
                <a:close/>
                <a:moveTo>
                  <a:pt x="10058840" y="333466"/>
                </a:moveTo>
                <a:cubicBezTo>
                  <a:pt x="10074139" y="333466"/>
                  <a:pt x="10091149" y="343622"/>
                  <a:pt x="10097943" y="357164"/>
                </a:cubicBezTo>
                <a:cubicBezTo>
                  <a:pt x="10104750" y="370707"/>
                  <a:pt x="10097943" y="380862"/>
                  <a:pt x="10082644" y="380862"/>
                </a:cubicBezTo>
                <a:cubicBezTo>
                  <a:pt x="10067345" y="380862"/>
                  <a:pt x="10050347" y="370707"/>
                  <a:pt x="10043540" y="357164"/>
                </a:cubicBezTo>
                <a:cubicBezTo>
                  <a:pt x="10036746" y="343622"/>
                  <a:pt x="10043540" y="333466"/>
                  <a:pt x="10058840" y="333466"/>
                </a:cubicBezTo>
                <a:close/>
                <a:moveTo>
                  <a:pt x="9980657" y="333466"/>
                </a:moveTo>
                <a:cubicBezTo>
                  <a:pt x="9995956" y="333466"/>
                  <a:pt x="10012954" y="343622"/>
                  <a:pt x="10019760" y="357164"/>
                </a:cubicBezTo>
                <a:cubicBezTo>
                  <a:pt x="10026554" y="370707"/>
                  <a:pt x="10019760" y="380862"/>
                  <a:pt x="10004461" y="380862"/>
                </a:cubicBezTo>
                <a:cubicBezTo>
                  <a:pt x="9989162" y="380862"/>
                  <a:pt x="9972152" y="370707"/>
                  <a:pt x="9965345" y="357164"/>
                </a:cubicBezTo>
                <a:cubicBezTo>
                  <a:pt x="9958551" y="343622"/>
                  <a:pt x="9965358" y="333466"/>
                  <a:pt x="9980657" y="333466"/>
                </a:cubicBezTo>
                <a:close/>
                <a:moveTo>
                  <a:pt x="9902427" y="331774"/>
                </a:moveTo>
                <a:cubicBezTo>
                  <a:pt x="9917726" y="333467"/>
                  <a:pt x="9934736" y="343623"/>
                  <a:pt x="9941530" y="355472"/>
                </a:cubicBezTo>
                <a:cubicBezTo>
                  <a:pt x="9948337" y="369014"/>
                  <a:pt x="9941530" y="379169"/>
                  <a:pt x="9926231" y="379169"/>
                </a:cubicBezTo>
                <a:cubicBezTo>
                  <a:pt x="9910932" y="379169"/>
                  <a:pt x="9893934" y="369014"/>
                  <a:pt x="9887127" y="355472"/>
                </a:cubicBezTo>
                <a:cubicBezTo>
                  <a:pt x="9880333" y="341929"/>
                  <a:pt x="9887127" y="331774"/>
                  <a:pt x="9902427" y="331774"/>
                </a:cubicBezTo>
                <a:close/>
                <a:moveTo>
                  <a:pt x="9824219" y="331774"/>
                </a:moveTo>
                <a:cubicBezTo>
                  <a:pt x="9839518" y="333467"/>
                  <a:pt x="9856528" y="343623"/>
                  <a:pt x="9863323" y="355472"/>
                </a:cubicBezTo>
                <a:cubicBezTo>
                  <a:pt x="9870117" y="369014"/>
                  <a:pt x="9863323" y="379169"/>
                  <a:pt x="9848023" y="379169"/>
                </a:cubicBezTo>
                <a:cubicBezTo>
                  <a:pt x="9832724" y="379169"/>
                  <a:pt x="9815727" y="369014"/>
                  <a:pt x="9808920" y="355472"/>
                </a:cubicBezTo>
                <a:cubicBezTo>
                  <a:pt x="9802126" y="341929"/>
                  <a:pt x="9810619" y="331774"/>
                  <a:pt x="9824219" y="331774"/>
                </a:cubicBezTo>
                <a:close/>
                <a:moveTo>
                  <a:pt x="9746025" y="331774"/>
                </a:moveTo>
                <a:cubicBezTo>
                  <a:pt x="9761335" y="333467"/>
                  <a:pt x="9778334" y="343623"/>
                  <a:pt x="9785140" y="355472"/>
                </a:cubicBezTo>
                <a:cubicBezTo>
                  <a:pt x="9791934" y="369014"/>
                  <a:pt x="9783429" y="379169"/>
                  <a:pt x="9768130" y="379169"/>
                </a:cubicBezTo>
                <a:cubicBezTo>
                  <a:pt x="9752831" y="379169"/>
                  <a:pt x="9735821" y="369014"/>
                  <a:pt x="9729026" y="355472"/>
                </a:cubicBezTo>
                <a:cubicBezTo>
                  <a:pt x="9722221" y="341929"/>
                  <a:pt x="9730725" y="331774"/>
                  <a:pt x="9746025" y="331774"/>
                </a:cubicBezTo>
                <a:close/>
                <a:moveTo>
                  <a:pt x="9667829" y="331774"/>
                </a:moveTo>
                <a:cubicBezTo>
                  <a:pt x="9683129" y="333467"/>
                  <a:pt x="9700127" y="343623"/>
                  <a:pt x="9706933" y="355472"/>
                </a:cubicBezTo>
                <a:cubicBezTo>
                  <a:pt x="9713727" y="369014"/>
                  <a:pt x="9705234" y="379169"/>
                  <a:pt x="9689935" y="379169"/>
                </a:cubicBezTo>
                <a:cubicBezTo>
                  <a:pt x="9674636" y="379169"/>
                  <a:pt x="9657626" y="369014"/>
                  <a:pt x="9650832" y="355472"/>
                </a:cubicBezTo>
                <a:cubicBezTo>
                  <a:pt x="9644037" y="341929"/>
                  <a:pt x="9652530" y="331774"/>
                  <a:pt x="9667829" y="331774"/>
                </a:cubicBezTo>
                <a:close/>
                <a:moveTo>
                  <a:pt x="9591310" y="331774"/>
                </a:moveTo>
                <a:cubicBezTo>
                  <a:pt x="9604910" y="333467"/>
                  <a:pt x="9621908" y="343623"/>
                  <a:pt x="9628715" y="355472"/>
                </a:cubicBezTo>
                <a:cubicBezTo>
                  <a:pt x="9635520" y="369014"/>
                  <a:pt x="9627016" y="379169"/>
                  <a:pt x="9611717" y="379169"/>
                </a:cubicBezTo>
                <a:cubicBezTo>
                  <a:pt x="9596418" y="379169"/>
                  <a:pt x="9579419" y="369014"/>
                  <a:pt x="9574312" y="355472"/>
                </a:cubicBezTo>
                <a:cubicBezTo>
                  <a:pt x="9569216" y="341929"/>
                  <a:pt x="9576010" y="331774"/>
                  <a:pt x="9591310" y="331774"/>
                </a:cubicBezTo>
                <a:close/>
                <a:moveTo>
                  <a:pt x="9513116" y="331774"/>
                </a:moveTo>
                <a:cubicBezTo>
                  <a:pt x="9528415" y="333467"/>
                  <a:pt x="9545413" y="343623"/>
                  <a:pt x="9550508" y="355472"/>
                </a:cubicBezTo>
                <a:cubicBezTo>
                  <a:pt x="9555604" y="369014"/>
                  <a:pt x="9548810" y="379169"/>
                  <a:pt x="9533511" y="379169"/>
                </a:cubicBezTo>
                <a:cubicBezTo>
                  <a:pt x="9518212" y="379169"/>
                  <a:pt x="9501202" y="369014"/>
                  <a:pt x="9496094" y="355472"/>
                </a:cubicBezTo>
                <a:cubicBezTo>
                  <a:pt x="9490998" y="341929"/>
                  <a:pt x="9497804" y="331774"/>
                  <a:pt x="9513116" y="331774"/>
                </a:cubicBezTo>
                <a:close/>
                <a:moveTo>
                  <a:pt x="9434909" y="331774"/>
                </a:moveTo>
                <a:cubicBezTo>
                  <a:pt x="9448510" y="333467"/>
                  <a:pt x="9465507" y="343623"/>
                  <a:pt x="9472302" y="355472"/>
                </a:cubicBezTo>
                <a:cubicBezTo>
                  <a:pt x="9477409" y="369014"/>
                  <a:pt x="9470603" y="379169"/>
                  <a:pt x="9455304" y="379169"/>
                </a:cubicBezTo>
                <a:cubicBezTo>
                  <a:pt x="9440005" y="379169"/>
                  <a:pt x="9423006" y="369014"/>
                  <a:pt x="9417910" y="355472"/>
                </a:cubicBezTo>
                <a:cubicBezTo>
                  <a:pt x="9412803" y="341929"/>
                  <a:pt x="9419610" y="331774"/>
                  <a:pt x="9434909" y="331774"/>
                </a:cubicBezTo>
                <a:close/>
                <a:moveTo>
                  <a:pt x="9354980" y="331774"/>
                </a:moveTo>
                <a:cubicBezTo>
                  <a:pt x="9370279" y="333467"/>
                  <a:pt x="9387289" y="343623"/>
                  <a:pt x="9392384" y="355472"/>
                </a:cubicBezTo>
                <a:cubicBezTo>
                  <a:pt x="9397480" y="369014"/>
                  <a:pt x="9390686" y="379169"/>
                  <a:pt x="9375387" y="379169"/>
                </a:cubicBezTo>
                <a:cubicBezTo>
                  <a:pt x="9360087" y="379169"/>
                  <a:pt x="9343077" y="369014"/>
                  <a:pt x="9337982" y="355472"/>
                </a:cubicBezTo>
                <a:cubicBezTo>
                  <a:pt x="9332886" y="341929"/>
                  <a:pt x="9339681" y="331774"/>
                  <a:pt x="9354980" y="331774"/>
                </a:cubicBezTo>
                <a:close/>
                <a:moveTo>
                  <a:pt x="9278507" y="331774"/>
                </a:moveTo>
                <a:cubicBezTo>
                  <a:pt x="9292108" y="333467"/>
                  <a:pt x="9309105" y="343623"/>
                  <a:pt x="9315900" y="355472"/>
                </a:cubicBezTo>
                <a:cubicBezTo>
                  <a:pt x="9321008" y="369014"/>
                  <a:pt x="9314201" y="379169"/>
                  <a:pt x="9298902" y="379169"/>
                </a:cubicBezTo>
                <a:cubicBezTo>
                  <a:pt x="9283603" y="379169"/>
                  <a:pt x="9266593" y="369014"/>
                  <a:pt x="9261498" y="355472"/>
                </a:cubicBezTo>
                <a:cubicBezTo>
                  <a:pt x="9256390" y="341929"/>
                  <a:pt x="9263196" y="331774"/>
                  <a:pt x="9278507" y="331774"/>
                </a:cubicBezTo>
                <a:close/>
                <a:moveTo>
                  <a:pt x="9200289" y="331774"/>
                </a:moveTo>
                <a:cubicBezTo>
                  <a:pt x="9215588" y="333467"/>
                  <a:pt x="9232585" y="343623"/>
                  <a:pt x="9237693" y="355472"/>
                </a:cubicBezTo>
                <a:cubicBezTo>
                  <a:pt x="9242789" y="369014"/>
                  <a:pt x="9234284" y="379169"/>
                  <a:pt x="9218985" y="379169"/>
                </a:cubicBezTo>
                <a:cubicBezTo>
                  <a:pt x="9203686" y="379169"/>
                  <a:pt x="9186688" y="369014"/>
                  <a:pt x="9181592" y="355472"/>
                </a:cubicBezTo>
                <a:cubicBezTo>
                  <a:pt x="9176484" y="341929"/>
                  <a:pt x="9184989" y="331774"/>
                  <a:pt x="9200289" y="331774"/>
                </a:cubicBezTo>
                <a:close/>
                <a:moveTo>
                  <a:pt x="9116986" y="331774"/>
                </a:moveTo>
                <a:cubicBezTo>
                  <a:pt x="9132285" y="331774"/>
                  <a:pt x="9149295" y="343623"/>
                  <a:pt x="9154391" y="355472"/>
                </a:cubicBezTo>
                <a:cubicBezTo>
                  <a:pt x="9159498" y="369014"/>
                  <a:pt x="9150993" y="379169"/>
                  <a:pt x="9135682" y="379169"/>
                </a:cubicBezTo>
                <a:cubicBezTo>
                  <a:pt x="9120383" y="379169"/>
                  <a:pt x="9103385" y="369014"/>
                  <a:pt x="9098277" y="355472"/>
                </a:cubicBezTo>
                <a:cubicBezTo>
                  <a:pt x="9093181" y="341929"/>
                  <a:pt x="9101675" y="331774"/>
                  <a:pt x="9116986" y="331774"/>
                </a:cubicBezTo>
                <a:close/>
                <a:moveTo>
                  <a:pt x="9040478" y="331774"/>
                </a:moveTo>
                <a:cubicBezTo>
                  <a:pt x="9054078" y="331774"/>
                  <a:pt x="9071076" y="343623"/>
                  <a:pt x="9076172" y="355472"/>
                </a:cubicBezTo>
                <a:cubicBezTo>
                  <a:pt x="9081279" y="369014"/>
                  <a:pt x="9072774" y="379169"/>
                  <a:pt x="9057475" y="379169"/>
                </a:cubicBezTo>
                <a:cubicBezTo>
                  <a:pt x="9042176" y="379169"/>
                  <a:pt x="9025166" y="369014"/>
                  <a:pt x="9021769" y="355472"/>
                </a:cubicBezTo>
                <a:cubicBezTo>
                  <a:pt x="9016673" y="341929"/>
                  <a:pt x="9025166" y="331774"/>
                  <a:pt x="9040478" y="331774"/>
                </a:cubicBezTo>
                <a:close/>
                <a:moveTo>
                  <a:pt x="8962271" y="331774"/>
                </a:moveTo>
                <a:cubicBezTo>
                  <a:pt x="8977570" y="331774"/>
                  <a:pt x="8992870" y="343623"/>
                  <a:pt x="8997977" y="355472"/>
                </a:cubicBezTo>
                <a:cubicBezTo>
                  <a:pt x="9003073" y="369014"/>
                  <a:pt x="8994568" y="379169"/>
                  <a:pt x="8979269" y="379169"/>
                </a:cubicBezTo>
                <a:cubicBezTo>
                  <a:pt x="8963970" y="379169"/>
                  <a:pt x="8948670" y="369014"/>
                  <a:pt x="8943574" y="355472"/>
                </a:cubicBezTo>
                <a:cubicBezTo>
                  <a:pt x="8938478" y="341929"/>
                  <a:pt x="8946972" y="331774"/>
                  <a:pt x="8962271" y="331774"/>
                </a:cubicBezTo>
                <a:close/>
                <a:moveTo>
                  <a:pt x="8884052" y="331774"/>
                </a:moveTo>
                <a:cubicBezTo>
                  <a:pt x="8899364" y="331774"/>
                  <a:pt x="8914663" y="343623"/>
                  <a:pt x="8919771" y="355472"/>
                </a:cubicBezTo>
                <a:cubicBezTo>
                  <a:pt x="8924866" y="369014"/>
                  <a:pt x="8916374" y="379169"/>
                  <a:pt x="8901062" y="379169"/>
                </a:cubicBezTo>
                <a:cubicBezTo>
                  <a:pt x="8885763" y="379169"/>
                  <a:pt x="8870452" y="369014"/>
                  <a:pt x="8865356" y="355472"/>
                </a:cubicBezTo>
                <a:cubicBezTo>
                  <a:pt x="8860261" y="341929"/>
                  <a:pt x="8868753" y="331774"/>
                  <a:pt x="8884052" y="331774"/>
                </a:cubicBezTo>
                <a:close/>
                <a:moveTo>
                  <a:pt x="8805845" y="331774"/>
                </a:moveTo>
                <a:cubicBezTo>
                  <a:pt x="8821144" y="331774"/>
                  <a:pt x="8836444" y="343623"/>
                  <a:pt x="8841552" y="355472"/>
                </a:cubicBezTo>
                <a:cubicBezTo>
                  <a:pt x="8846648" y="369014"/>
                  <a:pt x="8838154" y="379169"/>
                  <a:pt x="8822844" y="379169"/>
                </a:cubicBezTo>
                <a:cubicBezTo>
                  <a:pt x="8807544" y="379169"/>
                  <a:pt x="8792245" y="369014"/>
                  <a:pt x="8787137" y="355472"/>
                </a:cubicBezTo>
                <a:cubicBezTo>
                  <a:pt x="8782042" y="341929"/>
                  <a:pt x="8790535" y="331774"/>
                  <a:pt x="8805845" y="331774"/>
                </a:cubicBezTo>
                <a:close/>
                <a:moveTo>
                  <a:pt x="8727651" y="331774"/>
                </a:moveTo>
                <a:cubicBezTo>
                  <a:pt x="8741252" y="331774"/>
                  <a:pt x="8758250" y="343623"/>
                  <a:pt x="8763346" y="355472"/>
                </a:cubicBezTo>
                <a:cubicBezTo>
                  <a:pt x="8768453" y="369014"/>
                  <a:pt x="8759948" y="379169"/>
                  <a:pt x="8744649" y="379169"/>
                </a:cubicBezTo>
                <a:cubicBezTo>
                  <a:pt x="8729350" y="379169"/>
                  <a:pt x="8714051" y="369014"/>
                  <a:pt x="8708943" y="355472"/>
                </a:cubicBezTo>
                <a:cubicBezTo>
                  <a:pt x="8703847" y="341929"/>
                  <a:pt x="8712352" y="331774"/>
                  <a:pt x="8727651" y="331774"/>
                </a:cubicBezTo>
                <a:close/>
                <a:moveTo>
                  <a:pt x="8647733" y="331774"/>
                </a:moveTo>
                <a:cubicBezTo>
                  <a:pt x="8663045" y="331774"/>
                  <a:pt x="8680042" y="341929"/>
                  <a:pt x="8683451" y="355472"/>
                </a:cubicBezTo>
                <a:cubicBezTo>
                  <a:pt x="8688547" y="369014"/>
                  <a:pt x="8678344" y="379169"/>
                  <a:pt x="8664743" y="379169"/>
                </a:cubicBezTo>
                <a:cubicBezTo>
                  <a:pt x="8649444" y="379169"/>
                  <a:pt x="8634145" y="369014"/>
                  <a:pt x="8629037" y="355472"/>
                </a:cubicBezTo>
                <a:cubicBezTo>
                  <a:pt x="8623941" y="341929"/>
                  <a:pt x="8634145" y="331774"/>
                  <a:pt x="8647733" y="331774"/>
                </a:cubicBezTo>
                <a:close/>
                <a:moveTo>
                  <a:pt x="8569551" y="331774"/>
                </a:moveTo>
                <a:cubicBezTo>
                  <a:pt x="8584850" y="331774"/>
                  <a:pt x="8601848" y="341929"/>
                  <a:pt x="8605245" y="355472"/>
                </a:cubicBezTo>
                <a:cubicBezTo>
                  <a:pt x="8610352" y="369014"/>
                  <a:pt x="8600149" y="379169"/>
                  <a:pt x="8584850" y="379169"/>
                </a:cubicBezTo>
                <a:cubicBezTo>
                  <a:pt x="8569551" y="379169"/>
                  <a:pt x="8554251" y="369014"/>
                  <a:pt x="8549144" y="355472"/>
                </a:cubicBezTo>
                <a:cubicBezTo>
                  <a:pt x="8545746" y="341929"/>
                  <a:pt x="8554251" y="331774"/>
                  <a:pt x="8569551" y="331774"/>
                </a:cubicBezTo>
                <a:close/>
                <a:moveTo>
                  <a:pt x="8493031" y="331774"/>
                </a:moveTo>
                <a:cubicBezTo>
                  <a:pt x="8508330" y="331774"/>
                  <a:pt x="8525340" y="341929"/>
                  <a:pt x="8528737" y="355472"/>
                </a:cubicBezTo>
                <a:cubicBezTo>
                  <a:pt x="8532134" y="369014"/>
                  <a:pt x="8523641" y="379169"/>
                  <a:pt x="8508330" y="379169"/>
                </a:cubicBezTo>
                <a:cubicBezTo>
                  <a:pt x="8493031" y="379169"/>
                  <a:pt x="8477731" y="369014"/>
                  <a:pt x="8472635" y="355472"/>
                </a:cubicBezTo>
                <a:cubicBezTo>
                  <a:pt x="8469239" y="341929"/>
                  <a:pt x="8477731" y="331774"/>
                  <a:pt x="8493031" y="331774"/>
                </a:cubicBezTo>
                <a:close/>
                <a:moveTo>
                  <a:pt x="8416523" y="331774"/>
                </a:moveTo>
                <a:cubicBezTo>
                  <a:pt x="8431834" y="331774"/>
                  <a:pt x="8447133" y="341929"/>
                  <a:pt x="8450531" y="355472"/>
                </a:cubicBezTo>
                <a:cubicBezTo>
                  <a:pt x="8453928" y="369014"/>
                  <a:pt x="8445435" y="379169"/>
                  <a:pt x="8430136" y="379169"/>
                </a:cubicBezTo>
                <a:cubicBezTo>
                  <a:pt x="8414824" y="379169"/>
                  <a:pt x="8399525" y="369014"/>
                  <a:pt x="8396128" y="355472"/>
                </a:cubicBezTo>
                <a:cubicBezTo>
                  <a:pt x="8392719" y="341929"/>
                  <a:pt x="8401224" y="331774"/>
                  <a:pt x="8416523" y="331774"/>
                </a:cubicBezTo>
                <a:close/>
                <a:moveTo>
                  <a:pt x="8334908" y="331774"/>
                </a:moveTo>
                <a:cubicBezTo>
                  <a:pt x="8350207" y="331774"/>
                  <a:pt x="8365506" y="341929"/>
                  <a:pt x="8368903" y="355472"/>
                </a:cubicBezTo>
                <a:cubicBezTo>
                  <a:pt x="8372312" y="369014"/>
                  <a:pt x="8363807" y="379169"/>
                  <a:pt x="8348508" y="379169"/>
                </a:cubicBezTo>
                <a:cubicBezTo>
                  <a:pt x="8333209" y="379169"/>
                  <a:pt x="8317898" y="369014"/>
                  <a:pt x="8314500" y="355472"/>
                </a:cubicBezTo>
                <a:cubicBezTo>
                  <a:pt x="8311104" y="341929"/>
                  <a:pt x="8319596" y="331774"/>
                  <a:pt x="8334908" y="331774"/>
                </a:cubicBezTo>
                <a:close/>
                <a:moveTo>
                  <a:pt x="8256701" y="331774"/>
                </a:moveTo>
                <a:cubicBezTo>
                  <a:pt x="8272000" y="331774"/>
                  <a:pt x="8287299" y="341929"/>
                  <a:pt x="8290708" y="355472"/>
                </a:cubicBezTo>
                <a:cubicBezTo>
                  <a:pt x="8294105" y="369014"/>
                  <a:pt x="8285601" y="379169"/>
                  <a:pt x="8270301" y="379169"/>
                </a:cubicBezTo>
                <a:cubicBezTo>
                  <a:pt x="8255002" y="379169"/>
                  <a:pt x="8239702" y="369014"/>
                  <a:pt x="8236306" y="355472"/>
                </a:cubicBezTo>
                <a:cubicBezTo>
                  <a:pt x="8232908" y="341929"/>
                  <a:pt x="8241402" y="331774"/>
                  <a:pt x="8256701" y="331774"/>
                </a:cubicBezTo>
                <a:close/>
                <a:moveTo>
                  <a:pt x="8178518" y="331774"/>
                </a:moveTo>
                <a:cubicBezTo>
                  <a:pt x="8193817" y="331774"/>
                  <a:pt x="8209116" y="341929"/>
                  <a:pt x="8212525" y="355472"/>
                </a:cubicBezTo>
                <a:cubicBezTo>
                  <a:pt x="8215922" y="369014"/>
                  <a:pt x="8207417" y="379169"/>
                  <a:pt x="8192118" y="379169"/>
                </a:cubicBezTo>
                <a:cubicBezTo>
                  <a:pt x="8176807" y="379169"/>
                  <a:pt x="8161508" y="369014"/>
                  <a:pt x="8158110" y="355472"/>
                </a:cubicBezTo>
                <a:cubicBezTo>
                  <a:pt x="8154714" y="341929"/>
                  <a:pt x="8163206" y="331774"/>
                  <a:pt x="8178518" y="331774"/>
                </a:cubicBezTo>
                <a:close/>
                <a:moveTo>
                  <a:pt x="8100311" y="331774"/>
                </a:moveTo>
                <a:cubicBezTo>
                  <a:pt x="8115610" y="331774"/>
                  <a:pt x="8130910" y="341929"/>
                  <a:pt x="8134306" y="355472"/>
                </a:cubicBezTo>
                <a:cubicBezTo>
                  <a:pt x="8137715" y="369014"/>
                  <a:pt x="8129211" y="379169"/>
                  <a:pt x="8113911" y="379169"/>
                </a:cubicBezTo>
                <a:cubicBezTo>
                  <a:pt x="8098601" y="379169"/>
                  <a:pt x="8083301" y="369014"/>
                  <a:pt x="8079904" y="355472"/>
                </a:cubicBezTo>
                <a:cubicBezTo>
                  <a:pt x="8076495" y="341929"/>
                  <a:pt x="8086699" y="331774"/>
                  <a:pt x="8100311" y="331774"/>
                </a:cubicBezTo>
                <a:close/>
                <a:moveTo>
                  <a:pt x="8022092" y="331774"/>
                </a:moveTo>
                <a:cubicBezTo>
                  <a:pt x="8037403" y="331774"/>
                  <a:pt x="8052703" y="341929"/>
                  <a:pt x="8056099" y="355472"/>
                </a:cubicBezTo>
                <a:cubicBezTo>
                  <a:pt x="8059497" y="369014"/>
                  <a:pt x="8049294" y="379169"/>
                  <a:pt x="8033994" y="379169"/>
                </a:cubicBezTo>
                <a:cubicBezTo>
                  <a:pt x="8018695" y="379169"/>
                  <a:pt x="8003396" y="369014"/>
                  <a:pt x="7999998" y="355472"/>
                </a:cubicBezTo>
                <a:cubicBezTo>
                  <a:pt x="7996602" y="341929"/>
                  <a:pt x="8006793" y="331774"/>
                  <a:pt x="8022092" y="331774"/>
                </a:cubicBezTo>
                <a:close/>
                <a:moveTo>
                  <a:pt x="7943885" y="331774"/>
                </a:moveTo>
                <a:cubicBezTo>
                  <a:pt x="7959197" y="331774"/>
                  <a:pt x="7974496" y="341929"/>
                  <a:pt x="7977893" y="355472"/>
                </a:cubicBezTo>
                <a:cubicBezTo>
                  <a:pt x="7981290" y="369014"/>
                  <a:pt x="7971087" y="379169"/>
                  <a:pt x="7955788" y="379169"/>
                </a:cubicBezTo>
                <a:cubicBezTo>
                  <a:pt x="7940476" y="379169"/>
                  <a:pt x="7925177" y="369014"/>
                  <a:pt x="7921780" y="355472"/>
                </a:cubicBezTo>
                <a:cubicBezTo>
                  <a:pt x="7918383" y="341929"/>
                  <a:pt x="7928586" y="331774"/>
                  <a:pt x="7943885" y="331774"/>
                </a:cubicBezTo>
                <a:close/>
                <a:moveTo>
                  <a:pt x="7865691" y="331774"/>
                </a:moveTo>
                <a:cubicBezTo>
                  <a:pt x="7880991" y="331774"/>
                  <a:pt x="7896289" y="341929"/>
                  <a:pt x="7897988" y="355472"/>
                </a:cubicBezTo>
                <a:cubicBezTo>
                  <a:pt x="7901385" y="369014"/>
                  <a:pt x="7891182" y="379169"/>
                  <a:pt x="7875882" y="379169"/>
                </a:cubicBezTo>
                <a:cubicBezTo>
                  <a:pt x="7860583" y="379169"/>
                  <a:pt x="7845284" y="369014"/>
                  <a:pt x="7843585" y="355472"/>
                </a:cubicBezTo>
                <a:cubicBezTo>
                  <a:pt x="7840188" y="341929"/>
                  <a:pt x="7850391" y="331774"/>
                  <a:pt x="7865691" y="331774"/>
                </a:cubicBezTo>
                <a:close/>
                <a:moveTo>
                  <a:pt x="7789170" y="331774"/>
                </a:moveTo>
                <a:cubicBezTo>
                  <a:pt x="7802771" y="331774"/>
                  <a:pt x="7818070" y="341929"/>
                  <a:pt x="7821467" y="355472"/>
                </a:cubicBezTo>
                <a:cubicBezTo>
                  <a:pt x="7824876" y="369014"/>
                  <a:pt x="7814673" y="379169"/>
                  <a:pt x="7799374" y="379169"/>
                </a:cubicBezTo>
                <a:cubicBezTo>
                  <a:pt x="7784074" y="379169"/>
                  <a:pt x="7768775" y="369014"/>
                  <a:pt x="7767078" y="355472"/>
                </a:cubicBezTo>
                <a:cubicBezTo>
                  <a:pt x="7763680" y="341929"/>
                  <a:pt x="7773871" y="331774"/>
                  <a:pt x="7789170" y="331774"/>
                </a:cubicBezTo>
                <a:close/>
                <a:moveTo>
                  <a:pt x="7710953" y="331774"/>
                </a:moveTo>
                <a:cubicBezTo>
                  <a:pt x="7726265" y="331774"/>
                  <a:pt x="7739866" y="341929"/>
                  <a:pt x="7743262" y="355472"/>
                </a:cubicBezTo>
                <a:cubicBezTo>
                  <a:pt x="7746671" y="369014"/>
                  <a:pt x="7736468" y="379169"/>
                  <a:pt x="7721170" y="379169"/>
                </a:cubicBezTo>
                <a:cubicBezTo>
                  <a:pt x="7705858" y="379169"/>
                  <a:pt x="7690559" y="369014"/>
                  <a:pt x="7688860" y="355472"/>
                </a:cubicBezTo>
                <a:cubicBezTo>
                  <a:pt x="7685463" y="341929"/>
                  <a:pt x="7695654" y="331774"/>
                  <a:pt x="7710953" y="331774"/>
                </a:cubicBezTo>
                <a:close/>
                <a:moveTo>
                  <a:pt x="7632770" y="331774"/>
                </a:moveTo>
                <a:cubicBezTo>
                  <a:pt x="7648070" y="331774"/>
                  <a:pt x="7663369" y="341929"/>
                  <a:pt x="7665067" y="355472"/>
                </a:cubicBezTo>
                <a:cubicBezTo>
                  <a:pt x="7668466" y="369014"/>
                  <a:pt x="7658261" y="379169"/>
                  <a:pt x="7642962" y="379169"/>
                </a:cubicBezTo>
                <a:cubicBezTo>
                  <a:pt x="7627663" y="379169"/>
                  <a:pt x="7614063" y="369014"/>
                  <a:pt x="7610666" y="355472"/>
                </a:cubicBezTo>
                <a:cubicBezTo>
                  <a:pt x="7607268" y="341929"/>
                  <a:pt x="7617471" y="331774"/>
                  <a:pt x="7632770" y="331774"/>
                </a:cubicBezTo>
                <a:close/>
                <a:moveTo>
                  <a:pt x="7554559" y="331774"/>
                </a:moveTo>
                <a:cubicBezTo>
                  <a:pt x="7569858" y="331774"/>
                  <a:pt x="7585149" y="341929"/>
                  <a:pt x="7586850" y="355472"/>
                </a:cubicBezTo>
                <a:cubicBezTo>
                  <a:pt x="7590246" y="369014"/>
                  <a:pt x="7580044" y="379169"/>
                  <a:pt x="7564751" y="379169"/>
                </a:cubicBezTo>
                <a:cubicBezTo>
                  <a:pt x="7549452" y="379169"/>
                  <a:pt x="7535851" y="369014"/>
                  <a:pt x="7532454" y="355472"/>
                </a:cubicBezTo>
                <a:cubicBezTo>
                  <a:pt x="7530754" y="341929"/>
                  <a:pt x="7539251" y="331774"/>
                  <a:pt x="7554559" y="331774"/>
                </a:cubicBezTo>
                <a:close/>
                <a:moveTo>
                  <a:pt x="7478050" y="331774"/>
                </a:moveTo>
                <a:cubicBezTo>
                  <a:pt x="7493358" y="331774"/>
                  <a:pt x="7508662" y="343623"/>
                  <a:pt x="7510361" y="355472"/>
                </a:cubicBezTo>
                <a:cubicBezTo>
                  <a:pt x="7512061" y="369014"/>
                  <a:pt x="7501868" y="379169"/>
                  <a:pt x="7486567" y="379169"/>
                </a:cubicBezTo>
                <a:cubicBezTo>
                  <a:pt x="7471259" y="379169"/>
                  <a:pt x="7457656" y="369014"/>
                  <a:pt x="7454250" y="355472"/>
                </a:cubicBezTo>
                <a:cubicBezTo>
                  <a:pt x="7452550" y="341929"/>
                  <a:pt x="7462750" y="331774"/>
                  <a:pt x="7478050" y="331774"/>
                </a:cubicBezTo>
                <a:close/>
                <a:moveTo>
                  <a:pt x="7399857" y="331774"/>
                </a:moveTo>
                <a:cubicBezTo>
                  <a:pt x="7415159" y="331774"/>
                  <a:pt x="7430455" y="343623"/>
                  <a:pt x="7432158" y="355472"/>
                </a:cubicBezTo>
                <a:cubicBezTo>
                  <a:pt x="7433867" y="369014"/>
                  <a:pt x="7423661" y="379169"/>
                  <a:pt x="7408363" y="379169"/>
                </a:cubicBezTo>
                <a:cubicBezTo>
                  <a:pt x="7393063" y="379169"/>
                  <a:pt x="7379461" y="369014"/>
                  <a:pt x="7376066" y="355472"/>
                </a:cubicBezTo>
                <a:cubicBezTo>
                  <a:pt x="7374355" y="341929"/>
                  <a:pt x="7384557" y="331774"/>
                  <a:pt x="7399857" y="331774"/>
                </a:cubicBezTo>
                <a:close/>
                <a:moveTo>
                  <a:pt x="7245137" y="331774"/>
                </a:moveTo>
                <a:cubicBezTo>
                  <a:pt x="7260438" y="331774"/>
                  <a:pt x="7274039" y="341929"/>
                  <a:pt x="7275738" y="355472"/>
                </a:cubicBezTo>
                <a:cubicBezTo>
                  <a:pt x="7277436" y="369014"/>
                  <a:pt x="7267232" y="379169"/>
                  <a:pt x="7251934" y="379169"/>
                </a:cubicBezTo>
                <a:cubicBezTo>
                  <a:pt x="7236635" y="379169"/>
                  <a:pt x="7223033" y="369014"/>
                  <a:pt x="7221321" y="355472"/>
                </a:cubicBezTo>
                <a:cubicBezTo>
                  <a:pt x="7219625" y="341929"/>
                  <a:pt x="7229841" y="331774"/>
                  <a:pt x="7245137" y="331774"/>
                </a:cubicBezTo>
                <a:close/>
                <a:moveTo>
                  <a:pt x="7166931" y="331774"/>
                </a:moveTo>
                <a:cubicBezTo>
                  <a:pt x="7182230" y="331774"/>
                  <a:pt x="7195831" y="341929"/>
                  <a:pt x="7197528" y="355472"/>
                </a:cubicBezTo>
                <a:cubicBezTo>
                  <a:pt x="7199239" y="369014"/>
                  <a:pt x="7189035" y="379169"/>
                  <a:pt x="7173734" y="379169"/>
                </a:cubicBezTo>
                <a:cubicBezTo>
                  <a:pt x="7158436" y="379169"/>
                  <a:pt x="7144835" y="369014"/>
                  <a:pt x="7143137" y="355472"/>
                </a:cubicBezTo>
                <a:cubicBezTo>
                  <a:pt x="7141425" y="341929"/>
                  <a:pt x="7151631" y="331774"/>
                  <a:pt x="7166931" y="331774"/>
                </a:cubicBezTo>
                <a:close/>
                <a:moveTo>
                  <a:pt x="6539718" y="331774"/>
                </a:moveTo>
                <a:cubicBezTo>
                  <a:pt x="6555031" y="333467"/>
                  <a:pt x="6566933" y="343623"/>
                  <a:pt x="6568623" y="355472"/>
                </a:cubicBezTo>
                <a:cubicBezTo>
                  <a:pt x="6570324" y="369014"/>
                  <a:pt x="6558429" y="379169"/>
                  <a:pt x="6543130" y="379169"/>
                </a:cubicBezTo>
                <a:cubicBezTo>
                  <a:pt x="6527823" y="379169"/>
                  <a:pt x="6514223" y="369014"/>
                  <a:pt x="6514223" y="355472"/>
                </a:cubicBezTo>
                <a:cubicBezTo>
                  <a:pt x="6512524" y="341929"/>
                  <a:pt x="6524428" y="331774"/>
                  <a:pt x="6539718" y="331774"/>
                </a:cubicBezTo>
                <a:close/>
                <a:moveTo>
                  <a:pt x="6461508" y="331774"/>
                </a:moveTo>
                <a:cubicBezTo>
                  <a:pt x="6476810" y="333467"/>
                  <a:pt x="6490410" y="343623"/>
                  <a:pt x="6490410" y="355472"/>
                </a:cubicBezTo>
                <a:cubicBezTo>
                  <a:pt x="6490410" y="369014"/>
                  <a:pt x="6480218" y="379169"/>
                  <a:pt x="6464920" y="379169"/>
                </a:cubicBezTo>
                <a:cubicBezTo>
                  <a:pt x="6449612" y="379169"/>
                  <a:pt x="6436006" y="369014"/>
                  <a:pt x="6436006" y="355472"/>
                </a:cubicBezTo>
                <a:cubicBezTo>
                  <a:pt x="6436006" y="341929"/>
                  <a:pt x="6446211" y="331774"/>
                  <a:pt x="6461508" y="331774"/>
                </a:cubicBezTo>
                <a:close/>
                <a:moveTo>
                  <a:pt x="6385045" y="331774"/>
                </a:moveTo>
                <a:cubicBezTo>
                  <a:pt x="6400335" y="333467"/>
                  <a:pt x="6412240" y="343623"/>
                  <a:pt x="6413937" y="355472"/>
                </a:cubicBezTo>
                <a:cubicBezTo>
                  <a:pt x="6413937" y="369014"/>
                  <a:pt x="6402036" y="379169"/>
                  <a:pt x="6388433" y="379169"/>
                </a:cubicBezTo>
                <a:cubicBezTo>
                  <a:pt x="6373140" y="379169"/>
                  <a:pt x="6361238" y="369014"/>
                  <a:pt x="6359539" y="355472"/>
                </a:cubicBezTo>
                <a:cubicBezTo>
                  <a:pt x="6359539" y="341929"/>
                  <a:pt x="6371441" y="331774"/>
                  <a:pt x="6385045" y="331774"/>
                </a:cubicBezTo>
                <a:close/>
                <a:moveTo>
                  <a:pt x="6306848" y="331774"/>
                </a:moveTo>
                <a:cubicBezTo>
                  <a:pt x="6322147" y="333467"/>
                  <a:pt x="6335739" y="343623"/>
                  <a:pt x="6335739" y="355472"/>
                </a:cubicBezTo>
                <a:cubicBezTo>
                  <a:pt x="6335739" y="369014"/>
                  <a:pt x="6323840" y="379169"/>
                  <a:pt x="6308547" y="379169"/>
                </a:cubicBezTo>
                <a:cubicBezTo>
                  <a:pt x="6293251" y="379169"/>
                  <a:pt x="6281340" y="369014"/>
                  <a:pt x="6279637" y="355472"/>
                </a:cubicBezTo>
                <a:cubicBezTo>
                  <a:pt x="6279637" y="341929"/>
                  <a:pt x="6291540" y="331774"/>
                  <a:pt x="6306848" y="331774"/>
                </a:cubicBezTo>
                <a:close/>
                <a:moveTo>
                  <a:pt x="6228658" y="331774"/>
                </a:moveTo>
                <a:cubicBezTo>
                  <a:pt x="6243955" y="333467"/>
                  <a:pt x="6257555" y="343623"/>
                  <a:pt x="6257555" y="355472"/>
                </a:cubicBezTo>
                <a:cubicBezTo>
                  <a:pt x="6257555" y="369014"/>
                  <a:pt x="6245653" y="379169"/>
                  <a:pt x="6230352" y="379169"/>
                </a:cubicBezTo>
                <a:cubicBezTo>
                  <a:pt x="6215061" y="379169"/>
                  <a:pt x="6203156" y="369014"/>
                  <a:pt x="6201460" y="355472"/>
                </a:cubicBezTo>
                <a:cubicBezTo>
                  <a:pt x="6201460" y="341929"/>
                  <a:pt x="6213356" y="331774"/>
                  <a:pt x="6228658" y="331774"/>
                </a:cubicBezTo>
                <a:close/>
                <a:moveTo>
                  <a:pt x="6150450" y="331774"/>
                </a:moveTo>
                <a:cubicBezTo>
                  <a:pt x="6164065" y="333467"/>
                  <a:pt x="6177663" y="343623"/>
                  <a:pt x="6177663" y="355472"/>
                </a:cubicBezTo>
                <a:cubicBezTo>
                  <a:pt x="6177663" y="369014"/>
                  <a:pt x="6165754" y="379169"/>
                  <a:pt x="6150450" y="379169"/>
                </a:cubicBezTo>
                <a:cubicBezTo>
                  <a:pt x="6135152" y="379169"/>
                  <a:pt x="6123251" y="369014"/>
                  <a:pt x="6123251" y="355472"/>
                </a:cubicBezTo>
                <a:cubicBezTo>
                  <a:pt x="6123251" y="341929"/>
                  <a:pt x="6135152" y="331774"/>
                  <a:pt x="6150450" y="331774"/>
                </a:cubicBezTo>
                <a:close/>
                <a:moveTo>
                  <a:pt x="6072255" y="331774"/>
                </a:moveTo>
                <a:cubicBezTo>
                  <a:pt x="6087555" y="333467"/>
                  <a:pt x="6099449" y="343623"/>
                  <a:pt x="6099449" y="355472"/>
                </a:cubicBezTo>
                <a:cubicBezTo>
                  <a:pt x="6099449" y="369014"/>
                  <a:pt x="6087555" y="379169"/>
                  <a:pt x="6072255" y="379169"/>
                </a:cubicBezTo>
                <a:cubicBezTo>
                  <a:pt x="6056949" y="379169"/>
                  <a:pt x="6045045" y="369014"/>
                  <a:pt x="6045045" y="355472"/>
                </a:cubicBezTo>
                <a:cubicBezTo>
                  <a:pt x="6045045" y="341929"/>
                  <a:pt x="6056949" y="331774"/>
                  <a:pt x="6072255" y="331774"/>
                </a:cubicBezTo>
                <a:close/>
                <a:moveTo>
                  <a:pt x="3178467" y="330080"/>
                </a:moveTo>
                <a:cubicBezTo>
                  <a:pt x="3193768" y="331772"/>
                  <a:pt x="3202257" y="341929"/>
                  <a:pt x="3197164" y="353778"/>
                </a:cubicBezTo>
                <a:cubicBezTo>
                  <a:pt x="3192065" y="367320"/>
                  <a:pt x="3176756" y="377476"/>
                  <a:pt x="3161456" y="377476"/>
                </a:cubicBezTo>
                <a:cubicBezTo>
                  <a:pt x="3146154" y="377476"/>
                  <a:pt x="3137652" y="367320"/>
                  <a:pt x="3142748" y="353778"/>
                </a:cubicBezTo>
                <a:cubicBezTo>
                  <a:pt x="3147856" y="340236"/>
                  <a:pt x="3163154" y="330080"/>
                  <a:pt x="3178467" y="330080"/>
                </a:cubicBezTo>
                <a:close/>
                <a:moveTo>
                  <a:pt x="2865639" y="330080"/>
                </a:moveTo>
                <a:cubicBezTo>
                  <a:pt x="2880937" y="330080"/>
                  <a:pt x="2889428" y="341929"/>
                  <a:pt x="2884332" y="353778"/>
                </a:cubicBezTo>
                <a:cubicBezTo>
                  <a:pt x="2879236" y="367320"/>
                  <a:pt x="2862242" y="377476"/>
                  <a:pt x="2846942" y="377476"/>
                </a:cubicBezTo>
                <a:cubicBezTo>
                  <a:pt x="2831634" y="377476"/>
                  <a:pt x="2823129" y="367320"/>
                  <a:pt x="2828225" y="353778"/>
                </a:cubicBezTo>
                <a:cubicBezTo>
                  <a:pt x="2833345" y="340236"/>
                  <a:pt x="2850340" y="330080"/>
                  <a:pt x="2865639" y="330080"/>
                </a:cubicBezTo>
                <a:close/>
                <a:moveTo>
                  <a:pt x="2714307" y="330080"/>
                </a:moveTo>
                <a:cubicBezTo>
                  <a:pt x="2727920" y="331772"/>
                  <a:pt x="2736412" y="341929"/>
                  <a:pt x="2731316" y="353778"/>
                </a:cubicBezTo>
                <a:cubicBezTo>
                  <a:pt x="2726221" y="367320"/>
                  <a:pt x="2709200" y="377476"/>
                  <a:pt x="2693901" y="377476"/>
                </a:cubicBezTo>
                <a:cubicBezTo>
                  <a:pt x="2678601" y="377476"/>
                  <a:pt x="2670108" y="367320"/>
                  <a:pt x="2676903" y="353778"/>
                </a:cubicBezTo>
                <a:cubicBezTo>
                  <a:pt x="2682010" y="340236"/>
                  <a:pt x="2699008" y="330080"/>
                  <a:pt x="2714307" y="330080"/>
                </a:cubicBezTo>
                <a:close/>
                <a:moveTo>
                  <a:pt x="2636101" y="330080"/>
                </a:moveTo>
                <a:cubicBezTo>
                  <a:pt x="2649702" y="331772"/>
                  <a:pt x="2658195" y="341929"/>
                  <a:pt x="2653099" y="353778"/>
                </a:cubicBezTo>
                <a:cubicBezTo>
                  <a:pt x="2648003" y="367320"/>
                  <a:pt x="2631006" y="377476"/>
                  <a:pt x="2615706" y="377476"/>
                </a:cubicBezTo>
                <a:cubicBezTo>
                  <a:pt x="2600395" y="377476"/>
                  <a:pt x="2591890" y="367320"/>
                  <a:pt x="2598685" y="353778"/>
                </a:cubicBezTo>
                <a:cubicBezTo>
                  <a:pt x="2603804" y="340236"/>
                  <a:pt x="2620802" y="330080"/>
                  <a:pt x="2636101" y="330080"/>
                </a:cubicBezTo>
                <a:close/>
                <a:moveTo>
                  <a:pt x="2399826" y="330080"/>
                </a:moveTo>
                <a:cubicBezTo>
                  <a:pt x="2415126" y="331772"/>
                  <a:pt x="2423619" y="341929"/>
                  <a:pt x="2416824" y="353778"/>
                </a:cubicBezTo>
                <a:cubicBezTo>
                  <a:pt x="2411728" y="367320"/>
                  <a:pt x="2394719" y="377476"/>
                  <a:pt x="2379420" y="377476"/>
                </a:cubicBezTo>
                <a:cubicBezTo>
                  <a:pt x="2364121" y="377476"/>
                  <a:pt x="2357315" y="367320"/>
                  <a:pt x="2362423" y="353778"/>
                </a:cubicBezTo>
                <a:cubicBezTo>
                  <a:pt x="2367529" y="340236"/>
                  <a:pt x="2386226" y="330080"/>
                  <a:pt x="2399826" y="330080"/>
                </a:cubicBezTo>
                <a:close/>
                <a:moveTo>
                  <a:pt x="2321596" y="330080"/>
                </a:moveTo>
                <a:cubicBezTo>
                  <a:pt x="2336895" y="330080"/>
                  <a:pt x="2345400" y="341929"/>
                  <a:pt x="2338594" y="353778"/>
                </a:cubicBezTo>
                <a:cubicBezTo>
                  <a:pt x="2331799" y="367320"/>
                  <a:pt x="2314801" y="377476"/>
                  <a:pt x="2299502" y="377476"/>
                </a:cubicBezTo>
                <a:cubicBezTo>
                  <a:pt x="2284203" y="377476"/>
                  <a:pt x="2277397" y="367320"/>
                  <a:pt x="2282492" y="353778"/>
                </a:cubicBezTo>
                <a:cubicBezTo>
                  <a:pt x="2289299" y="340236"/>
                  <a:pt x="2306297" y="330080"/>
                  <a:pt x="2321596" y="330080"/>
                </a:cubicBezTo>
                <a:close/>
                <a:moveTo>
                  <a:pt x="2243413" y="330080"/>
                </a:moveTo>
                <a:cubicBezTo>
                  <a:pt x="2258712" y="330080"/>
                  <a:pt x="2267217" y="341929"/>
                  <a:pt x="2260410" y="353778"/>
                </a:cubicBezTo>
                <a:cubicBezTo>
                  <a:pt x="2253617" y="367320"/>
                  <a:pt x="2236619" y="377476"/>
                  <a:pt x="2221320" y="377476"/>
                </a:cubicBezTo>
                <a:cubicBezTo>
                  <a:pt x="2206009" y="377476"/>
                  <a:pt x="2199203" y="367320"/>
                  <a:pt x="2204298" y="353778"/>
                </a:cubicBezTo>
                <a:cubicBezTo>
                  <a:pt x="2211105" y="340236"/>
                  <a:pt x="2228114" y="330080"/>
                  <a:pt x="2243413" y="330080"/>
                </a:cubicBezTo>
                <a:close/>
                <a:moveTo>
                  <a:pt x="2166894" y="330080"/>
                </a:moveTo>
                <a:cubicBezTo>
                  <a:pt x="2182193" y="330080"/>
                  <a:pt x="2187302" y="341929"/>
                  <a:pt x="2182193" y="353778"/>
                </a:cubicBezTo>
                <a:cubicBezTo>
                  <a:pt x="2175399" y="367320"/>
                  <a:pt x="2158401" y="377476"/>
                  <a:pt x="2143101" y="377476"/>
                </a:cubicBezTo>
                <a:cubicBezTo>
                  <a:pt x="2127791" y="377476"/>
                  <a:pt x="2120984" y="367320"/>
                  <a:pt x="2127791" y="353778"/>
                </a:cubicBezTo>
                <a:cubicBezTo>
                  <a:pt x="2134597" y="340236"/>
                  <a:pt x="2151594" y="330080"/>
                  <a:pt x="2166894" y="330080"/>
                </a:cubicBezTo>
                <a:close/>
                <a:moveTo>
                  <a:pt x="2086989" y="330080"/>
                </a:moveTo>
                <a:cubicBezTo>
                  <a:pt x="2102288" y="330080"/>
                  <a:pt x="2109094" y="341929"/>
                  <a:pt x="2102288" y="353778"/>
                </a:cubicBezTo>
                <a:cubicBezTo>
                  <a:pt x="2095494" y="367320"/>
                  <a:pt x="2078484" y="377476"/>
                  <a:pt x="2063185" y="377476"/>
                </a:cubicBezTo>
                <a:cubicBezTo>
                  <a:pt x="2047886" y="377476"/>
                  <a:pt x="2041091" y="367320"/>
                  <a:pt x="2047886" y="353778"/>
                </a:cubicBezTo>
                <a:cubicBezTo>
                  <a:pt x="2054692" y="340236"/>
                  <a:pt x="2071690" y="330080"/>
                  <a:pt x="2086989" y="330080"/>
                </a:cubicBezTo>
                <a:close/>
                <a:moveTo>
                  <a:pt x="4897318" y="328389"/>
                </a:moveTo>
                <a:cubicBezTo>
                  <a:pt x="4912607" y="328389"/>
                  <a:pt x="4922807" y="340238"/>
                  <a:pt x="4921109" y="352087"/>
                </a:cubicBezTo>
                <a:cubicBezTo>
                  <a:pt x="4919404" y="365629"/>
                  <a:pt x="4905803" y="375785"/>
                  <a:pt x="4890634" y="375785"/>
                </a:cubicBezTo>
                <a:cubicBezTo>
                  <a:pt x="4875330" y="375785"/>
                  <a:pt x="4865119" y="365629"/>
                  <a:pt x="4866831" y="352087"/>
                </a:cubicBezTo>
                <a:cubicBezTo>
                  <a:pt x="4868540" y="338545"/>
                  <a:pt x="4882123" y="328389"/>
                  <a:pt x="4897318" y="328389"/>
                </a:cubicBezTo>
                <a:close/>
                <a:moveTo>
                  <a:pt x="4817538" y="328389"/>
                </a:moveTo>
                <a:cubicBezTo>
                  <a:pt x="4832836" y="328389"/>
                  <a:pt x="4844737" y="340238"/>
                  <a:pt x="4841327" y="352087"/>
                </a:cubicBezTo>
                <a:cubicBezTo>
                  <a:pt x="4839628" y="365629"/>
                  <a:pt x="4826028" y="375785"/>
                  <a:pt x="4810731" y="375785"/>
                </a:cubicBezTo>
                <a:cubicBezTo>
                  <a:pt x="4795437" y="375785"/>
                  <a:pt x="4785243" y="365629"/>
                  <a:pt x="4786943" y="352087"/>
                </a:cubicBezTo>
                <a:cubicBezTo>
                  <a:pt x="4788638" y="338545"/>
                  <a:pt x="4802238" y="328389"/>
                  <a:pt x="4817538" y="328389"/>
                </a:cubicBezTo>
                <a:close/>
                <a:moveTo>
                  <a:pt x="4741033" y="328389"/>
                </a:moveTo>
                <a:cubicBezTo>
                  <a:pt x="4756342" y="330081"/>
                  <a:pt x="4766532" y="340238"/>
                  <a:pt x="4764841" y="352087"/>
                </a:cubicBezTo>
                <a:cubicBezTo>
                  <a:pt x="4763136" y="365629"/>
                  <a:pt x="4749527" y="375785"/>
                  <a:pt x="4734227" y="375785"/>
                </a:cubicBezTo>
                <a:cubicBezTo>
                  <a:pt x="4718928" y="375785"/>
                  <a:pt x="4708734" y="365629"/>
                  <a:pt x="4710424" y="352087"/>
                </a:cubicBezTo>
                <a:cubicBezTo>
                  <a:pt x="4712133" y="338545"/>
                  <a:pt x="4725736" y="328389"/>
                  <a:pt x="4741033" y="328389"/>
                </a:cubicBezTo>
                <a:close/>
                <a:moveTo>
                  <a:pt x="4659430" y="328389"/>
                </a:moveTo>
                <a:cubicBezTo>
                  <a:pt x="4674742" y="330081"/>
                  <a:pt x="4684939" y="340238"/>
                  <a:pt x="4683240" y="352087"/>
                </a:cubicBezTo>
                <a:cubicBezTo>
                  <a:pt x="4681538" y="365629"/>
                  <a:pt x="4666243" y="375785"/>
                  <a:pt x="4652633" y="375785"/>
                </a:cubicBezTo>
                <a:cubicBezTo>
                  <a:pt x="4637341" y="375785"/>
                  <a:pt x="4627126" y="365629"/>
                  <a:pt x="4628829" y="352087"/>
                </a:cubicBezTo>
                <a:cubicBezTo>
                  <a:pt x="4630532" y="338545"/>
                  <a:pt x="4645847" y="328389"/>
                  <a:pt x="4659430" y="328389"/>
                </a:cubicBezTo>
                <a:close/>
                <a:moveTo>
                  <a:pt x="4581221" y="328389"/>
                </a:moveTo>
                <a:cubicBezTo>
                  <a:pt x="4596522" y="330081"/>
                  <a:pt x="4606724" y="340238"/>
                  <a:pt x="4605030" y="352087"/>
                </a:cubicBezTo>
                <a:cubicBezTo>
                  <a:pt x="4603325" y="365629"/>
                  <a:pt x="4588030" y="375785"/>
                  <a:pt x="4572732" y="375785"/>
                </a:cubicBezTo>
                <a:cubicBezTo>
                  <a:pt x="4557428" y="375785"/>
                  <a:pt x="4547225" y="365629"/>
                  <a:pt x="4548924" y="352087"/>
                </a:cubicBezTo>
                <a:cubicBezTo>
                  <a:pt x="4550625" y="338545"/>
                  <a:pt x="4565921" y="328389"/>
                  <a:pt x="4581221" y="328389"/>
                </a:cubicBezTo>
                <a:close/>
                <a:moveTo>
                  <a:pt x="4503014" y="328389"/>
                </a:moveTo>
                <a:cubicBezTo>
                  <a:pt x="4518304" y="330081"/>
                  <a:pt x="4528513" y="340238"/>
                  <a:pt x="4526812" y="352087"/>
                </a:cubicBezTo>
                <a:cubicBezTo>
                  <a:pt x="4525108" y="365629"/>
                  <a:pt x="4509817" y="375785"/>
                  <a:pt x="4494527" y="375785"/>
                </a:cubicBezTo>
                <a:cubicBezTo>
                  <a:pt x="4479215" y="375785"/>
                  <a:pt x="4469011" y="365629"/>
                  <a:pt x="4470720" y="352087"/>
                </a:cubicBezTo>
                <a:cubicBezTo>
                  <a:pt x="4472410" y="338545"/>
                  <a:pt x="4487719" y="328389"/>
                  <a:pt x="4503014" y="328389"/>
                </a:cubicBezTo>
                <a:close/>
                <a:moveTo>
                  <a:pt x="4426510" y="328389"/>
                </a:moveTo>
                <a:cubicBezTo>
                  <a:pt x="4440114" y="330081"/>
                  <a:pt x="4450321" y="340238"/>
                  <a:pt x="4448609" y="352087"/>
                </a:cubicBezTo>
                <a:cubicBezTo>
                  <a:pt x="4446905" y="365629"/>
                  <a:pt x="4431610" y="375785"/>
                  <a:pt x="4416315" y="375785"/>
                </a:cubicBezTo>
                <a:cubicBezTo>
                  <a:pt x="4401014" y="375785"/>
                  <a:pt x="4390800" y="365629"/>
                  <a:pt x="4394218" y="352087"/>
                </a:cubicBezTo>
                <a:cubicBezTo>
                  <a:pt x="4397611" y="338545"/>
                  <a:pt x="4411212" y="328389"/>
                  <a:pt x="4426510" y="328389"/>
                </a:cubicBezTo>
                <a:close/>
                <a:moveTo>
                  <a:pt x="4348305" y="328389"/>
                </a:moveTo>
                <a:cubicBezTo>
                  <a:pt x="4363600" y="330081"/>
                  <a:pt x="4373802" y="340238"/>
                  <a:pt x="4370407" y="352087"/>
                </a:cubicBezTo>
                <a:cubicBezTo>
                  <a:pt x="4366999" y="365629"/>
                  <a:pt x="4353403" y="375785"/>
                  <a:pt x="4338091" y="375785"/>
                </a:cubicBezTo>
                <a:cubicBezTo>
                  <a:pt x="4322795" y="375785"/>
                  <a:pt x="4312603" y="365629"/>
                  <a:pt x="4316011" y="352087"/>
                </a:cubicBezTo>
                <a:cubicBezTo>
                  <a:pt x="4319402" y="338545"/>
                  <a:pt x="4332992" y="328389"/>
                  <a:pt x="4348305" y="328389"/>
                </a:cubicBezTo>
                <a:close/>
                <a:moveTo>
                  <a:pt x="4270101" y="328389"/>
                </a:moveTo>
                <a:cubicBezTo>
                  <a:pt x="4283724" y="330081"/>
                  <a:pt x="4293918" y="340238"/>
                  <a:pt x="4292226" y="352087"/>
                </a:cubicBezTo>
                <a:cubicBezTo>
                  <a:pt x="4288813" y="365629"/>
                  <a:pt x="4275201" y="375785"/>
                  <a:pt x="4259905" y="375785"/>
                </a:cubicBezTo>
                <a:cubicBezTo>
                  <a:pt x="4244602" y="375785"/>
                  <a:pt x="4234414" y="365629"/>
                  <a:pt x="4237808" y="352087"/>
                </a:cubicBezTo>
                <a:cubicBezTo>
                  <a:pt x="4241208" y="338545"/>
                  <a:pt x="4254810" y="328389"/>
                  <a:pt x="4270101" y="328389"/>
                </a:cubicBezTo>
                <a:close/>
                <a:moveTo>
                  <a:pt x="1930551" y="326697"/>
                </a:moveTo>
                <a:cubicBezTo>
                  <a:pt x="1945850" y="328389"/>
                  <a:pt x="1952656" y="338546"/>
                  <a:pt x="1945850" y="350395"/>
                </a:cubicBezTo>
                <a:cubicBezTo>
                  <a:pt x="1939054" y="363937"/>
                  <a:pt x="1922057" y="374093"/>
                  <a:pt x="1906758" y="374093"/>
                </a:cubicBezTo>
                <a:cubicBezTo>
                  <a:pt x="1891447" y="374093"/>
                  <a:pt x="1884653" y="363937"/>
                  <a:pt x="1891447" y="350395"/>
                </a:cubicBezTo>
                <a:cubicBezTo>
                  <a:pt x="1898252" y="336853"/>
                  <a:pt x="1915251" y="326697"/>
                  <a:pt x="1930551" y="326697"/>
                </a:cubicBezTo>
                <a:close/>
                <a:moveTo>
                  <a:pt x="1852332" y="326697"/>
                </a:moveTo>
                <a:cubicBezTo>
                  <a:pt x="1867631" y="328389"/>
                  <a:pt x="1874438" y="338546"/>
                  <a:pt x="1867631" y="350395"/>
                </a:cubicBezTo>
                <a:cubicBezTo>
                  <a:pt x="1860837" y="363937"/>
                  <a:pt x="1843839" y="374093"/>
                  <a:pt x="1828540" y="374093"/>
                </a:cubicBezTo>
                <a:cubicBezTo>
                  <a:pt x="1813241" y="374093"/>
                  <a:pt x="1806434" y="363937"/>
                  <a:pt x="1813241" y="350395"/>
                </a:cubicBezTo>
                <a:cubicBezTo>
                  <a:pt x="1820035" y="336853"/>
                  <a:pt x="1837033" y="326697"/>
                  <a:pt x="1852332" y="326697"/>
                </a:cubicBezTo>
                <a:close/>
                <a:moveTo>
                  <a:pt x="1772439" y="326697"/>
                </a:moveTo>
                <a:cubicBezTo>
                  <a:pt x="1789450" y="328389"/>
                  <a:pt x="1796243" y="338546"/>
                  <a:pt x="1789450" y="350395"/>
                </a:cubicBezTo>
                <a:cubicBezTo>
                  <a:pt x="1782642" y="363937"/>
                  <a:pt x="1763934" y="374093"/>
                  <a:pt x="1748636" y="374093"/>
                </a:cubicBezTo>
                <a:cubicBezTo>
                  <a:pt x="1733337" y="374093"/>
                  <a:pt x="1726541" y="363937"/>
                  <a:pt x="1733337" y="350395"/>
                </a:cubicBezTo>
                <a:cubicBezTo>
                  <a:pt x="1740142" y="336853"/>
                  <a:pt x="1758839" y="326697"/>
                  <a:pt x="1772439" y="326697"/>
                </a:cubicBezTo>
                <a:close/>
                <a:moveTo>
                  <a:pt x="1695942" y="326697"/>
                </a:moveTo>
                <a:cubicBezTo>
                  <a:pt x="1711242" y="328389"/>
                  <a:pt x="1718048" y="338546"/>
                  <a:pt x="1711242" y="350395"/>
                </a:cubicBezTo>
                <a:cubicBezTo>
                  <a:pt x="1704447" y="363937"/>
                  <a:pt x="1685739" y="374093"/>
                  <a:pt x="1670440" y="374093"/>
                </a:cubicBezTo>
                <a:cubicBezTo>
                  <a:pt x="1655141" y="374093"/>
                  <a:pt x="1648346" y="363937"/>
                  <a:pt x="1655141" y="350395"/>
                </a:cubicBezTo>
                <a:cubicBezTo>
                  <a:pt x="1661947" y="336853"/>
                  <a:pt x="1680643" y="326697"/>
                  <a:pt x="1695942" y="326697"/>
                </a:cubicBezTo>
                <a:close/>
                <a:moveTo>
                  <a:pt x="1617724" y="326697"/>
                </a:moveTo>
                <a:cubicBezTo>
                  <a:pt x="1633036" y="328389"/>
                  <a:pt x="1639842" y="338546"/>
                  <a:pt x="1633036" y="350395"/>
                </a:cubicBezTo>
                <a:cubicBezTo>
                  <a:pt x="1626229" y="363937"/>
                  <a:pt x="1607521" y="374093"/>
                  <a:pt x="1592223" y="374093"/>
                </a:cubicBezTo>
                <a:cubicBezTo>
                  <a:pt x="1576923" y="374093"/>
                  <a:pt x="1570129" y="363937"/>
                  <a:pt x="1576923" y="350395"/>
                </a:cubicBezTo>
                <a:cubicBezTo>
                  <a:pt x="1583729" y="336853"/>
                  <a:pt x="1602425" y="326697"/>
                  <a:pt x="1617724" y="326697"/>
                </a:cubicBezTo>
                <a:close/>
                <a:moveTo>
                  <a:pt x="1537819" y="326697"/>
                </a:moveTo>
                <a:cubicBezTo>
                  <a:pt x="1553118" y="328389"/>
                  <a:pt x="1558226" y="338546"/>
                  <a:pt x="1551420" y="350395"/>
                </a:cubicBezTo>
                <a:cubicBezTo>
                  <a:pt x="1544625" y="363937"/>
                  <a:pt x="1525929" y="374093"/>
                  <a:pt x="1510619" y="374093"/>
                </a:cubicBezTo>
                <a:cubicBezTo>
                  <a:pt x="1495306" y="374093"/>
                  <a:pt x="1488512" y="363937"/>
                  <a:pt x="1497017" y="350395"/>
                </a:cubicBezTo>
                <a:cubicBezTo>
                  <a:pt x="1503811" y="336853"/>
                  <a:pt x="1522520" y="326697"/>
                  <a:pt x="1537819" y="326697"/>
                </a:cubicBezTo>
                <a:close/>
                <a:moveTo>
                  <a:pt x="1459612" y="326697"/>
                </a:moveTo>
                <a:cubicBezTo>
                  <a:pt x="1474923" y="326697"/>
                  <a:pt x="1480019" y="338546"/>
                  <a:pt x="1473213" y="350395"/>
                </a:cubicBezTo>
                <a:cubicBezTo>
                  <a:pt x="1466418" y="363937"/>
                  <a:pt x="1447722" y="374093"/>
                  <a:pt x="1432423" y="374093"/>
                </a:cubicBezTo>
                <a:cubicBezTo>
                  <a:pt x="1417123" y="374093"/>
                  <a:pt x="1410317" y="363937"/>
                  <a:pt x="1418822" y="350395"/>
                </a:cubicBezTo>
                <a:cubicBezTo>
                  <a:pt x="1425616" y="336853"/>
                  <a:pt x="1444313" y="326697"/>
                  <a:pt x="1459612" y="326697"/>
                </a:cubicBezTo>
                <a:close/>
                <a:moveTo>
                  <a:pt x="1381406" y="326697"/>
                </a:moveTo>
                <a:cubicBezTo>
                  <a:pt x="1396718" y="326697"/>
                  <a:pt x="1403511" y="338546"/>
                  <a:pt x="1395006" y="350395"/>
                </a:cubicBezTo>
                <a:cubicBezTo>
                  <a:pt x="1388201" y="363937"/>
                  <a:pt x="1369505" y="374093"/>
                  <a:pt x="1354205" y="374093"/>
                </a:cubicBezTo>
                <a:cubicBezTo>
                  <a:pt x="1338906" y="374093"/>
                  <a:pt x="1332100" y="363937"/>
                  <a:pt x="1340605" y="350395"/>
                </a:cubicBezTo>
                <a:cubicBezTo>
                  <a:pt x="1347399" y="336853"/>
                  <a:pt x="1366107" y="326697"/>
                  <a:pt x="1381406" y="326697"/>
                </a:cubicBezTo>
                <a:close/>
                <a:moveTo>
                  <a:pt x="1299801" y="326697"/>
                </a:moveTo>
                <a:cubicBezTo>
                  <a:pt x="1315101" y="326697"/>
                  <a:pt x="1321896" y="338546"/>
                  <a:pt x="1313403" y="350395"/>
                </a:cubicBezTo>
                <a:cubicBezTo>
                  <a:pt x="1306597" y="363937"/>
                  <a:pt x="1287888" y="374093"/>
                  <a:pt x="1272589" y="374093"/>
                </a:cubicBezTo>
                <a:cubicBezTo>
                  <a:pt x="1257290" y="374093"/>
                  <a:pt x="1252194" y="363937"/>
                  <a:pt x="1258989" y="350395"/>
                </a:cubicBezTo>
                <a:cubicBezTo>
                  <a:pt x="1267493" y="336853"/>
                  <a:pt x="1284491" y="326697"/>
                  <a:pt x="1299801" y="326697"/>
                </a:cubicBezTo>
                <a:close/>
                <a:moveTo>
                  <a:pt x="8860261" y="269145"/>
                </a:moveTo>
                <a:cubicBezTo>
                  <a:pt x="8875560" y="269145"/>
                  <a:pt x="8890859" y="279301"/>
                  <a:pt x="8895955" y="292843"/>
                </a:cubicBezTo>
                <a:cubicBezTo>
                  <a:pt x="8901062" y="306385"/>
                  <a:pt x="8892557" y="316541"/>
                  <a:pt x="8877258" y="316541"/>
                </a:cubicBezTo>
                <a:cubicBezTo>
                  <a:pt x="8861959" y="316541"/>
                  <a:pt x="8846660" y="306385"/>
                  <a:pt x="8841564" y="292843"/>
                </a:cubicBezTo>
                <a:cubicBezTo>
                  <a:pt x="8836456" y="279301"/>
                  <a:pt x="8844961" y="269145"/>
                  <a:pt x="8860261" y="269145"/>
                </a:cubicBezTo>
                <a:close/>
                <a:moveTo>
                  <a:pt x="8783752" y="269145"/>
                </a:moveTo>
                <a:cubicBezTo>
                  <a:pt x="8797341" y="269145"/>
                  <a:pt x="8814362" y="279301"/>
                  <a:pt x="8819458" y="292843"/>
                </a:cubicBezTo>
                <a:cubicBezTo>
                  <a:pt x="8824553" y="306385"/>
                  <a:pt x="8816061" y="316541"/>
                  <a:pt x="8800761" y="316541"/>
                </a:cubicBezTo>
                <a:cubicBezTo>
                  <a:pt x="8785451" y="316541"/>
                  <a:pt x="8770151" y="306385"/>
                  <a:pt x="8765043" y="292843"/>
                </a:cubicBezTo>
                <a:cubicBezTo>
                  <a:pt x="8759947" y="279301"/>
                  <a:pt x="8768441" y="269145"/>
                  <a:pt x="8783752" y="269145"/>
                </a:cubicBezTo>
                <a:close/>
                <a:moveTo>
                  <a:pt x="8703847" y="269145"/>
                </a:moveTo>
                <a:cubicBezTo>
                  <a:pt x="8719146" y="269145"/>
                  <a:pt x="8736143" y="279301"/>
                  <a:pt x="8739552" y="292843"/>
                </a:cubicBezTo>
                <a:cubicBezTo>
                  <a:pt x="8744648" y="306385"/>
                  <a:pt x="8736143" y="316541"/>
                  <a:pt x="8720844" y="316541"/>
                </a:cubicBezTo>
                <a:cubicBezTo>
                  <a:pt x="8705545" y="316541"/>
                  <a:pt x="8690246" y="306385"/>
                  <a:pt x="8685150" y="292843"/>
                </a:cubicBezTo>
                <a:cubicBezTo>
                  <a:pt x="8680042" y="279301"/>
                  <a:pt x="8688547" y="269145"/>
                  <a:pt x="8703847" y="269145"/>
                </a:cubicBezTo>
                <a:close/>
                <a:moveTo>
                  <a:pt x="8625641" y="269145"/>
                </a:moveTo>
                <a:cubicBezTo>
                  <a:pt x="8642650" y="269145"/>
                  <a:pt x="8657950" y="279301"/>
                  <a:pt x="8661347" y="292843"/>
                </a:cubicBezTo>
                <a:cubicBezTo>
                  <a:pt x="8666442" y="306385"/>
                  <a:pt x="8657950" y="316541"/>
                  <a:pt x="8642650" y="316541"/>
                </a:cubicBezTo>
                <a:cubicBezTo>
                  <a:pt x="8627351" y="316541"/>
                  <a:pt x="8612040" y="306385"/>
                  <a:pt x="8606944" y="292843"/>
                </a:cubicBezTo>
                <a:cubicBezTo>
                  <a:pt x="8601849" y="279301"/>
                  <a:pt x="8612052" y="269145"/>
                  <a:pt x="8625641" y="269145"/>
                </a:cubicBezTo>
                <a:close/>
                <a:moveTo>
                  <a:pt x="8549131" y="269145"/>
                </a:moveTo>
                <a:cubicBezTo>
                  <a:pt x="8564431" y="269145"/>
                  <a:pt x="8579731" y="279301"/>
                  <a:pt x="8584838" y="292843"/>
                </a:cubicBezTo>
                <a:cubicBezTo>
                  <a:pt x="8589934" y="306385"/>
                  <a:pt x="8579731" y="316541"/>
                  <a:pt x="8566130" y="316541"/>
                </a:cubicBezTo>
                <a:cubicBezTo>
                  <a:pt x="8550831" y="316541"/>
                  <a:pt x="8535519" y="306385"/>
                  <a:pt x="8530423" y="292843"/>
                </a:cubicBezTo>
                <a:cubicBezTo>
                  <a:pt x="8527026" y="279301"/>
                  <a:pt x="8535531" y="269145"/>
                  <a:pt x="8549131" y="269145"/>
                </a:cubicBezTo>
                <a:close/>
                <a:moveTo>
                  <a:pt x="8474323" y="269145"/>
                </a:moveTo>
                <a:cubicBezTo>
                  <a:pt x="8487923" y="269145"/>
                  <a:pt x="8503223" y="279301"/>
                  <a:pt x="8508330" y="292843"/>
                </a:cubicBezTo>
                <a:cubicBezTo>
                  <a:pt x="8511727" y="306385"/>
                  <a:pt x="8503223" y="316541"/>
                  <a:pt x="8487923" y="316541"/>
                </a:cubicBezTo>
                <a:cubicBezTo>
                  <a:pt x="8472624" y="316541"/>
                  <a:pt x="8457325" y="306385"/>
                  <a:pt x="8453927" y="292843"/>
                </a:cubicBezTo>
                <a:cubicBezTo>
                  <a:pt x="8450531" y="279301"/>
                  <a:pt x="8459023" y="269145"/>
                  <a:pt x="8474323" y="269145"/>
                </a:cubicBezTo>
                <a:close/>
                <a:moveTo>
                  <a:pt x="8396116" y="269145"/>
                </a:moveTo>
                <a:cubicBezTo>
                  <a:pt x="8411415" y="269145"/>
                  <a:pt x="8426726" y="279301"/>
                  <a:pt x="8430123" y="292843"/>
                </a:cubicBezTo>
                <a:cubicBezTo>
                  <a:pt x="8433521" y="306385"/>
                  <a:pt x="8425027" y="316541"/>
                  <a:pt x="8409716" y="316541"/>
                </a:cubicBezTo>
                <a:cubicBezTo>
                  <a:pt x="8394417" y="316541"/>
                  <a:pt x="8379106" y="306385"/>
                  <a:pt x="8375709" y="292843"/>
                </a:cubicBezTo>
                <a:cubicBezTo>
                  <a:pt x="8372311" y="279301"/>
                  <a:pt x="8380816" y="269145"/>
                  <a:pt x="8396116" y="269145"/>
                </a:cubicBezTo>
                <a:close/>
                <a:moveTo>
                  <a:pt x="8316211" y="269145"/>
                </a:moveTo>
                <a:cubicBezTo>
                  <a:pt x="8331510" y="269145"/>
                  <a:pt x="8346809" y="279301"/>
                  <a:pt x="8350207" y="292843"/>
                </a:cubicBezTo>
                <a:cubicBezTo>
                  <a:pt x="8353616" y="306385"/>
                  <a:pt x="8345111" y="316541"/>
                  <a:pt x="8329812" y="316541"/>
                </a:cubicBezTo>
                <a:cubicBezTo>
                  <a:pt x="8314512" y="316541"/>
                  <a:pt x="8299213" y="306385"/>
                  <a:pt x="8295816" y="292843"/>
                </a:cubicBezTo>
                <a:cubicBezTo>
                  <a:pt x="8292418" y="279301"/>
                  <a:pt x="8300912" y="269145"/>
                  <a:pt x="8316211" y="269145"/>
                </a:cubicBezTo>
                <a:close/>
                <a:moveTo>
                  <a:pt x="8238015" y="269145"/>
                </a:moveTo>
                <a:cubicBezTo>
                  <a:pt x="8253315" y="269145"/>
                  <a:pt x="8268614" y="279301"/>
                  <a:pt x="8272023" y="292843"/>
                </a:cubicBezTo>
                <a:cubicBezTo>
                  <a:pt x="8275420" y="306385"/>
                  <a:pt x="8266915" y="316541"/>
                  <a:pt x="8251616" y="316541"/>
                </a:cubicBezTo>
                <a:cubicBezTo>
                  <a:pt x="8236317" y="316541"/>
                  <a:pt x="8221017" y="306385"/>
                  <a:pt x="8217621" y="292843"/>
                </a:cubicBezTo>
                <a:cubicBezTo>
                  <a:pt x="8214223" y="279301"/>
                  <a:pt x="8222716" y="269145"/>
                  <a:pt x="8238015" y="269145"/>
                </a:cubicBezTo>
                <a:close/>
                <a:moveTo>
                  <a:pt x="8161507" y="269145"/>
                </a:moveTo>
                <a:cubicBezTo>
                  <a:pt x="8176807" y="269145"/>
                  <a:pt x="8190419" y="279301"/>
                  <a:pt x="8195515" y="292843"/>
                </a:cubicBezTo>
                <a:cubicBezTo>
                  <a:pt x="8198912" y="306385"/>
                  <a:pt x="8190407" y="316541"/>
                  <a:pt x="8175108" y="316541"/>
                </a:cubicBezTo>
                <a:cubicBezTo>
                  <a:pt x="8159809" y="316541"/>
                  <a:pt x="8144509" y="306385"/>
                  <a:pt x="8141112" y="292843"/>
                </a:cubicBezTo>
                <a:cubicBezTo>
                  <a:pt x="8137703" y="279301"/>
                  <a:pt x="8146208" y="269145"/>
                  <a:pt x="8161507" y="269145"/>
                </a:cubicBezTo>
                <a:close/>
                <a:moveTo>
                  <a:pt x="8083312" y="269145"/>
                </a:moveTo>
                <a:cubicBezTo>
                  <a:pt x="8098611" y="269145"/>
                  <a:pt x="8113911" y="279301"/>
                  <a:pt x="8117308" y="292843"/>
                </a:cubicBezTo>
                <a:cubicBezTo>
                  <a:pt x="8120706" y="306385"/>
                  <a:pt x="8112212" y="316541"/>
                  <a:pt x="8096913" y="316541"/>
                </a:cubicBezTo>
                <a:cubicBezTo>
                  <a:pt x="8081602" y="316541"/>
                  <a:pt x="8066303" y="306385"/>
                  <a:pt x="8062894" y="292843"/>
                </a:cubicBezTo>
                <a:cubicBezTo>
                  <a:pt x="8059496" y="279301"/>
                  <a:pt x="8069700" y="269145"/>
                  <a:pt x="8083312" y="269145"/>
                </a:cubicBezTo>
                <a:close/>
                <a:moveTo>
                  <a:pt x="8005083" y="269145"/>
                </a:moveTo>
                <a:cubicBezTo>
                  <a:pt x="8022081" y="269145"/>
                  <a:pt x="8035682" y="279301"/>
                  <a:pt x="8039078" y="292843"/>
                </a:cubicBezTo>
                <a:cubicBezTo>
                  <a:pt x="8042476" y="306385"/>
                  <a:pt x="8032284" y="316541"/>
                  <a:pt x="8018683" y="316541"/>
                </a:cubicBezTo>
                <a:cubicBezTo>
                  <a:pt x="8003384" y="316541"/>
                  <a:pt x="7988085" y="306385"/>
                  <a:pt x="7984676" y="292843"/>
                </a:cubicBezTo>
                <a:cubicBezTo>
                  <a:pt x="7981279" y="279301"/>
                  <a:pt x="7991482" y="269145"/>
                  <a:pt x="8005083" y="269145"/>
                </a:cubicBezTo>
                <a:close/>
                <a:moveTo>
                  <a:pt x="7928586" y="269145"/>
                </a:moveTo>
                <a:cubicBezTo>
                  <a:pt x="7943885" y="269145"/>
                  <a:pt x="7957486" y="279301"/>
                  <a:pt x="7960884" y="292843"/>
                </a:cubicBezTo>
                <a:cubicBezTo>
                  <a:pt x="7964281" y="306385"/>
                  <a:pt x="7954089" y="316541"/>
                  <a:pt x="7938778" y="316541"/>
                </a:cubicBezTo>
                <a:cubicBezTo>
                  <a:pt x="7923479" y="316541"/>
                  <a:pt x="7908180" y="306385"/>
                  <a:pt x="7906481" y="292843"/>
                </a:cubicBezTo>
                <a:cubicBezTo>
                  <a:pt x="7903084" y="279301"/>
                  <a:pt x="7913287" y="269145"/>
                  <a:pt x="7928586" y="269145"/>
                </a:cubicBezTo>
                <a:close/>
                <a:moveTo>
                  <a:pt x="7850379" y="269145"/>
                </a:moveTo>
                <a:cubicBezTo>
                  <a:pt x="7865679" y="269145"/>
                  <a:pt x="7879279" y="279301"/>
                  <a:pt x="7882677" y="292843"/>
                </a:cubicBezTo>
                <a:cubicBezTo>
                  <a:pt x="7886074" y="306385"/>
                  <a:pt x="7875870" y="316541"/>
                  <a:pt x="7860571" y="316541"/>
                </a:cubicBezTo>
                <a:cubicBezTo>
                  <a:pt x="7845272" y="316541"/>
                  <a:pt x="7829961" y="306385"/>
                  <a:pt x="7828262" y="292843"/>
                </a:cubicBezTo>
                <a:cubicBezTo>
                  <a:pt x="7824865" y="279301"/>
                  <a:pt x="7835068" y="269145"/>
                  <a:pt x="7850379" y="269145"/>
                </a:cubicBezTo>
                <a:close/>
                <a:moveTo>
                  <a:pt x="3669815" y="269145"/>
                </a:moveTo>
                <a:cubicBezTo>
                  <a:pt x="3685115" y="269145"/>
                  <a:pt x="3693619" y="279301"/>
                  <a:pt x="3690221" y="292843"/>
                </a:cubicBezTo>
                <a:cubicBezTo>
                  <a:pt x="3686825" y="306385"/>
                  <a:pt x="3671525" y="316541"/>
                  <a:pt x="3656213" y="316541"/>
                </a:cubicBezTo>
                <a:cubicBezTo>
                  <a:pt x="3640915" y="316541"/>
                  <a:pt x="3632410" y="306385"/>
                  <a:pt x="3635808" y="292843"/>
                </a:cubicBezTo>
                <a:cubicBezTo>
                  <a:pt x="3639204" y="279301"/>
                  <a:pt x="3654504" y="269145"/>
                  <a:pt x="3669815" y="269145"/>
                </a:cubicBezTo>
                <a:close/>
                <a:moveTo>
                  <a:pt x="3591596" y="269145"/>
                </a:moveTo>
                <a:cubicBezTo>
                  <a:pt x="3606894" y="269145"/>
                  <a:pt x="3617087" y="279301"/>
                  <a:pt x="3611991" y="292843"/>
                </a:cubicBezTo>
                <a:cubicBezTo>
                  <a:pt x="3608593" y="306385"/>
                  <a:pt x="3593295" y="316541"/>
                  <a:pt x="3577996" y="316541"/>
                </a:cubicBezTo>
                <a:cubicBezTo>
                  <a:pt x="3562696" y="316541"/>
                  <a:pt x="3554191" y="306385"/>
                  <a:pt x="3557588" y="292843"/>
                </a:cubicBezTo>
                <a:cubicBezTo>
                  <a:pt x="3560997" y="279301"/>
                  <a:pt x="3576296" y="269145"/>
                  <a:pt x="3591596" y="269145"/>
                </a:cubicBezTo>
                <a:close/>
                <a:moveTo>
                  <a:pt x="3513401" y="269145"/>
                </a:moveTo>
                <a:cubicBezTo>
                  <a:pt x="3527001" y="269145"/>
                  <a:pt x="3538903" y="279301"/>
                  <a:pt x="3533795" y="292843"/>
                </a:cubicBezTo>
                <a:cubicBezTo>
                  <a:pt x="3530398" y="306385"/>
                  <a:pt x="3515099" y="316541"/>
                  <a:pt x="3499801" y="316541"/>
                </a:cubicBezTo>
                <a:cubicBezTo>
                  <a:pt x="3484501" y="316541"/>
                  <a:pt x="3475996" y="306385"/>
                  <a:pt x="3479393" y="292843"/>
                </a:cubicBezTo>
                <a:cubicBezTo>
                  <a:pt x="3482802" y="279301"/>
                  <a:pt x="3499801" y="269145"/>
                  <a:pt x="3513401" y="269145"/>
                </a:cubicBezTo>
                <a:close/>
                <a:moveTo>
                  <a:pt x="9327802" y="267450"/>
                </a:moveTo>
                <a:cubicBezTo>
                  <a:pt x="9343101" y="267450"/>
                  <a:pt x="9358401" y="277607"/>
                  <a:pt x="9365195" y="291148"/>
                </a:cubicBezTo>
                <a:cubicBezTo>
                  <a:pt x="9370291" y="304690"/>
                  <a:pt x="9363497" y="314847"/>
                  <a:pt x="9348197" y="314847"/>
                </a:cubicBezTo>
                <a:cubicBezTo>
                  <a:pt x="9332898" y="314847"/>
                  <a:pt x="9315901" y="304690"/>
                  <a:pt x="9310792" y="291148"/>
                </a:cubicBezTo>
                <a:cubicBezTo>
                  <a:pt x="9305697" y="277607"/>
                  <a:pt x="9312503" y="267450"/>
                  <a:pt x="9327802" y="267450"/>
                </a:cubicBezTo>
                <a:close/>
                <a:moveTo>
                  <a:pt x="9249584" y="267450"/>
                </a:moveTo>
                <a:cubicBezTo>
                  <a:pt x="9264895" y="267450"/>
                  <a:pt x="9281893" y="277607"/>
                  <a:pt x="9286988" y="291148"/>
                </a:cubicBezTo>
                <a:cubicBezTo>
                  <a:pt x="9292096" y="304690"/>
                  <a:pt x="9285290" y="314847"/>
                  <a:pt x="9269990" y="314847"/>
                </a:cubicBezTo>
                <a:cubicBezTo>
                  <a:pt x="9254680" y="314847"/>
                  <a:pt x="9237681" y="304690"/>
                  <a:pt x="9232585" y="291148"/>
                </a:cubicBezTo>
                <a:cubicBezTo>
                  <a:pt x="9227478" y="277607"/>
                  <a:pt x="9234285" y="267450"/>
                  <a:pt x="9249584" y="267450"/>
                </a:cubicBezTo>
                <a:close/>
                <a:moveTo>
                  <a:pt x="9173099" y="267450"/>
                </a:moveTo>
                <a:cubicBezTo>
                  <a:pt x="9188398" y="267450"/>
                  <a:pt x="9205396" y="277607"/>
                  <a:pt x="9210492" y="291148"/>
                </a:cubicBezTo>
                <a:cubicBezTo>
                  <a:pt x="9215599" y="304690"/>
                  <a:pt x="9207095" y="314847"/>
                  <a:pt x="9193494" y="314847"/>
                </a:cubicBezTo>
                <a:cubicBezTo>
                  <a:pt x="9178195" y="314847"/>
                  <a:pt x="9161197" y="304690"/>
                  <a:pt x="9156101" y="291148"/>
                </a:cubicBezTo>
                <a:cubicBezTo>
                  <a:pt x="9150993" y="277607"/>
                  <a:pt x="9159498" y="267450"/>
                  <a:pt x="9173099" y="267450"/>
                </a:cubicBezTo>
                <a:close/>
                <a:moveTo>
                  <a:pt x="7773884" y="267450"/>
                </a:moveTo>
                <a:cubicBezTo>
                  <a:pt x="7789183" y="269143"/>
                  <a:pt x="7802783" y="279299"/>
                  <a:pt x="7806180" y="291148"/>
                </a:cubicBezTo>
                <a:cubicBezTo>
                  <a:pt x="7809577" y="304690"/>
                  <a:pt x="7799374" y="314847"/>
                  <a:pt x="7784075" y="314847"/>
                </a:cubicBezTo>
                <a:cubicBezTo>
                  <a:pt x="7768775" y="314847"/>
                  <a:pt x="7755175" y="304690"/>
                  <a:pt x="7751779" y="291148"/>
                </a:cubicBezTo>
                <a:cubicBezTo>
                  <a:pt x="7748380" y="277607"/>
                  <a:pt x="7758572" y="267450"/>
                  <a:pt x="7773884" y="267450"/>
                </a:cubicBezTo>
                <a:close/>
                <a:moveTo>
                  <a:pt x="7697364" y="267450"/>
                </a:moveTo>
                <a:cubicBezTo>
                  <a:pt x="7712677" y="269143"/>
                  <a:pt x="7726276" y="279299"/>
                  <a:pt x="7729673" y="291148"/>
                </a:cubicBezTo>
                <a:cubicBezTo>
                  <a:pt x="7733070" y="304690"/>
                  <a:pt x="7722879" y="314847"/>
                  <a:pt x="7707568" y="314847"/>
                </a:cubicBezTo>
                <a:cubicBezTo>
                  <a:pt x="7692268" y="314847"/>
                  <a:pt x="7678669" y="304690"/>
                  <a:pt x="7675271" y="291148"/>
                </a:cubicBezTo>
                <a:cubicBezTo>
                  <a:pt x="7671862" y="277607"/>
                  <a:pt x="7682065" y="267450"/>
                  <a:pt x="7697364" y="267450"/>
                </a:cubicBezTo>
                <a:close/>
                <a:moveTo>
                  <a:pt x="7619158" y="267450"/>
                </a:moveTo>
                <a:cubicBezTo>
                  <a:pt x="7634458" y="269143"/>
                  <a:pt x="7649755" y="279299"/>
                  <a:pt x="7651456" y="291148"/>
                </a:cubicBezTo>
                <a:cubicBezTo>
                  <a:pt x="7654851" y="304690"/>
                  <a:pt x="7644660" y="314847"/>
                  <a:pt x="7629361" y="314847"/>
                </a:cubicBezTo>
                <a:cubicBezTo>
                  <a:pt x="7614049" y="314847"/>
                  <a:pt x="7600450" y="304690"/>
                  <a:pt x="7597054" y="291148"/>
                </a:cubicBezTo>
                <a:cubicBezTo>
                  <a:pt x="7593656" y="277607"/>
                  <a:pt x="7603846" y="267450"/>
                  <a:pt x="7619158" y="267450"/>
                </a:cubicBezTo>
                <a:close/>
                <a:moveTo>
                  <a:pt x="7542671" y="267450"/>
                </a:moveTo>
                <a:cubicBezTo>
                  <a:pt x="7557965" y="269143"/>
                  <a:pt x="7571570" y="279299"/>
                  <a:pt x="7574979" y="291148"/>
                </a:cubicBezTo>
                <a:cubicBezTo>
                  <a:pt x="7578368" y="304690"/>
                  <a:pt x="7568163" y="314847"/>
                  <a:pt x="7552862" y="314847"/>
                </a:cubicBezTo>
                <a:cubicBezTo>
                  <a:pt x="7537561" y="314847"/>
                  <a:pt x="7523962" y="304690"/>
                  <a:pt x="7520563" y="291148"/>
                </a:cubicBezTo>
                <a:cubicBezTo>
                  <a:pt x="7518864" y="277607"/>
                  <a:pt x="7527370" y="267450"/>
                  <a:pt x="7542671" y="267450"/>
                </a:cubicBezTo>
                <a:close/>
                <a:moveTo>
                  <a:pt x="7389655" y="267450"/>
                </a:moveTo>
                <a:cubicBezTo>
                  <a:pt x="7404956" y="269143"/>
                  <a:pt x="7418558" y="279299"/>
                  <a:pt x="7420252" y="291148"/>
                </a:cubicBezTo>
                <a:cubicBezTo>
                  <a:pt x="7421955" y="304690"/>
                  <a:pt x="7411748" y="314847"/>
                  <a:pt x="7396451" y="314847"/>
                </a:cubicBezTo>
                <a:cubicBezTo>
                  <a:pt x="7381150" y="314847"/>
                  <a:pt x="7367548" y="304690"/>
                  <a:pt x="7365850" y="291148"/>
                </a:cubicBezTo>
                <a:cubicBezTo>
                  <a:pt x="7364154" y="277607"/>
                  <a:pt x="7374355" y="267450"/>
                  <a:pt x="7389655" y="267450"/>
                </a:cubicBezTo>
                <a:close/>
                <a:moveTo>
                  <a:pt x="7313143" y="267450"/>
                </a:moveTo>
                <a:cubicBezTo>
                  <a:pt x="7326742" y="269143"/>
                  <a:pt x="7342045" y="279299"/>
                  <a:pt x="7343743" y="291148"/>
                </a:cubicBezTo>
                <a:cubicBezTo>
                  <a:pt x="7345441" y="304690"/>
                  <a:pt x="7335240" y="314847"/>
                  <a:pt x="7319938" y="314847"/>
                </a:cubicBezTo>
                <a:cubicBezTo>
                  <a:pt x="7304640" y="314847"/>
                  <a:pt x="7291036" y="304690"/>
                  <a:pt x="7289338" y="291148"/>
                </a:cubicBezTo>
                <a:cubicBezTo>
                  <a:pt x="7287640" y="277607"/>
                  <a:pt x="7297844" y="267450"/>
                  <a:pt x="7313143" y="267450"/>
                </a:cubicBezTo>
                <a:close/>
                <a:moveTo>
                  <a:pt x="4983997" y="265758"/>
                </a:moveTo>
                <a:cubicBezTo>
                  <a:pt x="4999294" y="265758"/>
                  <a:pt x="5009502" y="275915"/>
                  <a:pt x="5007787" y="289456"/>
                </a:cubicBezTo>
                <a:cubicBezTo>
                  <a:pt x="5006091" y="302998"/>
                  <a:pt x="4992476" y="313155"/>
                  <a:pt x="4977206" y="313155"/>
                </a:cubicBezTo>
                <a:cubicBezTo>
                  <a:pt x="4961896" y="313155"/>
                  <a:pt x="4951712" y="302998"/>
                  <a:pt x="4953410" y="289456"/>
                </a:cubicBezTo>
                <a:cubicBezTo>
                  <a:pt x="4955106" y="275915"/>
                  <a:pt x="4968695" y="265758"/>
                  <a:pt x="4983997" y="265758"/>
                </a:cubicBezTo>
                <a:close/>
                <a:moveTo>
                  <a:pt x="4905803" y="265758"/>
                </a:moveTo>
                <a:cubicBezTo>
                  <a:pt x="4921109" y="265758"/>
                  <a:pt x="4931301" y="275915"/>
                  <a:pt x="4929610" y="289456"/>
                </a:cubicBezTo>
                <a:cubicBezTo>
                  <a:pt x="4927908" y="302998"/>
                  <a:pt x="4914310" y="313155"/>
                  <a:pt x="4899024" y="313155"/>
                </a:cubicBezTo>
                <a:cubicBezTo>
                  <a:pt x="4883836" y="313155"/>
                  <a:pt x="4873641" y="302998"/>
                  <a:pt x="4875330" y="289456"/>
                </a:cubicBezTo>
                <a:cubicBezTo>
                  <a:pt x="4877033" y="275915"/>
                  <a:pt x="4890634" y="265758"/>
                  <a:pt x="4905803" y="265758"/>
                </a:cubicBezTo>
                <a:close/>
                <a:moveTo>
                  <a:pt x="4827736" y="265758"/>
                </a:moveTo>
                <a:cubicBezTo>
                  <a:pt x="4843044" y="265758"/>
                  <a:pt x="4853253" y="275915"/>
                  <a:pt x="4851551" y="289456"/>
                </a:cubicBezTo>
                <a:cubicBezTo>
                  <a:pt x="4849860" y="302998"/>
                  <a:pt x="4836236" y="313155"/>
                  <a:pt x="4820940" y="313155"/>
                </a:cubicBezTo>
                <a:cubicBezTo>
                  <a:pt x="4805649" y="313155"/>
                  <a:pt x="4795442" y="302998"/>
                  <a:pt x="4797150" y="289456"/>
                </a:cubicBezTo>
                <a:cubicBezTo>
                  <a:pt x="4798837" y="275915"/>
                  <a:pt x="4812439" y="265758"/>
                  <a:pt x="4827736" y="265758"/>
                </a:cubicBezTo>
                <a:close/>
                <a:moveTo>
                  <a:pt x="4749527" y="265758"/>
                </a:moveTo>
                <a:cubicBezTo>
                  <a:pt x="4764841" y="265758"/>
                  <a:pt x="4776734" y="275915"/>
                  <a:pt x="4773340" y="289456"/>
                </a:cubicBezTo>
                <a:cubicBezTo>
                  <a:pt x="4771641" y="302998"/>
                  <a:pt x="4758048" y="313155"/>
                  <a:pt x="4742739" y="313155"/>
                </a:cubicBezTo>
                <a:cubicBezTo>
                  <a:pt x="4727434" y="313155"/>
                  <a:pt x="4717235" y="302998"/>
                  <a:pt x="4718928" y="289456"/>
                </a:cubicBezTo>
                <a:cubicBezTo>
                  <a:pt x="4720634" y="275915"/>
                  <a:pt x="4734227" y="265758"/>
                  <a:pt x="4749527" y="265758"/>
                </a:cubicBezTo>
                <a:close/>
                <a:moveTo>
                  <a:pt x="4669633" y="265758"/>
                </a:moveTo>
                <a:cubicBezTo>
                  <a:pt x="4684939" y="265758"/>
                  <a:pt x="4696836" y="275915"/>
                  <a:pt x="4693427" y="289456"/>
                </a:cubicBezTo>
                <a:cubicBezTo>
                  <a:pt x="4691734" y="302998"/>
                  <a:pt x="4678130" y="313155"/>
                  <a:pt x="4662828" y="313155"/>
                </a:cubicBezTo>
                <a:cubicBezTo>
                  <a:pt x="4647528" y="313155"/>
                  <a:pt x="4637341" y="302998"/>
                  <a:pt x="4639030" y="289456"/>
                </a:cubicBezTo>
                <a:cubicBezTo>
                  <a:pt x="4640742" y="275915"/>
                  <a:pt x="4656033" y="265758"/>
                  <a:pt x="4669633" y="265758"/>
                </a:cubicBezTo>
                <a:close/>
                <a:moveTo>
                  <a:pt x="4591414" y="265758"/>
                </a:moveTo>
                <a:cubicBezTo>
                  <a:pt x="4608421" y="265758"/>
                  <a:pt x="4618632" y="275915"/>
                  <a:pt x="4615233" y="289456"/>
                </a:cubicBezTo>
                <a:cubicBezTo>
                  <a:pt x="4613520" y="302998"/>
                  <a:pt x="4598203" y="313155"/>
                  <a:pt x="4584620" y="313155"/>
                </a:cubicBezTo>
                <a:cubicBezTo>
                  <a:pt x="4569309" y="313155"/>
                  <a:pt x="4559114" y="302998"/>
                  <a:pt x="4560816" y="289456"/>
                </a:cubicBezTo>
                <a:cubicBezTo>
                  <a:pt x="4562516" y="275915"/>
                  <a:pt x="4577810" y="265758"/>
                  <a:pt x="4591414" y="265758"/>
                </a:cubicBezTo>
                <a:close/>
                <a:moveTo>
                  <a:pt x="4516606" y="265758"/>
                </a:moveTo>
                <a:cubicBezTo>
                  <a:pt x="4530214" y="265758"/>
                  <a:pt x="4540412" y="275915"/>
                  <a:pt x="4538719" y="289456"/>
                </a:cubicBezTo>
                <a:cubicBezTo>
                  <a:pt x="4537025" y="302998"/>
                  <a:pt x="4521712" y="313155"/>
                  <a:pt x="4506431" y="313155"/>
                </a:cubicBezTo>
                <a:cubicBezTo>
                  <a:pt x="4491125" y="313155"/>
                  <a:pt x="4480920" y="302998"/>
                  <a:pt x="4484320" y="289456"/>
                </a:cubicBezTo>
                <a:cubicBezTo>
                  <a:pt x="4486017" y="275915"/>
                  <a:pt x="4501330" y="265758"/>
                  <a:pt x="4516606" y="265758"/>
                </a:cubicBezTo>
                <a:close/>
                <a:moveTo>
                  <a:pt x="4438434" y="265758"/>
                </a:moveTo>
                <a:cubicBezTo>
                  <a:pt x="4453732" y="265758"/>
                  <a:pt x="4463919" y="275915"/>
                  <a:pt x="4460518" y="289456"/>
                </a:cubicBezTo>
                <a:cubicBezTo>
                  <a:pt x="4458827" y="302998"/>
                  <a:pt x="4443527" y="313155"/>
                  <a:pt x="4428223" y="313155"/>
                </a:cubicBezTo>
                <a:cubicBezTo>
                  <a:pt x="4412925" y="313155"/>
                  <a:pt x="4402718" y="302998"/>
                  <a:pt x="4406110" y="289456"/>
                </a:cubicBezTo>
                <a:cubicBezTo>
                  <a:pt x="4409521" y="275915"/>
                  <a:pt x="4423125" y="265758"/>
                  <a:pt x="4438434" y="265758"/>
                </a:cubicBezTo>
                <a:close/>
                <a:moveTo>
                  <a:pt x="4361915" y="265758"/>
                </a:moveTo>
                <a:cubicBezTo>
                  <a:pt x="4377222" y="265758"/>
                  <a:pt x="4385716" y="275915"/>
                  <a:pt x="4384018" y="289456"/>
                </a:cubicBezTo>
                <a:cubicBezTo>
                  <a:pt x="4380622" y="302998"/>
                  <a:pt x="4367032" y="313155"/>
                  <a:pt x="4351727" y="313155"/>
                </a:cubicBezTo>
                <a:cubicBezTo>
                  <a:pt x="4336413" y="313155"/>
                  <a:pt x="4326221" y="302998"/>
                  <a:pt x="4329612" y="289456"/>
                </a:cubicBezTo>
                <a:cubicBezTo>
                  <a:pt x="4333008" y="275915"/>
                  <a:pt x="4346619" y="265758"/>
                  <a:pt x="4361915" y="265758"/>
                </a:cubicBezTo>
                <a:close/>
                <a:moveTo>
                  <a:pt x="4283705" y="265758"/>
                </a:moveTo>
                <a:cubicBezTo>
                  <a:pt x="4297303" y="265758"/>
                  <a:pt x="4307516" y="275915"/>
                  <a:pt x="4305809" y="289456"/>
                </a:cubicBezTo>
                <a:cubicBezTo>
                  <a:pt x="4302410" y="302998"/>
                  <a:pt x="4288813" y="313155"/>
                  <a:pt x="4273520" y="313155"/>
                </a:cubicBezTo>
                <a:cubicBezTo>
                  <a:pt x="4258202" y="313155"/>
                  <a:pt x="4247998" y="302998"/>
                  <a:pt x="4251401" y="289456"/>
                </a:cubicBezTo>
                <a:cubicBezTo>
                  <a:pt x="4254810" y="275915"/>
                  <a:pt x="4268410" y="265758"/>
                  <a:pt x="4283705" y="265758"/>
                </a:cubicBezTo>
                <a:close/>
                <a:moveTo>
                  <a:pt x="7000350" y="262372"/>
                </a:moveTo>
                <a:cubicBezTo>
                  <a:pt x="7015645" y="264065"/>
                  <a:pt x="7029245" y="274221"/>
                  <a:pt x="7030940" y="286070"/>
                </a:cubicBezTo>
                <a:cubicBezTo>
                  <a:pt x="7032641" y="299612"/>
                  <a:pt x="7022448" y="309768"/>
                  <a:pt x="7007152" y="309768"/>
                </a:cubicBezTo>
                <a:cubicBezTo>
                  <a:pt x="6991846" y="309768"/>
                  <a:pt x="6978246" y="299612"/>
                  <a:pt x="6976538" y="286070"/>
                </a:cubicBezTo>
                <a:cubicBezTo>
                  <a:pt x="6974837" y="272528"/>
                  <a:pt x="6985052" y="262372"/>
                  <a:pt x="7000350" y="262372"/>
                </a:cubicBezTo>
                <a:close/>
                <a:moveTo>
                  <a:pt x="2816334" y="262372"/>
                </a:moveTo>
                <a:cubicBezTo>
                  <a:pt x="2829934" y="262372"/>
                  <a:pt x="2838451" y="272528"/>
                  <a:pt x="2833332" y="286070"/>
                </a:cubicBezTo>
                <a:cubicBezTo>
                  <a:pt x="2828235" y="299612"/>
                  <a:pt x="2811237" y="309768"/>
                  <a:pt x="2795936" y="309768"/>
                </a:cubicBezTo>
                <a:cubicBezTo>
                  <a:pt x="2780623" y="309768"/>
                  <a:pt x="2772118" y="299612"/>
                  <a:pt x="2778925" y="286070"/>
                </a:cubicBezTo>
                <a:cubicBezTo>
                  <a:pt x="2784021" y="272528"/>
                  <a:pt x="2801032" y="262372"/>
                  <a:pt x="2816334" y="262372"/>
                </a:cubicBezTo>
                <a:close/>
                <a:moveTo>
                  <a:pt x="2741520" y="262372"/>
                </a:moveTo>
                <a:cubicBezTo>
                  <a:pt x="2756820" y="262372"/>
                  <a:pt x="2765324" y="272528"/>
                  <a:pt x="2758518" y="286070"/>
                </a:cubicBezTo>
                <a:cubicBezTo>
                  <a:pt x="2753422" y="299612"/>
                  <a:pt x="2736424" y="309768"/>
                  <a:pt x="2721125" y="309768"/>
                </a:cubicBezTo>
                <a:cubicBezTo>
                  <a:pt x="2705814" y="309768"/>
                  <a:pt x="2699008" y="299612"/>
                  <a:pt x="2704115" y="286070"/>
                </a:cubicBezTo>
                <a:cubicBezTo>
                  <a:pt x="2709211" y="272528"/>
                  <a:pt x="2726221" y="262372"/>
                  <a:pt x="2741520" y="262372"/>
                </a:cubicBezTo>
                <a:close/>
                <a:moveTo>
                  <a:pt x="8217609" y="201433"/>
                </a:moveTo>
                <a:cubicBezTo>
                  <a:pt x="8232908" y="201433"/>
                  <a:pt x="8248207" y="211590"/>
                  <a:pt x="8251605" y="225132"/>
                </a:cubicBezTo>
                <a:cubicBezTo>
                  <a:pt x="8255001" y="238674"/>
                  <a:pt x="8246509" y="248830"/>
                  <a:pt x="8231209" y="248830"/>
                </a:cubicBezTo>
                <a:cubicBezTo>
                  <a:pt x="8215910" y="248830"/>
                  <a:pt x="8200611" y="238674"/>
                  <a:pt x="8197202" y="225132"/>
                </a:cubicBezTo>
                <a:cubicBezTo>
                  <a:pt x="8193804" y="211590"/>
                  <a:pt x="8202309" y="201433"/>
                  <a:pt x="8217609" y="201433"/>
                </a:cubicBezTo>
                <a:close/>
                <a:moveTo>
                  <a:pt x="8141089" y="201433"/>
                </a:moveTo>
                <a:cubicBezTo>
                  <a:pt x="8156388" y="201433"/>
                  <a:pt x="8171687" y="211590"/>
                  <a:pt x="8175096" y="225132"/>
                </a:cubicBezTo>
                <a:cubicBezTo>
                  <a:pt x="8178493" y="238674"/>
                  <a:pt x="8169989" y="248830"/>
                  <a:pt x="8154689" y="248830"/>
                </a:cubicBezTo>
                <a:cubicBezTo>
                  <a:pt x="8139390" y="248830"/>
                  <a:pt x="8124091" y="238674"/>
                  <a:pt x="8120693" y="225132"/>
                </a:cubicBezTo>
                <a:cubicBezTo>
                  <a:pt x="8117297" y="211590"/>
                  <a:pt x="8125789" y="201433"/>
                  <a:pt x="8141089" y="201433"/>
                </a:cubicBezTo>
                <a:close/>
                <a:moveTo>
                  <a:pt x="8064581" y="201433"/>
                </a:moveTo>
                <a:cubicBezTo>
                  <a:pt x="8079892" y="201433"/>
                  <a:pt x="8095191" y="211590"/>
                  <a:pt x="8098600" y="225132"/>
                </a:cubicBezTo>
                <a:cubicBezTo>
                  <a:pt x="8101997" y="238674"/>
                  <a:pt x="8093492" y="248830"/>
                  <a:pt x="8078181" y="248830"/>
                </a:cubicBezTo>
                <a:cubicBezTo>
                  <a:pt x="8062882" y="248830"/>
                  <a:pt x="8047582" y="238674"/>
                  <a:pt x="8044186" y="225132"/>
                </a:cubicBezTo>
                <a:cubicBezTo>
                  <a:pt x="8040788" y="211590"/>
                  <a:pt x="8049281" y="201433"/>
                  <a:pt x="8064581" y="201433"/>
                </a:cubicBezTo>
                <a:close/>
                <a:moveTo>
                  <a:pt x="7989783" y="201433"/>
                </a:moveTo>
                <a:cubicBezTo>
                  <a:pt x="8003383" y="201433"/>
                  <a:pt x="8018682" y="211590"/>
                  <a:pt x="8022091" y="225132"/>
                </a:cubicBezTo>
                <a:cubicBezTo>
                  <a:pt x="8025489" y="238674"/>
                  <a:pt x="8015286" y="248830"/>
                  <a:pt x="8001685" y="248830"/>
                </a:cubicBezTo>
                <a:cubicBezTo>
                  <a:pt x="7986386" y="248830"/>
                  <a:pt x="7972785" y="238674"/>
                  <a:pt x="7969388" y="225132"/>
                </a:cubicBezTo>
                <a:cubicBezTo>
                  <a:pt x="7965979" y="211590"/>
                  <a:pt x="7976182" y="201433"/>
                  <a:pt x="7989783" y="201433"/>
                </a:cubicBezTo>
                <a:close/>
                <a:moveTo>
                  <a:pt x="7911588" y="201433"/>
                </a:moveTo>
                <a:cubicBezTo>
                  <a:pt x="7926887" y="201433"/>
                  <a:pt x="7940488" y="211590"/>
                  <a:pt x="7943885" y="225132"/>
                </a:cubicBezTo>
                <a:cubicBezTo>
                  <a:pt x="7947294" y="238674"/>
                  <a:pt x="7937091" y="248830"/>
                  <a:pt x="7923490" y="248830"/>
                </a:cubicBezTo>
                <a:cubicBezTo>
                  <a:pt x="7908191" y="248830"/>
                  <a:pt x="7894590" y="238674"/>
                  <a:pt x="7891193" y="225132"/>
                </a:cubicBezTo>
                <a:cubicBezTo>
                  <a:pt x="7887784" y="211590"/>
                  <a:pt x="7897987" y="201433"/>
                  <a:pt x="7911588" y="201433"/>
                </a:cubicBezTo>
                <a:close/>
                <a:moveTo>
                  <a:pt x="7835069" y="201433"/>
                </a:moveTo>
                <a:cubicBezTo>
                  <a:pt x="7848681" y="201433"/>
                  <a:pt x="7863980" y="211590"/>
                  <a:pt x="7867378" y="225132"/>
                </a:cubicBezTo>
                <a:cubicBezTo>
                  <a:pt x="7870775" y="238674"/>
                  <a:pt x="7860583" y="248830"/>
                  <a:pt x="7845284" y="248830"/>
                </a:cubicBezTo>
                <a:cubicBezTo>
                  <a:pt x="7829973" y="248830"/>
                  <a:pt x="7816372" y="238674"/>
                  <a:pt x="7812963" y="225132"/>
                </a:cubicBezTo>
                <a:cubicBezTo>
                  <a:pt x="7809566" y="211590"/>
                  <a:pt x="7819769" y="201433"/>
                  <a:pt x="7835069" y="201433"/>
                </a:cubicBezTo>
                <a:close/>
                <a:moveTo>
                  <a:pt x="7758585" y="201433"/>
                </a:moveTo>
                <a:cubicBezTo>
                  <a:pt x="7772185" y="201433"/>
                  <a:pt x="7787484" y="211590"/>
                  <a:pt x="7790882" y="225132"/>
                </a:cubicBezTo>
                <a:cubicBezTo>
                  <a:pt x="7794279" y="238674"/>
                  <a:pt x="7784075" y="248830"/>
                  <a:pt x="7768777" y="248830"/>
                </a:cubicBezTo>
                <a:cubicBezTo>
                  <a:pt x="7753478" y="248830"/>
                  <a:pt x="7739877" y="238674"/>
                  <a:pt x="7736480" y="225132"/>
                </a:cubicBezTo>
                <a:cubicBezTo>
                  <a:pt x="7733083" y="211590"/>
                  <a:pt x="7743285" y="201433"/>
                  <a:pt x="7758585" y="201433"/>
                </a:cubicBezTo>
                <a:close/>
                <a:moveTo>
                  <a:pt x="5070707" y="198048"/>
                </a:moveTo>
                <a:cubicBezTo>
                  <a:pt x="5082612" y="199741"/>
                  <a:pt x="5094519" y="209897"/>
                  <a:pt x="5092815" y="221746"/>
                </a:cubicBezTo>
                <a:cubicBezTo>
                  <a:pt x="5091119" y="235288"/>
                  <a:pt x="5077510" y="245444"/>
                  <a:pt x="5063901" y="245444"/>
                </a:cubicBezTo>
                <a:cubicBezTo>
                  <a:pt x="5050287" y="245444"/>
                  <a:pt x="5038394" y="235288"/>
                  <a:pt x="5040085" y="221746"/>
                </a:cubicBezTo>
                <a:cubicBezTo>
                  <a:pt x="5041796" y="208204"/>
                  <a:pt x="5055408" y="198048"/>
                  <a:pt x="5070707" y="198048"/>
                </a:cubicBezTo>
                <a:close/>
                <a:moveTo>
                  <a:pt x="4992467" y="198048"/>
                </a:moveTo>
                <a:cubicBezTo>
                  <a:pt x="5007770" y="199741"/>
                  <a:pt x="5017973" y="209897"/>
                  <a:pt x="5016268" y="221746"/>
                </a:cubicBezTo>
                <a:cubicBezTo>
                  <a:pt x="5014570" y="235288"/>
                  <a:pt x="5000964" y="245444"/>
                  <a:pt x="4985648" y="245444"/>
                </a:cubicBezTo>
                <a:cubicBezTo>
                  <a:pt x="4970364" y="245444"/>
                  <a:pt x="4960172" y="235288"/>
                  <a:pt x="4961888" y="221746"/>
                </a:cubicBezTo>
                <a:cubicBezTo>
                  <a:pt x="4963581" y="208204"/>
                  <a:pt x="4977181" y="198048"/>
                  <a:pt x="4992467" y="198048"/>
                </a:cubicBezTo>
                <a:close/>
                <a:moveTo>
                  <a:pt x="4914319" y="198048"/>
                </a:moveTo>
                <a:cubicBezTo>
                  <a:pt x="4929610" y="199741"/>
                  <a:pt x="4939796" y="209897"/>
                  <a:pt x="4938098" y="221746"/>
                </a:cubicBezTo>
                <a:cubicBezTo>
                  <a:pt x="4936397" y="235288"/>
                  <a:pt x="4922807" y="245444"/>
                  <a:pt x="4907508" y="245444"/>
                </a:cubicBezTo>
                <a:cubicBezTo>
                  <a:pt x="4892328" y="245444"/>
                  <a:pt x="4882140" y="235288"/>
                  <a:pt x="4883836" y="221746"/>
                </a:cubicBezTo>
                <a:cubicBezTo>
                  <a:pt x="4885537" y="208204"/>
                  <a:pt x="4899024" y="198048"/>
                  <a:pt x="4914319" y="198048"/>
                </a:cubicBezTo>
                <a:close/>
                <a:moveTo>
                  <a:pt x="4837918" y="198048"/>
                </a:moveTo>
                <a:cubicBezTo>
                  <a:pt x="4853216" y="199741"/>
                  <a:pt x="4863433" y="209897"/>
                  <a:pt x="4861733" y="221746"/>
                </a:cubicBezTo>
                <a:cubicBezTo>
                  <a:pt x="4860036" y="235288"/>
                  <a:pt x="4846428" y="245444"/>
                  <a:pt x="4831127" y="245444"/>
                </a:cubicBezTo>
                <a:cubicBezTo>
                  <a:pt x="4815829" y="245444"/>
                  <a:pt x="4805620" y="235288"/>
                  <a:pt x="4807329" y="221746"/>
                </a:cubicBezTo>
                <a:cubicBezTo>
                  <a:pt x="4809023" y="208204"/>
                  <a:pt x="4822615" y="198048"/>
                  <a:pt x="4837918" y="198048"/>
                </a:cubicBezTo>
                <a:close/>
                <a:moveTo>
                  <a:pt x="4761426" y="198048"/>
                </a:moveTo>
                <a:cubicBezTo>
                  <a:pt x="4776725" y="199741"/>
                  <a:pt x="4786926" y="209897"/>
                  <a:pt x="4785229" y="221746"/>
                </a:cubicBezTo>
                <a:cubicBezTo>
                  <a:pt x="4783516" y="235288"/>
                  <a:pt x="4769934" y="245444"/>
                  <a:pt x="4754630" y="245444"/>
                </a:cubicBezTo>
                <a:cubicBezTo>
                  <a:pt x="4739342" y="245444"/>
                  <a:pt x="4729128" y="235288"/>
                  <a:pt x="4730821" y="221746"/>
                </a:cubicBezTo>
                <a:cubicBezTo>
                  <a:pt x="4732520" y="208204"/>
                  <a:pt x="4746130" y="198048"/>
                  <a:pt x="4761426" y="198048"/>
                </a:cubicBezTo>
                <a:close/>
                <a:moveTo>
                  <a:pt x="4681526" y="198048"/>
                </a:moveTo>
                <a:cubicBezTo>
                  <a:pt x="4696822" y="199741"/>
                  <a:pt x="4707021" y="209897"/>
                  <a:pt x="4705317" y="221746"/>
                </a:cubicBezTo>
                <a:cubicBezTo>
                  <a:pt x="4703623" y="235288"/>
                  <a:pt x="4690023" y="245444"/>
                  <a:pt x="4674719" y="245444"/>
                </a:cubicBezTo>
                <a:cubicBezTo>
                  <a:pt x="4659422" y="245444"/>
                  <a:pt x="4649219" y="235288"/>
                  <a:pt x="4650928" y="221746"/>
                </a:cubicBezTo>
                <a:cubicBezTo>
                  <a:pt x="4652631" y="208204"/>
                  <a:pt x="4666229" y="198048"/>
                  <a:pt x="4681526" y="198048"/>
                </a:cubicBezTo>
                <a:close/>
                <a:moveTo>
                  <a:pt x="4605018" y="198048"/>
                </a:moveTo>
                <a:cubicBezTo>
                  <a:pt x="4620317" y="199741"/>
                  <a:pt x="4630532" y="209897"/>
                  <a:pt x="4627126" y="221746"/>
                </a:cubicBezTo>
                <a:cubicBezTo>
                  <a:pt x="4625422" y="235288"/>
                  <a:pt x="4610111" y="245444"/>
                  <a:pt x="4596522" y="245444"/>
                </a:cubicBezTo>
                <a:cubicBezTo>
                  <a:pt x="4581221" y="245444"/>
                  <a:pt x="4571022" y="235288"/>
                  <a:pt x="4574417" y="221746"/>
                </a:cubicBezTo>
                <a:cubicBezTo>
                  <a:pt x="4576115" y="208204"/>
                  <a:pt x="4591414" y="198048"/>
                  <a:pt x="4605018" y="198048"/>
                </a:cubicBezTo>
                <a:close/>
                <a:moveTo>
                  <a:pt x="4528513" y="198048"/>
                </a:moveTo>
                <a:cubicBezTo>
                  <a:pt x="4543811" y="199741"/>
                  <a:pt x="4554005" y="209897"/>
                  <a:pt x="4550607" y="221746"/>
                </a:cubicBezTo>
                <a:cubicBezTo>
                  <a:pt x="4548913" y="235288"/>
                  <a:pt x="4533610" y="245444"/>
                  <a:pt x="4519995" y="245444"/>
                </a:cubicBezTo>
                <a:cubicBezTo>
                  <a:pt x="4504722" y="245444"/>
                  <a:pt x="4494519" y="235288"/>
                  <a:pt x="4497928" y="221746"/>
                </a:cubicBezTo>
                <a:cubicBezTo>
                  <a:pt x="4499632" y="208204"/>
                  <a:pt x="4514916" y="198048"/>
                  <a:pt x="4528513" y="198048"/>
                </a:cubicBezTo>
                <a:close/>
                <a:moveTo>
                  <a:pt x="4452007" y="198048"/>
                </a:moveTo>
                <a:cubicBezTo>
                  <a:pt x="4467320" y="199741"/>
                  <a:pt x="4477517" y="209897"/>
                  <a:pt x="4474127" y="221746"/>
                </a:cubicBezTo>
                <a:cubicBezTo>
                  <a:pt x="4472410" y="235288"/>
                  <a:pt x="4457110" y="245444"/>
                  <a:pt x="4441813" y="245444"/>
                </a:cubicBezTo>
                <a:cubicBezTo>
                  <a:pt x="4426510" y="245444"/>
                  <a:pt x="4416321" y="235288"/>
                  <a:pt x="4419721" y="221746"/>
                </a:cubicBezTo>
                <a:cubicBezTo>
                  <a:pt x="4423112" y="208204"/>
                  <a:pt x="4436724" y="198048"/>
                  <a:pt x="4452007" y="198048"/>
                </a:cubicBezTo>
                <a:close/>
                <a:moveTo>
                  <a:pt x="4375518" y="198048"/>
                </a:moveTo>
                <a:cubicBezTo>
                  <a:pt x="4390820" y="199741"/>
                  <a:pt x="4401014" y="209897"/>
                  <a:pt x="4397611" y="221746"/>
                </a:cubicBezTo>
                <a:cubicBezTo>
                  <a:pt x="4394218" y="235288"/>
                  <a:pt x="4380615" y="245444"/>
                  <a:pt x="4365311" y="245444"/>
                </a:cubicBezTo>
                <a:cubicBezTo>
                  <a:pt x="4350015" y="245444"/>
                  <a:pt x="4339805" y="235288"/>
                  <a:pt x="4343196" y="221746"/>
                </a:cubicBezTo>
                <a:cubicBezTo>
                  <a:pt x="4346619" y="208204"/>
                  <a:pt x="4360223" y="198048"/>
                  <a:pt x="4375518" y="198048"/>
                </a:cubicBezTo>
                <a:close/>
                <a:moveTo>
                  <a:pt x="4297303" y="198048"/>
                </a:moveTo>
                <a:cubicBezTo>
                  <a:pt x="4312603" y="199741"/>
                  <a:pt x="4322806" y="209897"/>
                  <a:pt x="4319402" y="221746"/>
                </a:cubicBezTo>
                <a:cubicBezTo>
                  <a:pt x="4316011" y="235288"/>
                  <a:pt x="4302400" y="245444"/>
                  <a:pt x="4287099" y="245444"/>
                </a:cubicBezTo>
                <a:cubicBezTo>
                  <a:pt x="4271793" y="245444"/>
                  <a:pt x="4261587" y="235288"/>
                  <a:pt x="4265004" y="221746"/>
                </a:cubicBezTo>
                <a:cubicBezTo>
                  <a:pt x="4268397" y="208204"/>
                  <a:pt x="4282013" y="198048"/>
                  <a:pt x="4297303" y="198048"/>
                </a:cubicBezTo>
                <a:close/>
                <a:moveTo>
                  <a:pt x="7068337" y="196356"/>
                </a:moveTo>
                <a:cubicBezTo>
                  <a:pt x="7083640" y="198049"/>
                  <a:pt x="7097237" y="208205"/>
                  <a:pt x="7098935" y="220054"/>
                </a:cubicBezTo>
                <a:cubicBezTo>
                  <a:pt x="7100631" y="233596"/>
                  <a:pt x="7090429" y="243752"/>
                  <a:pt x="7075134" y="243752"/>
                </a:cubicBezTo>
                <a:cubicBezTo>
                  <a:pt x="7059839" y="243752"/>
                  <a:pt x="7046239" y="233596"/>
                  <a:pt x="7044541" y="220054"/>
                </a:cubicBezTo>
                <a:cubicBezTo>
                  <a:pt x="7042840" y="206512"/>
                  <a:pt x="7053041" y="196356"/>
                  <a:pt x="7068337" y="196356"/>
                </a:cubicBezTo>
                <a:close/>
                <a:moveTo>
                  <a:pt x="6991836" y="196356"/>
                </a:moveTo>
                <a:cubicBezTo>
                  <a:pt x="7007128" y="198049"/>
                  <a:pt x="7020742" y="208205"/>
                  <a:pt x="7022450" y="220054"/>
                </a:cubicBezTo>
                <a:cubicBezTo>
                  <a:pt x="7024149" y="233596"/>
                  <a:pt x="7013947" y="243752"/>
                  <a:pt x="6998638" y="243752"/>
                </a:cubicBezTo>
                <a:cubicBezTo>
                  <a:pt x="6983343" y="243752"/>
                  <a:pt x="6969746" y="233596"/>
                  <a:pt x="6968045" y="220054"/>
                </a:cubicBezTo>
                <a:cubicBezTo>
                  <a:pt x="6966350" y="206512"/>
                  <a:pt x="6976538" y="196356"/>
                  <a:pt x="6991836" y="196356"/>
                </a:cubicBezTo>
                <a:close/>
                <a:moveTo>
                  <a:pt x="9142476" y="187895"/>
                </a:moveTo>
                <a:cubicBezTo>
                  <a:pt x="9156077" y="187895"/>
                  <a:pt x="9173087" y="198050"/>
                  <a:pt x="9178182" y="211593"/>
                </a:cubicBezTo>
                <a:cubicBezTo>
                  <a:pt x="9183278" y="225135"/>
                  <a:pt x="9176484" y="235291"/>
                  <a:pt x="9161173" y="235291"/>
                </a:cubicBezTo>
                <a:cubicBezTo>
                  <a:pt x="9145874" y="235291"/>
                  <a:pt x="9130575" y="225135"/>
                  <a:pt x="9125479" y="211593"/>
                </a:cubicBezTo>
                <a:cubicBezTo>
                  <a:pt x="9120371" y="198050"/>
                  <a:pt x="9127177" y="187895"/>
                  <a:pt x="9142476" y="187895"/>
                </a:cubicBezTo>
                <a:close/>
                <a:moveTo>
                  <a:pt x="6223547" y="135418"/>
                </a:moveTo>
                <a:cubicBezTo>
                  <a:pt x="6237146" y="135418"/>
                  <a:pt x="6250753" y="145574"/>
                  <a:pt x="6250753" y="159116"/>
                </a:cubicBezTo>
                <a:cubicBezTo>
                  <a:pt x="6250753" y="172658"/>
                  <a:pt x="6238845" y="182814"/>
                  <a:pt x="6225250" y="182814"/>
                </a:cubicBezTo>
                <a:cubicBezTo>
                  <a:pt x="6209948" y="182814"/>
                  <a:pt x="6198052" y="172658"/>
                  <a:pt x="6198052" y="159116"/>
                </a:cubicBezTo>
                <a:cubicBezTo>
                  <a:pt x="6198052" y="145574"/>
                  <a:pt x="6209948" y="135418"/>
                  <a:pt x="6223547" y="135418"/>
                </a:cubicBezTo>
                <a:close/>
                <a:moveTo>
                  <a:pt x="6145344" y="135418"/>
                </a:moveTo>
                <a:cubicBezTo>
                  <a:pt x="6160640" y="135418"/>
                  <a:pt x="6172525" y="145574"/>
                  <a:pt x="6172525" y="159116"/>
                </a:cubicBezTo>
                <a:cubicBezTo>
                  <a:pt x="6172525" y="172658"/>
                  <a:pt x="6160640" y="182814"/>
                  <a:pt x="6147039" y="182814"/>
                </a:cubicBezTo>
                <a:cubicBezTo>
                  <a:pt x="6131742" y="182814"/>
                  <a:pt x="6119847" y="172658"/>
                  <a:pt x="6119847" y="159116"/>
                </a:cubicBezTo>
                <a:cubicBezTo>
                  <a:pt x="6119847" y="145574"/>
                  <a:pt x="6131742" y="135418"/>
                  <a:pt x="6145344" y="135418"/>
                </a:cubicBezTo>
                <a:close/>
                <a:moveTo>
                  <a:pt x="6068870" y="135418"/>
                </a:moveTo>
                <a:cubicBezTo>
                  <a:pt x="6084166" y="135418"/>
                  <a:pt x="6096060" y="145574"/>
                  <a:pt x="6096060" y="159116"/>
                </a:cubicBezTo>
                <a:cubicBezTo>
                  <a:pt x="6096060" y="172658"/>
                  <a:pt x="6084166" y="182814"/>
                  <a:pt x="6068870" y="182814"/>
                </a:cubicBezTo>
                <a:cubicBezTo>
                  <a:pt x="6053568" y="182814"/>
                  <a:pt x="6041664" y="172658"/>
                  <a:pt x="6041664" y="159116"/>
                </a:cubicBezTo>
                <a:cubicBezTo>
                  <a:pt x="6041664" y="145574"/>
                  <a:pt x="6053568" y="135418"/>
                  <a:pt x="6068870" y="135418"/>
                </a:cubicBezTo>
                <a:close/>
                <a:moveTo>
                  <a:pt x="5987268" y="135418"/>
                </a:moveTo>
                <a:cubicBezTo>
                  <a:pt x="6002567" y="135418"/>
                  <a:pt x="6014468" y="145574"/>
                  <a:pt x="6014468" y="159116"/>
                </a:cubicBezTo>
                <a:cubicBezTo>
                  <a:pt x="6014468" y="172658"/>
                  <a:pt x="6002567" y="182814"/>
                  <a:pt x="5987268" y="182814"/>
                </a:cubicBezTo>
                <a:cubicBezTo>
                  <a:pt x="5971974" y="182814"/>
                  <a:pt x="5960078" y="172658"/>
                  <a:pt x="5960078" y="159116"/>
                </a:cubicBezTo>
                <a:cubicBezTo>
                  <a:pt x="5960078" y="145574"/>
                  <a:pt x="5971974" y="135418"/>
                  <a:pt x="5987268" y="135418"/>
                </a:cubicBezTo>
                <a:close/>
                <a:moveTo>
                  <a:pt x="8197190" y="132032"/>
                </a:moveTo>
                <a:cubicBezTo>
                  <a:pt x="8212501" y="132032"/>
                  <a:pt x="8227800" y="142188"/>
                  <a:pt x="8231198" y="155731"/>
                </a:cubicBezTo>
                <a:cubicBezTo>
                  <a:pt x="8234606" y="169271"/>
                  <a:pt x="8226102" y="179429"/>
                  <a:pt x="8210803" y="179429"/>
                </a:cubicBezTo>
                <a:cubicBezTo>
                  <a:pt x="8195491" y="179429"/>
                  <a:pt x="8180192" y="169271"/>
                  <a:pt x="8176794" y="155731"/>
                </a:cubicBezTo>
                <a:cubicBezTo>
                  <a:pt x="8173398" y="142188"/>
                  <a:pt x="8181890" y="132032"/>
                  <a:pt x="8197190" y="132032"/>
                </a:cubicBezTo>
                <a:close/>
                <a:moveTo>
                  <a:pt x="8122416" y="132032"/>
                </a:moveTo>
                <a:cubicBezTo>
                  <a:pt x="8137715" y="132032"/>
                  <a:pt x="8153015" y="142188"/>
                  <a:pt x="8156412" y="155731"/>
                </a:cubicBezTo>
                <a:cubicBezTo>
                  <a:pt x="8159810" y="169271"/>
                  <a:pt x="8151305" y="179429"/>
                  <a:pt x="8136006" y="179429"/>
                </a:cubicBezTo>
                <a:cubicBezTo>
                  <a:pt x="8120706" y="179429"/>
                  <a:pt x="8107105" y="169271"/>
                  <a:pt x="8102010" y="155731"/>
                </a:cubicBezTo>
                <a:cubicBezTo>
                  <a:pt x="8098612" y="142188"/>
                  <a:pt x="8107105" y="132032"/>
                  <a:pt x="8122416" y="132032"/>
                </a:cubicBezTo>
                <a:close/>
                <a:moveTo>
                  <a:pt x="8047583" y="132032"/>
                </a:moveTo>
                <a:cubicBezTo>
                  <a:pt x="8061183" y="132032"/>
                  <a:pt x="8076483" y="142188"/>
                  <a:pt x="8079880" y="155731"/>
                </a:cubicBezTo>
                <a:cubicBezTo>
                  <a:pt x="8083277" y="169271"/>
                  <a:pt x="8074784" y="179429"/>
                  <a:pt x="8059485" y="179429"/>
                </a:cubicBezTo>
                <a:cubicBezTo>
                  <a:pt x="8044174" y="179429"/>
                  <a:pt x="8030585" y="169271"/>
                  <a:pt x="8027176" y="155731"/>
                </a:cubicBezTo>
                <a:cubicBezTo>
                  <a:pt x="8023778" y="142188"/>
                  <a:pt x="8032283" y="132032"/>
                  <a:pt x="8047583" y="132032"/>
                </a:cubicBezTo>
                <a:close/>
                <a:moveTo>
                  <a:pt x="7971076" y="132032"/>
                </a:moveTo>
                <a:cubicBezTo>
                  <a:pt x="7986375" y="132032"/>
                  <a:pt x="7999975" y="142188"/>
                  <a:pt x="8003384" y="155731"/>
                </a:cubicBezTo>
                <a:cubicBezTo>
                  <a:pt x="8006782" y="169271"/>
                  <a:pt x="7998277" y="179429"/>
                  <a:pt x="7982977" y="179429"/>
                </a:cubicBezTo>
                <a:cubicBezTo>
                  <a:pt x="7967678" y="179429"/>
                  <a:pt x="7954066" y="169271"/>
                  <a:pt x="7950668" y="155731"/>
                </a:cubicBezTo>
                <a:cubicBezTo>
                  <a:pt x="7947272" y="142188"/>
                  <a:pt x="7955764" y="132032"/>
                  <a:pt x="7971076" y="132032"/>
                </a:cubicBezTo>
                <a:close/>
                <a:moveTo>
                  <a:pt x="5154056" y="128648"/>
                </a:moveTo>
                <a:cubicBezTo>
                  <a:pt x="5167666" y="130341"/>
                  <a:pt x="5177872" y="140497"/>
                  <a:pt x="5177872" y="152347"/>
                </a:cubicBezTo>
                <a:cubicBezTo>
                  <a:pt x="5176173" y="165887"/>
                  <a:pt x="5162561" y="176045"/>
                  <a:pt x="5148955" y="176045"/>
                </a:cubicBezTo>
                <a:cubicBezTo>
                  <a:pt x="5133656" y="176045"/>
                  <a:pt x="5123445" y="165887"/>
                  <a:pt x="5125137" y="152347"/>
                </a:cubicBezTo>
                <a:cubicBezTo>
                  <a:pt x="5126856" y="138804"/>
                  <a:pt x="5140456" y="128648"/>
                  <a:pt x="5154056" y="128648"/>
                </a:cubicBezTo>
                <a:close/>
                <a:moveTo>
                  <a:pt x="5075806" y="128648"/>
                </a:moveTo>
                <a:cubicBezTo>
                  <a:pt x="5091119" y="130341"/>
                  <a:pt x="5103032" y="140497"/>
                  <a:pt x="5101334" y="152347"/>
                </a:cubicBezTo>
                <a:cubicBezTo>
                  <a:pt x="5099623" y="165887"/>
                  <a:pt x="5086023" y="176045"/>
                  <a:pt x="5072412" y="176045"/>
                </a:cubicBezTo>
                <a:cubicBezTo>
                  <a:pt x="5058802" y="176045"/>
                  <a:pt x="5045194" y="165887"/>
                  <a:pt x="5046901" y="152347"/>
                </a:cubicBezTo>
                <a:cubicBezTo>
                  <a:pt x="5048600" y="138804"/>
                  <a:pt x="5062208" y="128648"/>
                  <a:pt x="5075806" y="128648"/>
                </a:cubicBezTo>
                <a:close/>
                <a:moveTo>
                  <a:pt x="5000980" y="128648"/>
                </a:moveTo>
                <a:cubicBezTo>
                  <a:pt x="5014587" y="128648"/>
                  <a:pt x="5026504" y="140497"/>
                  <a:pt x="5024799" y="152347"/>
                </a:cubicBezTo>
                <a:cubicBezTo>
                  <a:pt x="5023077" y="165887"/>
                  <a:pt x="5009485" y="176045"/>
                  <a:pt x="4995868" y="176045"/>
                </a:cubicBezTo>
                <a:cubicBezTo>
                  <a:pt x="4982277" y="176045"/>
                  <a:pt x="4970390" y="165887"/>
                  <a:pt x="4972090" y="152347"/>
                </a:cubicBezTo>
                <a:cubicBezTo>
                  <a:pt x="4973784" y="138804"/>
                  <a:pt x="4987373" y="128648"/>
                  <a:pt x="5000980" y="128648"/>
                </a:cubicBezTo>
                <a:close/>
                <a:moveTo>
                  <a:pt x="4924510" y="128648"/>
                </a:moveTo>
                <a:cubicBezTo>
                  <a:pt x="4939807" y="130341"/>
                  <a:pt x="4950005" y="140497"/>
                  <a:pt x="4948309" y="152347"/>
                </a:cubicBezTo>
                <a:cubicBezTo>
                  <a:pt x="4946602" y="165887"/>
                  <a:pt x="4933013" y="176045"/>
                  <a:pt x="4917699" y="176045"/>
                </a:cubicBezTo>
                <a:cubicBezTo>
                  <a:pt x="4902409" y="176045"/>
                  <a:pt x="4892338" y="165887"/>
                  <a:pt x="4893928" y="152347"/>
                </a:cubicBezTo>
                <a:cubicBezTo>
                  <a:pt x="4895617" y="138804"/>
                  <a:pt x="4909222" y="128648"/>
                  <a:pt x="4924510" y="128648"/>
                </a:cubicBezTo>
                <a:close/>
                <a:moveTo>
                  <a:pt x="4848127" y="128648"/>
                </a:moveTo>
                <a:cubicBezTo>
                  <a:pt x="4863437" y="130341"/>
                  <a:pt x="4873641" y="140497"/>
                  <a:pt x="4871933" y="152347"/>
                </a:cubicBezTo>
                <a:cubicBezTo>
                  <a:pt x="4870239" y="165887"/>
                  <a:pt x="4856627" y="176045"/>
                  <a:pt x="4841327" y="176045"/>
                </a:cubicBezTo>
                <a:cubicBezTo>
                  <a:pt x="4826028" y="176045"/>
                  <a:pt x="4815829" y="165887"/>
                  <a:pt x="4817538" y="152347"/>
                </a:cubicBezTo>
                <a:cubicBezTo>
                  <a:pt x="4819232" y="138804"/>
                  <a:pt x="4832836" y="128648"/>
                  <a:pt x="4848127" y="128648"/>
                </a:cubicBezTo>
                <a:close/>
                <a:moveTo>
                  <a:pt x="4771641" y="128648"/>
                </a:moveTo>
                <a:cubicBezTo>
                  <a:pt x="4786943" y="130341"/>
                  <a:pt x="4797150" y="140497"/>
                  <a:pt x="4795442" y="152347"/>
                </a:cubicBezTo>
                <a:cubicBezTo>
                  <a:pt x="4793739" y="165887"/>
                  <a:pt x="4780146" y="176045"/>
                  <a:pt x="4764845" y="176045"/>
                </a:cubicBezTo>
                <a:cubicBezTo>
                  <a:pt x="4749551" y="176045"/>
                  <a:pt x="4739346" y="165887"/>
                  <a:pt x="4741045" y="152347"/>
                </a:cubicBezTo>
                <a:cubicBezTo>
                  <a:pt x="4742743" y="138804"/>
                  <a:pt x="4756342" y="128648"/>
                  <a:pt x="4771641" y="128648"/>
                </a:cubicBezTo>
                <a:close/>
                <a:moveTo>
                  <a:pt x="4695129" y="128648"/>
                </a:moveTo>
                <a:cubicBezTo>
                  <a:pt x="4708734" y="130341"/>
                  <a:pt x="4718915" y="140497"/>
                  <a:pt x="4717217" y="152347"/>
                </a:cubicBezTo>
                <a:cubicBezTo>
                  <a:pt x="4715523" y="165887"/>
                  <a:pt x="4701920" y="176045"/>
                  <a:pt x="4686626" y="176045"/>
                </a:cubicBezTo>
                <a:cubicBezTo>
                  <a:pt x="4671326" y="176045"/>
                  <a:pt x="4661129" y="165887"/>
                  <a:pt x="4664530" y="152347"/>
                </a:cubicBezTo>
                <a:cubicBezTo>
                  <a:pt x="4666229" y="138804"/>
                  <a:pt x="4679830" y="128648"/>
                  <a:pt x="4695129" y="128648"/>
                </a:cubicBezTo>
                <a:close/>
                <a:moveTo>
                  <a:pt x="4618612" y="128648"/>
                </a:moveTo>
                <a:cubicBezTo>
                  <a:pt x="4632219" y="130341"/>
                  <a:pt x="4642421" y="140497"/>
                  <a:pt x="4640723" y="152347"/>
                </a:cubicBezTo>
                <a:cubicBezTo>
                  <a:pt x="4639028" y="165887"/>
                  <a:pt x="4625415" y="176045"/>
                  <a:pt x="4610111" y="176045"/>
                </a:cubicBezTo>
                <a:cubicBezTo>
                  <a:pt x="4594807" y="176045"/>
                  <a:pt x="4584604" y="165887"/>
                  <a:pt x="4588007" y="152347"/>
                </a:cubicBezTo>
                <a:cubicBezTo>
                  <a:pt x="4589713" y="138804"/>
                  <a:pt x="4605018" y="128648"/>
                  <a:pt x="4618612" y="128648"/>
                </a:cubicBezTo>
                <a:close/>
                <a:moveTo>
                  <a:pt x="4542112" y="128648"/>
                </a:moveTo>
                <a:cubicBezTo>
                  <a:pt x="4557421" y="130341"/>
                  <a:pt x="4565921" y="140497"/>
                  <a:pt x="4564220" y="152347"/>
                </a:cubicBezTo>
                <a:cubicBezTo>
                  <a:pt x="4562532" y="165887"/>
                  <a:pt x="4547225" y="176045"/>
                  <a:pt x="4533625" y="176045"/>
                </a:cubicBezTo>
                <a:cubicBezTo>
                  <a:pt x="4518309" y="176045"/>
                  <a:pt x="4508114" y="165887"/>
                  <a:pt x="4511521" y="152347"/>
                </a:cubicBezTo>
                <a:cubicBezTo>
                  <a:pt x="4513214" y="138804"/>
                  <a:pt x="4528515" y="128648"/>
                  <a:pt x="4542112" y="128648"/>
                </a:cubicBezTo>
                <a:close/>
                <a:moveTo>
                  <a:pt x="4465614" y="128648"/>
                </a:moveTo>
                <a:cubicBezTo>
                  <a:pt x="4480920" y="130341"/>
                  <a:pt x="4491125" y="140497"/>
                  <a:pt x="4487719" y="152347"/>
                </a:cubicBezTo>
                <a:cubicBezTo>
                  <a:pt x="4486017" y="165887"/>
                  <a:pt x="4470720" y="176045"/>
                  <a:pt x="4457110" y="176045"/>
                </a:cubicBezTo>
                <a:cubicBezTo>
                  <a:pt x="4441813" y="176045"/>
                  <a:pt x="4431610" y="165887"/>
                  <a:pt x="4435018" y="152347"/>
                </a:cubicBezTo>
                <a:cubicBezTo>
                  <a:pt x="4438415" y="138804"/>
                  <a:pt x="4452007" y="128648"/>
                  <a:pt x="4465614" y="128648"/>
                </a:cubicBezTo>
                <a:close/>
                <a:moveTo>
                  <a:pt x="4389104" y="128648"/>
                </a:moveTo>
                <a:cubicBezTo>
                  <a:pt x="4404404" y="130341"/>
                  <a:pt x="4414603" y="140497"/>
                  <a:pt x="4411199" y="152347"/>
                </a:cubicBezTo>
                <a:cubicBezTo>
                  <a:pt x="4407796" y="165887"/>
                  <a:pt x="4394207" y="176045"/>
                  <a:pt x="4378895" y="176045"/>
                </a:cubicBezTo>
                <a:cubicBezTo>
                  <a:pt x="4363600" y="176045"/>
                  <a:pt x="4355097" y="165887"/>
                  <a:pt x="4356804" y="152347"/>
                </a:cubicBezTo>
                <a:cubicBezTo>
                  <a:pt x="4358509" y="138804"/>
                  <a:pt x="4373802" y="128648"/>
                  <a:pt x="4389104" y="128648"/>
                </a:cubicBezTo>
                <a:close/>
                <a:moveTo>
                  <a:pt x="4312603" y="128648"/>
                </a:moveTo>
                <a:cubicBezTo>
                  <a:pt x="4327900" y="130341"/>
                  <a:pt x="4338102" y="140497"/>
                  <a:pt x="4334705" y="152347"/>
                </a:cubicBezTo>
                <a:cubicBezTo>
                  <a:pt x="4331301" y="165887"/>
                  <a:pt x="4317716" y="176045"/>
                  <a:pt x="4302410" y="176045"/>
                </a:cubicBezTo>
                <a:cubicBezTo>
                  <a:pt x="4287119" y="176045"/>
                  <a:pt x="4278615" y="165887"/>
                  <a:pt x="4280306" y="152347"/>
                </a:cubicBezTo>
                <a:cubicBezTo>
                  <a:pt x="4283705" y="138804"/>
                  <a:pt x="4297303" y="128648"/>
                  <a:pt x="4312603" y="128648"/>
                </a:cubicBezTo>
                <a:close/>
                <a:moveTo>
                  <a:pt x="4236095" y="128648"/>
                </a:moveTo>
                <a:cubicBezTo>
                  <a:pt x="4251401" y="130341"/>
                  <a:pt x="4261600" y="140497"/>
                  <a:pt x="4258202" y="152347"/>
                </a:cubicBezTo>
                <a:cubicBezTo>
                  <a:pt x="4254795" y="165887"/>
                  <a:pt x="4241195" y="176045"/>
                  <a:pt x="4225893" y="176045"/>
                </a:cubicBezTo>
                <a:cubicBezTo>
                  <a:pt x="4210601" y="176045"/>
                  <a:pt x="4202110" y="165887"/>
                  <a:pt x="4203802" y="152347"/>
                </a:cubicBezTo>
                <a:cubicBezTo>
                  <a:pt x="4205501" y="138804"/>
                  <a:pt x="4220804" y="128648"/>
                  <a:pt x="4236095" y="128648"/>
                </a:cubicBezTo>
                <a:close/>
                <a:moveTo>
                  <a:pt x="4161303" y="128648"/>
                </a:moveTo>
                <a:cubicBezTo>
                  <a:pt x="4176602" y="130341"/>
                  <a:pt x="4185104" y="140497"/>
                  <a:pt x="4181705" y="152347"/>
                </a:cubicBezTo>
                <a:cubicBezTo>
                  <a:pt x="4178299" y="165887"/>
                  <a:pt x="4164706" y="176045"/>
                  <a:pt x="4149394" y="176045"/>
                </a:cubicBezTo>
                <a:cubicBezTo>
                  <a:pt x="4134096" y="176045"/>
                  <a:pt x="4125602" y="165887"/>
                  <a:pt x="4128993" y="152347"/>
                </a:cubicBezTo>
                <a:cubicBezTo>
                  <a:pt x="4132395" y="138804"/>
                  <a:pt x="4145991" y="128648"/>
                  <a:pt x="4161303" y="128648"/>
                </a:cubicBezTo>
                <a:close/>
                <a:moveTo>
                  <a:pt x="4089899" y="128648"/>
                </a:moveTo>
                <a:cubicBezTo>
                  <a:pt x="4103491" y="130341"/>
                  <a:pt x="4113703" y="140497"/>
                  <a:pt x="4110294" y="152347"/>
                </a:cubicBezTo>
                <a:cubicBezTo>
                  <a:pt x="4106896" y="165887"/>
                  <a:pt x="4093298" y="176045"/>
                  <a:pt x="4078004" y="176045"/>
                </a:cubicBezTo>
                <a:cubicBezTo>
                  <a:pt x="4062703" y="176045"/>
                  <a:pt x="4054199" y="165887"/>
                  <a:pt x="4057597" y="152347"/>
                </a:cubicBezTo>
                <a:cubicBezTo>
                  <a:pt x="4061003" y="138804"/>
                  <a:pt x="4074599" y="128648"/>
                  <a:pt x="4089899" y="128648"/>
                </a:cubicBezTo>
                <a:close/>
                <a:moveTo>
                  <a:pt x="4008275" y="128648"/>
                </a:moveTo>
                <a:cubicBezTo>
                  <a:pt x="4021889" y="128648"/>
                  <a:pt x="4033789" y="140497"/>
                  <a:pt x="4030388" y="152347"/>
                </a:cubicBezTo>
                <a:cubicBezTo>
                  <a:pt x="4026990" y="165887"/>
                  <a:pt x="4011672" y="176045"/>
                  <a:pt x="3998069" y="176045"/>
                </a:cubicBezTo>
                <a:cubicBezTo>
                  <a:pt x="3984470" y="176045"/>
                  <a:pt x="3972580" y="165887"/>
                  <a:pt x="3975978" y="152347"/>
                </a:cubicBezTo>
                <a:cubicBezTo>
                  <a:pt x="3979376" y="138804"/>
                  <a:pt x="3994679" y="128648"/>
                  <a:pt x="4008275" y="128648"/>
                </a:cubicBezTo>
                <a:close/>
                <a:moveTo>
                  <a:pt x="3778772" y="128648"/>
                </a:moveTo>
                <a:cubicBezTo>
                  <a:pt x="3794083" y="128648"/>
                  <a:pt x="3802591" y="140497"/>
                  <a:pt x="3799184" y="152347"/>
                </a:cubicBezTo>
                <a:cubicBezTo>
                  <a:pt x="3795788" y="165887"/>
                  <a:pt x="3780474" y="176045"/>
                  <a:pt x="3765176" y="176045"/>
                </a:cubicBezTo>
                <a:cubicBezTo>
                  <a:pt x="3749872" y="176045"/>
                  <a:pt x="3741374" y="165887"/>
                  <a:pt x="3744774" y="152347"/>
                </a:cubicBezTo>
                <a:cubicBezTo>
                  <a:pt x="3748176" y="138804"/>
                  <a:pt x="3763478" y="128648"/>
                  <a:pt x="3778772" y="128648"/>
                </a:cubicBezTo>
                <a:close/>
                <a:moveTo>
                  <a:pt x="7801072" y="67710"/>
                </a:moveTo>
                <a:cubicBezTo>
                  <a:pt x="7816371" y="67710"/>
                  <a:pt x="7831670" y="77866"/>
                  <a:pt x="7833370" y="91408"/>
                </a:cubicBezTo>
                <a:cubicBezTo>
                  <a:pt x="7836766" y="104950"/>
                  <a:pt x="7826575" y="115106"/>
                  <a:pt x="7812974" y="115106"/>
                </a:cubicBezTo>
                <a:cubicBezTo>
                  <a:pt x="7797675" y="115106"/>
                  <a:pt x="7784074" y="104950"/>
                  <a:pt x="7780677" y="91408"/>
                </a:cubicBezTo>
                <a:cubicBezTo>
                  <a:pt x="7777269" y="77866"/>
                  <a:pt x="7787472" y="67710"/>
                  <a:pt x="7801072" y="67710"/>
                </a:cubicBezTo>
                <a:close/>
                <a:moveTo>
                  <a:pt x="7726276" y="67710"/>
                </a:moveTo>
                <a:cubicBezTo>
                  <a:pt x="7739875" y="67710"/>
                  <a:pt x="7755176" y="77866"/>
                  <a:pt x="7758572" y="91408"/>
                </a:cubicBezTo>
                <a:cubicBezTo>
                  <a:pt x="7761970" y="104950"/>
                  <a:pt x="7751779" y="115106"/>
                  <a:pt x="7738179" y="115106"/>
                </a:cubicBezTo>
                <a:cubicBezTo>
                  <a:pt x="7722867" y="115106"/>
                  <a:pt x="7709266" y="104950"/>
                  <a:pt x="7705870" y="91408"/>
                </a:cubicBezTo>
                <a:cubicBezTo>
                  <a:pt x="7702461" y="77866"/>
                  <a:pt x="7712663" y="67710"/>
                  <a:pt x="7726276" y="67710"/>
                </a:cubicBezTo>
                <a:close/>
                <a:moveTo>
                  <a:pt x="7656574" y="67710"/>
                </a:moveTo>
                <a:cubicBezTo>
                  <a:pt x="7670175" y="67710"/>
                  <a:pt x="7685474" y="77866"/>
                  <a:pt x="7687172" y="91408"/>
                </a:cubicBezTo>
                <a:cubicBezTo>
                  <a:pt x="7690569" y="104950"/>
                  <a:pt x="7680378" y="115106"/>
                  <a:pt x="7665067" y="115106"/>
                </a:cubicBezTo>
                <a:cubicBezTo>
                  <a:pt x="7649768" y="115106"/>
                  <a:pt x="7636167" y="104950"/>
                  <a:pt x="7632770" y="91408"/>
                </a:cubicBezTo>
                <a:cubicBezTo>
                  <a:pt x="7631072" y="77866"/>
                  <a:pt x="7641274" y="67710"/>
                  <a:pt x="7656574" y="67710"/>
                </a:cubicBezTo>
                <a:close/>
                <a:moveTo>
                  <a:pt x="6220154" y="62633"/>
                </a:moveTo>
                <a:cubicBezTo>
                  <a:pt x="6235459" y="62633"/>
                  <a:pt x="6247354" y="74482"/>
                  <a:pt x="6247354" y="86331"/>
                </a:cubicBezTo>
                <a:cubicBezTo>
                  <a:pt x="6247354" y="99873"/>
                  <a:pt x="6235459" y="110030"/>
                  <a:pt x="6221867" y="110030"/>
                </a:cubicBezTo>
                <a:cubicBezTo>
                  <a:pt x="6206556" y="110030"/>
                  <a:pt x="6194660" y="99873"/>
                  <a:pt x="6194660" y="86331"/>
                </a:cubicBezTo>
                <a:cubicBezTo>
                  <a:pt x="6194660" y="72789"/>
                  <a:pt x="6206556" y="62633"/>
                  <a:pt x="6220154" y="62633"/>
                </a:cubicBezTo>
                <a:close/>
                <a:moveTo>
                  <a:pt x="6143656" y="62633"/>
                </a:moveTo>
                <a:cubicBezTo>
                  <a:pt x="6158954" y="62633"/>
                  <a:pt x="6170856" y="74482"/>
                  <a:pt x="6170856" y="86331"/>
                </a:cubicBezTo>
                <a:cubicBezTo>
                  <a:pt x="6170856" y="99873"/>
                  <a:pt x="6158954" y="110030"/>
                  <a:pt x="6145352" y="110030"/>
                </a:cubicBezTo>
                <a:cubicBezTo>
                  <a:pt x="6130058" y="110030"/>
                  <a:pt x="6118159" y="99873"/>
                  <a:pt x="6118159" y="86331"/>
                </a:cubicBezTo>
                <a:cubicBezTo>
                  <a:pt x="6118159" y="72789"/>
                  <a:pt x="6130058" y="62633"/>
                  <a:pt x="6143656" y="62633"/>
                </a:cubicBezTo>
                <a:close/>
                <a:moveTo>
                  <a:pt x="5160869" y="62633"/>
                </a:moveTo>
                <a:cubicBezTo>
                  <a:pt x="5174481" y="62633"/>
                  <a:pt x="5186370" y="72789"/>
                  <a:pt x="5184672" y="86331"/>
                </a:cubicBezTo>
                <a:cubicBezTo>
                  <a:pt x="5182974" y="99873"/>
                  <a:pt x="5171063" y="110030"/>
                  <a:pt x="5155764" y="110030"/>
                </a:cubicBezTo>
                <a:cubicBezTo>
                  <a:pt x="5140456" y="110030"/>
                  <a:pt x="5130254" y="99873"/>
                  <a:pt x="5131951" y="86331"/>
                </a:cubicBezTo>
                <a:cubicBezTo>
                  <a:pt x="5133656" y="72789"/>
                  <a:pt x="5145564" y="62633"/>
                  <a:pt x="5160869" y="62633"/>
                </a:cubicBezTo>
                <a:close/>
                <a:moveTo>
                  <a:pt x="5084305" y="62633"/>
                </a:moveTo>
                <a:cubicBezTo>
                  <a:pt x="5097925" y="62633"/>
                  <a:pt x="5109838" y="72789"/>
                  <a:pt x="5108137" y="86331"/>
                </a:cubicBezTo>
                <a:cubicBezTo>
                  <a:pt x="5106438" y="99873"/>
                  <a:pt x="5092815" y="110030"/>
                  <a:pt x="5079217" y="110030"/>
                </a:cubicBezTo>
                <a:cubicBezTo>
                  <a:pt x="5065594" y="110030"/>
                  <a:pt x="5053692" y="99873"/>
                  <a:pt x="5055388" y="86331"/>
                </a:cubicBezTo>
                <a:cubicBezTo>
                  <a:pt x="5057087" y="72789"/>
                  <a:pt x="5070696" y="62633"/>
                  <a:pt x="5084305" y="62633"/>
                </a:cubicBezTo>
                <a:close/>
                <a:moveTo>
                  <a:pt x="5009485" y="62633"/>
                </a:moveTo>
                <a:cubicBezTo>
                  <a:pt x="5024799" y="62633"/>
                  <a:pt x="5034989" y="72789"/>
                  <a:pt x="5033286" y="86331"/>
                </a:cubicBezTo>
                <a:cubicBezTo>
                  <a:pt x="5031591" y="99873"/>
                  <a:pt x="5017990" y="110030"/>
                  <a:pt x="5004381" y="110030"/>
                </a:cubicBezTo>
                <a:cubicBezTo>
                  <a:pt x="4990772" y="110030"/>
                  <a:pt x="4978873" y="99873"/>
                  <a:pt x="4980583" y="86331"/>
                </a:cubicBezTo>
                <a:cubicBezTo>
                  <a:pt x="4982277" y="72789"/>
                  <a:pt x="4995876" y="62633"/>
                  <a:pt x="5009485" y="62633"/>
                </a:cubicBezTo>
                <a:close/>
                <a:moveTo>
                  <a:pt x="4933013" y="62633"/>
                </a:moveTo>
                <a:cubicBezTo>
                  <a:pt x="4946610" y="62633"/>
                  <a:pt x="4958502" y="72789"/>
                  <a:pt x="4956791" y="86331"/>
                </a:cubicBezTo>
                <a:cubicBezTo>
                  <a:pt x="4955106" y="99873"/>
                  <a:pt x="4941519" y="110030"/>
                  <a:pt x="4927928" y="110030"/>
                </a:cubicBezTo>
                <a:cubicBezTo>
                  <a:pt x="4914326" y="110030"/>
                  <a:pt x="4902426" y="99873"/>
                  <a:pt x="4904119" y="86331"/>
                </a:cubicBezTo>
                <a:cubicBezTo>
                  <a:pt x="4905820" y="72789"/>
                  <a:pt x="4919413" y="62633"/>
                  <a:pt x="4933013" y="62633"/>
                </a:cubicBezTo>
                <a:close/>
                <a:moveTo>
                  <a:pt x="4856627" y="62633"/>
                </a:moveTo>
                <a:cubicBezTo>
                  <a:pt x="4871933" y="62633"/>
                  <a:pt x="4883836" y="72789"/>
                  <a:pt x="4880437" y="86331"/>
                </a:cubicBezTo>
                <a:cubicBezTo>
                  <a:pt x="4878741" y="99873"/>
                  <a:pt x="4865143" y="110030"/>
                  <a:pt x="4849830" y="110030"/>
                </a:cubicBezTo>
                <a:cubicBezTo>
                  <a:pt x="4834533" y="110030"/>
                  <a:pt x="4824331" y="99873"/>
                  <a:pt x="4826025" y="86331"/>
                </a:cubicBezTo>
                <a:cubicBezTo>
                  <a:pt x="4827725" y="72789"/>
                  <a:pt x="4841327" y="62633"/>
                  <a:pt x="4856627" y="62633"/>
                </a:cubicBezTo>
                <a:close/>
                <a:moveTo>
                  <a:pt x="4783545" y="62633"/>
                </a:moveTo>
                <a:cubicBezTo>
                  <a:pt x="4797150" y="62633"/>
                  <a:pt x="4807345" y="72789"/>
                  <a:pt x="4805632" y="86331"/>
                </a:cubicBezTo>
                <a:cubicBezTo>
                  <a:pt x="4803941" y="99873"/>
                  <a:pt x="4790334" y="110030"/>
                  <a:pt x="4775044" y="110030"/>
                </a:cubicBezTo>
                <a:cubicBezTo>
                  <a:pt x="4759739" y="110030"/>
                  <a:pt x="4749551" y="99873"/>
                  <a:pt x="4752948" y="86331"/>
                </a:cubicBezTo>
                <a:cubicBezTo>
                  <a:pt x="4754643" y="72789"/>
                  <a:pt x="4768243" y="62633"/>
                  <a:pt x="4783545" y="62633"/>
                </a:cubicBezTo>
                <a:close/>
                <a:moveTo>
                  <a:pt x="4705332" y="62633"/>
                </a:moveTo>
                <a:cubicBezTo>
                  <a:pt x="4720634" y="62633"/>
                  <a:pt x="4729134" y="72789"/>
                  <a:pt x="4727421" y="86331"/>
                </a:cubicBezTo>
                <a:cubicBezTo>
                  <a:pt x="4725725" y="99873"/>
                  <a:pt x="4712126" y="110030"/>
                  <a:pt x="4696822" y="110030"/>
                </a:cubicBezTo>
                <a:cubicBezTo>
                  <a:pt x="4681526" y="110030"/>
                  <a:pt x="4671334" y="99873"/>
                  <a:pt x="4674742" y="86331"/>
                </a:cubicBezTo>
                <a:cubicBezTo>
                  <a:pt x="4676431" y="72789"/>
                  <a:pt x="4690028" y="62633"/>
                  <a:pt x="4705332" y="62633"/>
                </a:cubicBezTo>
                <a:close/>
                <a:moveTo>
                  <a:pt x="4630532" y="62633"/>
                </a:moveTo>
                <a:cubicBezTo>
                  <a:pt x="4644135" y="62633"/>
                  <a:pt x="4654344" y="72789"/>
                  <a:pt x="4652633" y="86331"/>
                </a:cubicBezTo>
                <a:cubicBezTo>
                  <a:pt x="4650937" y="99873"/>
                  <a:pt x="4637341" y="110030"/>
                  <a:pt x="4622036" y="110030"/>
                </a:cubicBezTo>
                <a:cubicBezTo>
                  <a:pt x="4606728" y="110030"/>
                  <a:pt x="4596522" y="99873"/>
                  <a:pt x="4599924" y="86331"/>
                </a:cubicBezTo>
                <a:cubicBezTo>
                  <a:pt x="4601622" y="72789"/>
                  <a:pt x="4615233" y="62633"/>
                  <a:pt x="4630532" y="62633"/>
                </a:cubicBezTo>
                <a:close/>
                <a:moveTo>
                  <a:pt x="4554029" y="62633"/>
                </a:moveTo>
                <a:cubicBezTo>
                  <a:pt x="4569324" y="62633"/>
                  <a:pt x="4579522" y="72789"/>
                  <a:pt x="4576131" y="86331"/>
                </a:cubicBezTo>
                <a:cubicBezTo>
                  <a:pt x="4574424" y="99873"/>
                  <a:pt x="4559133" y="110030"/>
                  <a:pt x="4545526" y="110030"/>
                </a:cubicBezTo>
                <a:cubicBezTo>
                  <a:pt x="4530227" y="110030"/>
                  <a:pt x="4521712" y="99873"/>
                  <a:pt x="4523419" y="86331"/>
                </a:cubicBezTo>
                <a:cubicBezTo>
                  <a:pt x="4525128" y="72789"/>
                  <a:pt x="4540425" y="62633"/>
                  <a:pt x="4554029" y="62633"/>
                </a:cubicBezTo>
                <a:close/>
                <a:moveTo>
                  <a:pt x="4479210" y="62633"/>
                </a:moveTo>
                <a:cubicBezTo>
                  <a:pt x="4494519" y="62633"/>
                  <a:pt x="4503014" y="72789"/>
                  <a:pt x="4501305" y="86331"/>
                </a:cubicBezTo>
                <a:cubicBezTo>
                  <a:pt x="4499617" y="99873"/>
                  <a:pt x="4484306" y="110030"/>
                  <a:pt x="4470709" y="110030"/>
                </a:cubicBezTo>
                <a:cubicBezTo>
                  <a:pt x="4455399" y="110030"/>
                  <a:pt x="4446905" y="99873"/>
                  <a:pt x="4448609" y="86331"/>
                </a:cubicBezTo>
                <a:cubicBezTo>
                  <a:pt x="4452001" y="72789"/>
                  <a:pt x="4465607" y="62633"/>
                  <a:pt x="4479210" y="62633"/>
                </a:cubicBezTo>
                <a:close/>
                <a:moveTo>
                  <a:pt x="4404404" y="62633"/>
                </a:moveTo>
                <a:cubicBezTo>
                  <a:pt x="4418007" y="62633"/>
                  <a:pt x="4428217" y="72789"/>
                  <a:pt x="4426510" y="86331"/>
                </a:cubicBezTo>
                <a:cubicBezTo>
                  <a:pt x="4423108" y="99873"/>
                  <a:pt x="4409504" y="110030"/>
                  <a:pt x="4395900" y="110030"/>
                </a:cubicBezTo>
                <a:cubicBezTo>
                  <a:pt x="4380590" y="110030"/>
                  <a:pt x="4372107" y="99873"/>
                  <a:pt x="4373802" y="86331"/>
                </a:cubicBezTo>
                <a:cubicBezTo>
                  <a:pt x="4377193" y="72789"/>
                  <a:pt x="4390786" y="62633"/>
                  <a:pt x="4404404" y="62633"/>
                </a:cubicBezTo>
                <a:close/>
                <a:moveTo>
                  <a:pt x="4327900" y="62633"/>
                </a:moveTo>
                <a:cubicBezTo>
                  <a:pt x="4343196" y="62633"/>
                  <a:pt x="4351706" y="72789"/>
                  <a:pt x="4350015" y="86331"/>
                </a:cubicBezTo>
                <a:cubicBezTo>
                  <a:pt x="4346619" y="99873"/>
                  <a:pt x="4333008" y="110030"/>
                  <a:pt x="4317716" y="110030"/>
                </a:cubicBezTo>
                <a:cubicBezTo>
                  <a:pt x="4302410" y="110030"/>
                  <a:pt x="4293911" y="99873"/>
                  <a:pt x="4295604" y="86331"/>
                </a:cubicBezTo>
                <a:cubicBezTo>
                  <a:pt x="4299002" y="72789"/>
                  <a:pt x="4312603" y="62633"/>
                  <a:pt x="4327900" y="62633"/>
                </a:cubicBezTo>
                <a:close/>
                <a:moveTo>
                  <a:pt x="4253097" y="62633"/>
                </a:moveTo>
                <a:cubicBezTo>
                  <a:pt x="4266704" y="62633"/>
                  <a:pt x="4276915" y="72789"/>
                  <a:pt x="4273520" y="86331"/>
                </a:cubicBezTo>
                <a:cubicBezTo>
                  <a:pt x="4270123" y="99873"/>
                  <a:pt x="4256509" y="110030"/>
                  <a:pt x="4241208" y="110030"/>
                </a:cubicBezTo>
                <a:cubicBezTo>
                  <a:pt x="4225909" y="110030"/>
                  <a:pt x="4217408" y="99873"/>
                  <a:pt x="4220804" y="86331"/>
                </a:cubicBezTo>
                <a:cubicBezTo>
                  <a:pt x="4224206" y="72789"/>
                  <a:pt x="4237804" y="62633"/>
                  <a:pt x="4253097" y="62633"/>
                </a:cubicBezTo>
                <a:close/>
                <a:moveTo>
                  <a:pt x="4178299" y="62633"/>
                </a:moveTo>
                <a:cubicBezTo>
                  <a:pt x="4191907" y="62633"/>
                  <a:pt x="4200409" y="72789"/>
                  <a:pt x="4198703" y="86331"/>
                </a:cubicBezTo>
                <a:cubicBezTo>
                  <a:pt x="4195302" y="99873"/>
                  <a:pt x="4181700" y="110030"/>
                  <a:pt x="4166401" y="110030"/>
                </a:cubicBezTo>
                <a:cubicBezTo>
                  <a:pt x="4151098" y="110030"/>
                  <a:pt x="4142599" y="99873"/>
                  <a:pt x="4146004" y="86331"/>
                </a:cubicBezTo>
                <a:cubicBezTo>
                  <a:pt x="4149406" y="72789"/>
                  <a:pt x="4162999" y="62633"/>
                  <a:pt x="4178299" y="62633"/>
                </a:cubicBezTo>
                <a:close/>
                <a:moveTo>
                  <a:pt x="4030393" y="62633"/>
                </a:moveTo>
                <a:cubicBezTo>
                  <a:pt x="4044003" y="62633"/>
                  <a:pt x="4054199" y="72789"/>
                  <a:pt x="4050801" y="86331"/>
                </a:cubicBezTo>
                <a:cubicBezTo>
                  <a:pt x="4047403" y="99873"/>
                  <a:pt x="4033797" y="110030"/>
                  <a:pt x="4018495" y="110030"/>
                </a:cubicBezTo>
                <a:cubicBezTo>
                  <a:pt x="4003187" y="110030"/>
                  <a:pt x="3994689" y="99873"/>
                  <a:pt x="3998080" y="86331"/>
                </a:cubicBezTo>
                <a:cubicBezTo>
                  <a:pt x="4001497" y="72789"/>
                  <a:pt x="4016791" y="62633"/>
                  <a:pt x="4030393" y="62633"/>
                </a:cubicBezTo>
                <a:close/>
                <a:moveTo>
                  <a:pt x="3952192" y="62633"/>
                </a:moveTo>
                <a:cubicBezTo>
                  <a:pt x="3965796" y="62633"/>
                  <a:pt x="3975994" y="72789"/>
                  <a:pt x="3972595" y="86331"/>
                </a:cubicBezTo>
                <a:cubicBezTo>
                  <a:pt x="3969191" y="99873"/>
                  <a:pt x="3953896" y="110030"/>
                  <a:pt x="3940292" y="110030"/>
                </a:cubicBezTo>
                <a:cubicBezTo>
                  <a:pt x="3925000" y="110030"/>
                  <a:pt x="3916492" y="99873"/>
                  <a:pt x="3919902" y="86331"/>
                </a:cubicBezTo>
                <a:cubicBezTo>
                  <a:pt x="3923300" y="72789"/>
                  <a:pt x="3938596" y="62633"/>
                  <a:pt x="3952192" y="62633"/>
                </a:cubicBezTo>
                <a:close/>
                <a:moveTo>
                  <a:pt x="3879077" y="62633"/>
                </a:moveTo>
                <a:cubicBezTo>
                  <a:pt x="3892681" y="62633"/>
                  <a:pt x="3902880" y="72789"/>
                  <a:pt x="3899470" y="86331"/>
                </a:cubicBezTo>
                <a:cubicBezTo>
                  <a:pt x="3896075" y="99873"/>
                  <a:pt x="3880779" y="110030"/>
                  <a:pt x="3867177" y="110030"/>
                </a:cubicBezTo>
                <a:cubicBezTo>
                  <a:pt x="3853580" y="110030"/>
                  <a:pt x="3843384" y="99873"/>
                  <a:pt x="3846784" y="86331"/>
                </a:cubicBezTo>
                <a:cubicBezTo>
                  <a:pt x="3850177" y="72789"/>
                  <a:pt x="3865473" y="62633"/>
                  <a:pt x="3879077" y="62633"/>
                </a:cubicBezTo>
                <a:close/>
                <a:moveTo>
                  <a:pt x="3804267" y="62633"/>
                </a:moveTo>
                <a:cubicBezTo>
                  <a:pt x="3819566" y="62633"/>
                  <a:pt x="3828075" y="72789"/>
                  <a:pt x="3824674" y="86331"/>
                </a:cubicBezTo>
                <a:cubicBezTo>
                  <a:pt x="3821262" y="99873"/>
                  <a:pt x="3805967" y="110030"/>
                  <a:pt x="3790663" y="110030"/>
                </a:cubicBezTo>
                <a:cubicBezTo>
                  <a:pt x="3775357" y="110030"/>
                  <a:pt x="3766865" y="99873"/>
                  <a:pt x="3770255" y="86331"/>
                </a:cubicBezTo>
                <a:cubicBezTo>
                  <a:pt x="3773654" y="72789"/>
                  <a:pt x="3788969" y="62633"/>
                  <a:pt x="3804267" y="62633"/>
                </a:cubicBezTo>
                <a:close/>
                <a:moveTo>
                  <a:pt x="5167666" y="0"/>
                </a:moveTo>
                <a:cubicBezTo>
                  <a:pt x="5181272" y="0"/>
                  <a:pt x="5193170" y="10156"/>
                  <a:pt x="5191473" y="23698"/>
                </a:cubicBezTo>
                <a:cubicBezTo>
                  <a:pt x="5189774" y="37240"/>
                  <a:pt x="5177864" y="47396"/>
                  <a:pt x="5162556" y="47396"/>
                </a:cubicBezTo>
                <a:cubicBezTo>
                  <a:pt x="5147248" y="47396"/>
                  <a:pt x="5137054" y="37240"/>
                  <a:pt x="5138754" y="23698"/>
                </a:cubicBezTo>
                <a:cubicBezTo>
                  <a:pt x="5140456" y="10156"/>
                  <a:pt x="5152359" y="0"/>
                  <a:pt x="5167666" y="0"/>
                </a:cubicBezTo>
                <a:close/>
                <a:moveTo>
                  <a:pt x="5092815" y="0"/>
                </a:moveTo>
                <a:cubicBezTo>
                  <a:pt x="5106438" y="0"/>
                  <a:pt x="5116647" y="10156"/>
                  <a:pt x="5116647" y="23698"/>
                </a:cubicBezTo>
                <a:cubicBezTo>
                  <a:pt x="5114937" y="37240"/>
                  <a:pt x="5101334" y="47396"/>
                  <a:pt x="5087722" y="47396"/>
                </a:cubicBezTo>
                <a:cubicBezTo>
                  <a:pt x="5072412" y="47396"/>
                  <a:pt x="5062208" y="37240"/>
                  <a:pt x="5063901" y="23698"/>
                </a:cubicBezTo>
                <a:cubicBezTo>
                  <a:pt x="5065594" y="10156"/>
                  <a:pt x="5079217" y="0"/>
                  <a:pt x="5092815" y="0"/>
                </a:cubicBezTo>
                <a:close/>
                <a:moveTo>
                  <a:pt x="5017998" y="0"/>
                </a:moveTo>
                <a:cubicBezTo>
                  <a:pt x="5033303" y="0"/>
                  <a:pt x="5043509" y="10156"/>
                  <a:pt x="5041805" y="23698"/>
                </a:cubicBezTo>
                <a:cubicBezTo>
                  <a:pt x="5040110" y="37240"/>
                  <a:pt x="5026512" y="47396"/>
                  <a:pt x="5012900" y="47396"/>
                </a:cubicBezTo>
                <a:cubicBezTo>
                  <a:pt x="4997586" y="47396"/>
                  <a:pt x="4987382" y="37240"/>
                  <a:pt x="4989076" y="23698"/>
                </a:cubicBezTo>
                <a:cubicBezTo>
                  <a:pt x="4990778" y="10156"/>
                  <a:pt x="5004389" y="0"/>
                  <a:pt x="5017998" y="0"/>
                </a:cubicBezTo>
                <a:close/>
                <a:moveTo>
                  <a:pt x="4941519" y="0"/>
                </a:moveTo>
                <a:cubicBezTo>
                  <a:pt x="4955106" y="0"/>
                  <a:pt x="4967005" y="10156"/>
                  <a:pt x="4965298" y="23698"/>
                </a:cubicBezTo>
                <a:cubicBezTo>
                  <a:pt x="4963598" y="37240"/>
                  <a:pt x="4950005" y="47396"/>
                  <a:pt x="4936431" y="47396"/>
                </a:cubicBezTo>
                <a:cubicBezTo>
                  <a:pt x="4922829" y="47396"/>
                  <a:pt x="4910942" y="37240"/>
                  <a:pt x="4912624" y="23698"/>
                </a:cubicBezTo>
                <a:cubicBezTo>
                  <a:pt x="4914335" y="10156"/>
                  <a:pt x="4927928" y="0"/>
                  <a:pt x="4941519" y="0"/>
                </a:cubicBezTo>
                <a:close/>
                <a:moveTo>
                  <a:pt x="4868540" y="0"/>
                </a:moveTo>
                <a:cubicBezTo>
                  <a:pt x="4882140" y="0"/>
                  <a:pt x="4892338" y="10156"/>
                  <a:pt x="4890648" y="23698"/>
                </a:cubicBezTo>
                <a:cubicBezTo>
                  <a:pt x="4888939" y="37240"/>
                  <a:pt x="4875343" y="47396"/>
                  <a:pt x="4861733" y="47396"/>
                </a:cubicBezTo>
                <a:cubicBezTo>
                  <a:pt x="4848127" y="47396"/>
                  <a:pt x="4836230" y="37240"/>
                  <a:pt x="4839644" y="23698"/>
                </a:cubicBezTo>
                <a:cubicBezTo>
                  <a:pt x="4841336" y="10156"/>
                  <a:pt x="4854937" y="0"/>
                  <a:pt x="4868540" y="0"/>
                </a:cubicBezTo>
                <a:close/>
                <a:moveTo>
                  <a:pt x="4793722" y="0"/>
                </a:moveTo>
                <a:cubicBezTo>
                  <a:pt x="4807329" y="0"/>
                  <a:pt x="4817519" y="10156"/>
                  <a:pt x="4815829" y="23698"/>
                </a:cubicBezTo>
                <a:cubicBezTo>
                  <a:pt x="4814123" y="37240"/>
                  <a:pt x="4800530" y="47396"/>
                  <a:pt x="4785229" y="47396"/>
                </a:cubicBezTo>
                <a:cubicBezTo>
                  <a:pt x="4769934" y="47396"/>
                  <a:pt x="4759728" y="37240"/>
                  <a:pt x="4763126" y="23698"/>
                </a:cubicBezTo>
                <a:cubicBezTo>
                  <a:pt x="4764829" y="10156"/>
                  <a:pt x="4778419" y="0"/>
                  <a:pt x="4793722" y="0"/>
                </a:cubicBezTo>
                <a:close/>
                <a:moveTo>
                  <a:pt x="4266704" y="0"/>
                </a:moveTo>
                <a:cubicBezTo>
                  <a:pt x="4282013" y="0"/>
                  <a:pt x="4290505" y="10156"/>
                  <a:pt x="4287099" y="23698"/>
                </a:cubicBezTo>
                <a:cubicBezTo>
                  <a:pt x="4283705" y="37240"/>
                  <a:pt x="4270101" y="47396"/>
                  <a:pt x="4254795" y="47396"/>
                </a:cubicBezTo>
                <a:cubicBezTo>
                  <a:pt x="4239493" y="47396"/>
                  <a:pt x="4230986" y="37240"/>
                  <a:pt x="4234402" y="23698"/>
                </a:cubicBezTo>
                <a:cubicBezTo>
                  <a:pt x="4237804" y="10156"/>
                  <a:pt x="4251401" y="0"/>
                  <a:pt x="4266704" y="0"/>
                </a:cubicBezTo>
                <a:close/>
                <a:moveTo>
                  <a:pt x="4191913" y="0"/>
                </a:moveTo>
                <a:cubicBezTo>
                  <a:pt x="4207209" y="0"/>
                  <a:pt x="4215719" y="10156"/>
                  <a:pt x="4212314" y="23698"/>
                </a:cubicBezTo>
                <a:cubicBezTo>
                  <a:pt x="4208914" y="37240"/>
                  <a:pt x="4195310" y="47396"/>
                  <a:pt x="4180014" y="47396"/>
                </a:cubicBezTo>
                <a:cubicBezTo>
                  <a:pt x="4164713" y="47396"/>
                  <a:pt x="4156218" y="37240"/>
                  <a:pt x="4159614" y="23698"/>
                </a:cubicBezTo>
                <a:cubicBezTo>
                  <a:pt x="4163015" y="10156"/>
                  <a:pt x="4176613" y="0"/>
                  <a:pt x="4191913" y="0"/>
                </a:cubicBezTo>
                <a:close/>
                <a:moveTo>
                  <a:pt x="4118787" y="0"/>
                </a:moveTo>
                <a:cubicBezTo>
                  <a:pt x="4132395" y="0"/>
                  <a:pt x="4140885" y="10156"/>
                  <a:pt x="4139188" y="23698"/>
                </a:cubicBezTo>
                <a:cubicBezTo>
                  <a:pt x="4135791" y="37240"/>
                  <a:pt x="4122189" y="47396"/>
                  <a:pt x="4106885" y="47396"/>
                </a:cubicBezTo>
                <a:cubicBezTo>
                  <a:pt x="4091594" y="47396"/>
                  <a:pt x="4083087" y="37240"/>
                  <a:pt x="4086495" y="23698"/>
                </a:cubicBezTo>
                <a:cubicBezTo>
                  <a:pt x="4089885" y="10156"/>
                  <a:pt x="4103491" y="0"/>
                  <a:pt x="4118787" y="0"/>
                </a:cubicBezTo>
                <a:close/>
                <a:moveTo>
                  <a:pt x="4043996" y="0"/>
                </a:moveTo>
                <a:cubicBezTo>
                  <a:pt x="4059292" y="0"/>
                  <a:pt x="4066087" y="10156"/>
                  <a:pt x="4064389" y="23698"/>
                </a:cubicBezTo>
                <a:cubicBezTo>
                  <a:pt x="4060991" y="37240"/>
                  <a:pt x="4047388" y="47396"/>
                  <a:pt x="4032099" y="47396"/>
                </a:cubicBezTo>
                <a:cubicBezTo>
                  <a:pt x="4016783" y="47396"/>
                  <a:pt x="4008288" y="37240"/>
                  <a:pt x="4011683" y="23698"/>
                </a:cubicBezTo>
                <a:cubicBezTo>
                  <a:pt x="4015081" y="10156"/>
                  <a:pt x="4028682" y="0"/>
                  <a:pt x="4043996" y="0"/>
                </a:cubicBezTo>
                <a:close/>
                <a:moveTo>
                  <a:pt x="3969194" y="0"/>
                </a:moveTo>
                <a:cubicBezTo>
                  <a:pt x="3982794" y="0"/>
                  <a:pt x="3993001" y="10156"/>
                  <a:pt x="3989602" y="23698"/>
                </a:cubicBezTo>
                <a:cubicBezTo>
                  <a:pt x="3986189" y="37240"/>
                  <a:pt x="3970894" y="47396"/>
                  <a:pt x="3957292" y="47396"/>
                </a:cubicBezTo>
                <a:cubicBezTo>
                  <a:pt x="3941996" y="47396"/>
                  <a:pt x="3933504" y="37240"/>
                  <a:pt x="3936896" y="23698"/>
                </a:cubicBezTo>
                <a:cubicBezTo>
                  <a:pt x="3940295" y="10156"/>
                  <a:pt x="3955600" y="0"/>
                  <a:pt x="3969194" y="0"/>
                </a:cubicBezTo>
                <a:close/>
              </a:path>
            </a:pathLst>
          </a:custGeom>
          <a:gradFill flip="none" rotWithShape="1">
            <a:gsLst>
              <a:gs pos="19000">
                <a:srgbClr val="2D287E">
                  <a:alpha val="6000"/>
                </a:srgbClr>
              </a:gs>
              <a:gs pos="86000">
                <a:srgbClr val="2D287E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17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73" name="Arc 9">
            <a:extLst>
              <a:ext uri="{FF2B5EF4-FFF2-40B4-BE49-F238E27FC236}">
                <a16:creationId xmlns:a16="http://schemas.microsoft.com/office/drawing/2014/main" id="{F0A99270-2197-4E47-BCB8-BB09159A15B1}"/>
              </a:ext>
            </a:extLst>
          </p:cNvPr>
          <p:cNvSpPr/>
          <p:nvPr/>
        </p:nvSpPr>
        <p:spPr>
          <a:xfrm>
            <a:off x="6816550" y="2745073"/>
            <a:ext cx="1206533" cy="1206533"/>
          </a:xfrm>
          <a:prstGeom prst="arc">
            <a:avLst>
              <a:gd name="adj1" fmla="val 3841204"/>
              <a:gd name="adj2" fmla="val 19649428"/>
            </a:avLst>
          </a:prstGeom>
          <a:solidFill>
            <a:srgbClr val="CCEDDC"/>
          </a:solidFill>
          <a:ln w="19050" cap="rnd">
            <a:solidFill>
              <a:srgbClr val="00A651"/>
            </a:solidFill>
            <a:prstDash val="solid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A651"/>
              </a:solidFill>
            </a:endParaRPr>
          </a:p>
        </p:txBody>
      </p:sp>
      <p:sp>
        <p:nvSpPr>
          <p:cNvPr id="74" name="Oval 10">
            <a:extLst>
              <a:ext uri="{FF2B5EF4-FFF2-40B4-BE49-F238E27FC236}">
                <a16:creationId xmlns:a16="http://schemas.microsoft.com/office/drawing/2014/main" id="{ADBB7602-A438-428C-9B76-BC7D7610F26B}"/>
              </a:ext>
            </a:extLst>
          </p:cNvPr>
          <p:cNvSpPr/>
          <p:nvPr/>
        </p:nvSpPr>
        <p:spPr>
          <a:xfrm>
            <a:off x="6884763" y="2813285"/>
            <a:ext cx="1070108" cy="1070108"/>
          </a:xfrm>
          <a:prstGeom prst="ellipse">
            <a:avLst/>
          </a:prstGeom>
          <a:solidFill>
            <a:srgbClr val="CCEDDC"/>
          </a:solidFill>
          <a:ln w="19050" cap="rnd">
            <a:noFill/>
            <a:prstDash val="dash"/>
            <a:round/>
          </a:ln>
          <a:effectLst>
            <a:outerShdw blurRad="1143000" dist="825500" dir="5400000" sx="80000" sy="8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0A651"/>
              </a:solidFill>
            </a:endParaRPr>
          </a:p>
        </p:txBody>
      </p:sp>
      <p:sp>
        <p:nvSpPr>
          <p:cNvPr id="76" name="Arc 6">
            <a:extLst>
              <a:ext uri="{FF2B5EF4-FFF2-40B4-BE49-F238E27FC236}">
                <a16:creationId xmlns:a16="http://schemas.microsoft.com/office/drawing/2014/main" id="{3EF210B6-4145-4FA6-BF88-7F5C6A94D754}"/>
              </a:ext>
            </a:extLst>
          </p:cNvPr>
          <p:cNvSpPr/>
          <p:nvPr/>
        </p:nvSpPr>
        <p:spPr>
          <a:xfrm>
            <a:off x="3727252" y="3322128"/>
            <a:ext cx="3208560" cy="3208560"/>
          </a:xfrm>
          <a:prstGeom prst="arc">
            <a:avLst>
              <a:gd name="adj1" fmla="val 9498238"/>
              <a:gd name="adj2" fmla="val 1428058"/>
            </a:avLst>
          </a:prstGeom>
          <a:ln w="15875" cap="rnd">
            <a:solidFill>
              <a:srgbClr val="00A65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7" name="Oval 7">
            <a:extLst>
              <a:ext uri="{FF2B5EF4-FFF2-40B4-BE49-F238E27FC236}">
                <a16:creationId xmlns:a16="http://schemas.microsoft.com/office/drawing/2014/main" id="{3DFE35F1-4D25-4430-9535-9CBC1F28DF8B}"/>
              </a:ext>
            </a:extLst>
          </p:cNvPr>
          <p:cNvSpPr/>
          <p:nvPr/>
        </p:nvSpPr>
        <p:spPr>
          <a:xfrm>
            <a:off x="4051230" y="3646109"/>
            <a:ext cx="2560604" cy="2560598"/>
          </a:xfrm>
          <a:prstGeom prst="ellipse">
            <a:avLst/>
          </a:prstGeom>
          <a:solidFill>
            <a:schemeClr val="bg1"/>
          </a:solidFill>
          <a:ln w="19050" cap="rnd">
            <a:noFill/>
            <a:prstDash val="dash"/>
            <a:round/>
          </a:ln>
          <a:effectLst>
            <a:outerShdw blurRad="1143000" dist="825500" dir="5400000" sx="80000" sy="8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8" name="Oval 14">
            <a:extLst>
              <a:ext uri="{FF2B5EF4-FFF2-40B4-BE49-F238E27FC236}">
                <a16:creationId xmlns:a16="http://schemas.microsoft.com/office/drawing/2014/main" id="{4A0EAE74-ABF8-4151-B3B3-6780C9944E16}"/>
              </a:ext>
            </a:extLst>
          </p:cNvPr>
          <p:cNvSpPr/>
          <p:nvPr/>
        </p:nvSpPr>
        <p:spPr>
          <a:xfrm>
            <a:off x="6551574" y="3947403"/>
            <a:ext cx="211467" cy="211465"/>
          </a:xfrm>
          <a:prstGeom prst="ellipse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9" name="Oval 15">
            <a:extLst>
              <a:ext uri="{FF2B5EF4-FFF2-40B4-BE49-F238E27FC236}">
                <a16:creationId xmlns:a16="http://schemas.microsoft.com/office/drawing/2014/main" id="{706A57F8-95DA-4FC2-843E-C658E7B309EA}"/>
              </a:ext>
            </a:extLst>
          </p:cNvPr>
          <p:cNvSpPr/>
          <p:nvPr/>
        </p:nvSpPr>
        <p:spPr>
          <a:xfrm>
            <a:off x="3893369" y="3947403"/>
            <a:ext cx="211467" cy="211465"/>
          </a:xfrm>
          <a:prstGeom prst="ellipse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0" name="Oval 16">
            <a:extLst>
              <a:ext uri="{FF2B5EF4-FFF2-40B4-BE49-F238E27FC236}">
                <a16:creationId xmlns:a16="http://schemas.microsoft.com/office/drawing/2014/main" id="{8A58C134-ECD9-444C-8526-7114BBADEF66}"/>
              </a:ext>
            </a:extLst>
          </p:cNvPr>
          <p:cNvSpPr/>
          <p:nvPr/>
        </p:nvSpPr>
        <p:spPr>
          <a:xfrm>
            <a:off x="5225797" y="3202439"/>
            <a:ext cx="211467" cy="211465"/>
          </a:xfrm>
          <a:prstGeom prst="ellipse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1" name="Oval 27">
            <a:extLst>
              <a:ext uri="{FF2B5EF4-FFF2-40B4-BE49-F238E27FC236}">
                <a16:creationId xmlns:a16="http://schemas.microsoft.com/office/drawing/2014/main" id="{7A25C814-26AE-49BC-98D4-A7CBEBE3A224}"/>
              </a:ext>
            </a:extLst>
          </p:cNvPr>
          <p:cNvSpPr/>
          <p:nvPr/>
        </p:nvSpPr>
        <p:spPr>
          <a:xfrm>
            <a:off x="4256043" y="3850923"/>
            <a:ext cx="2150977" cy="2150970"/>
          </a:xfrm>
          <a:prstGeom prst="ellipse">
            <a:avLst/>
          </a:prstGeom>
          <a:solidFill>
            <a:srgbClr val="00A651"/>
          </a:solidFill>
          <a:ln w="19050" cap="rnd">
            <a:noFill/>
            <a:prstDash val="dash"/>
            <a:round/>
          </a:ln>
          <a:effectLst>
            <a:outerShdw blurRad="1143000" dist="825500" dir="5400000" sx="80000" sy="8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2" name="Oval 29">
            <a:extLst>
              <a:ext uri="{FF2B5EF4-FFF2-40B4-BE49-F238E27FC236}">
                <a16:creationId xmlns:a16="http://schemas.microsoft.com/office/drawing/2014/main" id="{8A78032F-6385-4F37-A43F-14E25762F212}"/>
              </a:ext>
            </a:extLst>
          </p:cNvPr>
          <p:cNvSpPr/>
          <p:nvPr/>
        </p:nvSpPr>
        <p:spPr>
          <a:xfrm>
            <a:off x="3748813" y="5433631"/>
            <a:ext cx="211467" cy="211465"/>
          </a:xfrm>
          <a:prstGeom prst="ellipse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3" name="Oval 30">
            <a:extLst>
              <a:ext uri="{FF2B5EF4-FFF2-40B4-BE49-F238E27FC236}">
                <a16:creationId xmlns:a16="http://schemas.microsoft.com/office/drawing/2014/main" id="{B03C506F-63A9-446E-B7A4-EB55CC669A45}"/>
              </a:ext>
            </a:extLst>
          </p:cNvPr>
          <p:cNvSpPr/>
          <p:nvPr/>
        </p:nvSpPr>
        <p:spPr>
          <a:xfrm>
            <a:off x="6696860" y="5433631"/>
            <a:ext cx="211467" cy="211465"/>
          </a:xfrm>
          <a:prstGeom prst="ellipse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5" name="Arc 33">
            <a:extLst>
              <a:ext uri="{FF2B5EF4-FFF2-40B4-BE49-F238E27FC236}">
                <a16:creationId xmlns:a16="http://schemas.microsoft.com/office/drawing/2014/main" id="{F2358588-3B42-47C8-9BCF-0F132C5032A5}"/>
              </a:ext>
            </a:extLst>
          </p:cNvPr>
          <p:cNvSpPr/>
          <p:nvPr/>
        </p:nvSpPr>
        <p:spPr>
          <a:xfrm>
            <a:off x="2678817" y="2745073"/>
            <a:ext cx="1206533" cy="1206533"/>
          </a:xfrm>
          <a:prstGeom prst="arc">
            <a:avLst>
              <a:gd name="adj1" fmla="val 16200000"/>
              <a:gd name="adj2" fmla="val 9514534"/>
            </a:avLst>
          </a:prstGeom>
          <a:solidFill>
            <a:srgbClr val="CCEDDC"/>
          </a:solidFill>
          <a:ln w="19050" cap="rnd">
            <a:solidFill>
              <a:srgbClr val="00A651"/>
            </a:solidFill>
            <a:prstDash val="solid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A651"/>
              </a:solidFill>
            </a:endParaRPr>
          </a:p>
        </p:txBody>
      </p:sp>
      <p:sp>
        <p:nvSpPr>
          <p:cNvPr id="86" name="Oval 34">
            <a:extLst>
              <a:ext uri="{FF2B5EF4-FFF2-40B4-BE49-F238E27FC236}">
                <a16:creationId xmlns:a16="http://schemas.microsoft.com/office/drawing/2014/main" id="{A17028C6-7585-46FF-8166-CDAD9414AA72}"/>
              </a:ext>
            </a:extLst>
          </p:cNvPr>
          <p:cNvSpPr/>
          <p:nvPr/>
        </p:nvSpPr>
        <p:spPr>
          <a:xfrm>
            <a:off x="2747029" y="2813285"/>
            <a:ext cx="1070108" cy="1070108"/>
          </a:xfrm>
          <a:prstGeom prst="ellipse">
            <a:avLst/>
          </a:prstGeom>
          <a:solidFill>
            <a:srgbClr val="CCEDDC"/>
          </a:solidFill>
          <a:ln w="19050" cap="rnd">
            <a:noFill/>
            <a:prstDash val="dash"/>
            <a:round/>
          </a:ln>
          <a:effectLst>
            <a:outerShdw blurRad="1143000" dist="825500" dir="5400000" sx="80000" sy="8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0A651"/>
              </a:solidFill>
            </a:endParaRPr>
          </a:p>
        </p:txBody>
      </p:sp>
      <p:sp>
        <p:nvSpPr>
          <p:cNvPr id="88" name="Arc 36">
            <a:extLst>
              <a:ext uri="{FF2B5EF4-FFF2-40B4-BE49-F238E27FC236}">
                <a16:creationId xmlns:a16="http://schemas.microsoft.com/office/drawing/2014/main" id="{CC1D37EA-83C4-4B15-9505-3E25D36F522D}"/>
              </a:ext>
            </a:extLst>
          </p:cNvPr>
          <p:cNvSpPr/>
          <p:nvPr/>
        </p:nvSpPr>
        <p:spPr>
          <a:xfrm>
            <a:off x="2226085" y="4926409"/>
            <a:ext cx="1206533" cy="1206533"/>
          </a:xfrm>
          <a:prstGeom prst="arc">
            <a:avLst>
              <a:gd name="adj1" fmla="val 19858886"/>
              <a:gd name="adj2" fmla="val 12783246"/>
            </a:avLst>
          </a:prstGeom>
          <a:solidFill>
            <a:srgbClr val="CCEDDC"/>
          </a:solidFill>
          <a:ln w="19050" cap="rnd">
            <a:solidFill>
              <a:srgbClr val="00A651"/>
            </a:solidFill>
            <a:prstDash val="solid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A651"/>
              </a:solidFill>
            </a:endParaRPr>
          </a:p>
        </p:txBody>
      </p:sp>
      <p:sp>
        <p:nvSpPr>
          <p:cNvPr id="89" name="Oval 37">
            <a:extLst>
              <a:ext uri="{FF2B5EF4-FFF2-40B4-BE49-F238E27FC236}">
                <a16:creationId xmlns:a16="http://schemas.microsoft.com/office/drawing/2014/main" id="{5674F0EE-EC3A-4713-AC20-CF1B91B34865}"/>
              </a:ext>
            </a:extLst>
          </p:cNvPr>
          <p:cNvSpPr/>
          <p:nvPr/>
        </p:nvSpPr>
        <p:spPr>
          <a:xfrm>
            <a:off x="2294298" y="4994621"/>
            <a:ext cx="1070108" cy="1070108"/>
          </a:xfrm>
          <a:prstGeom prst="ellipse">
            <a:avLst/>
          </a:prstGeom>
          <a:solidFill>
            <a:srgbClr val="CCEDDC"/>
          </a:solidFill>
          <a:ln w="19050" cap="rnd">
            <a:noFill/>
            <a:prstDash val="dash"/>
            <a:round/>
          </a:ln>
          <a:effectLst>
            <a:outerShdw blurRad="1143000" dist="825500" dir="5400000" sx="80000" sy="8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0A651"/>
              </a:solidFill>
            </a:endParaRPr>
          </a:p>
        </p:txBody>
      </p:sp>
      <p:sp>
        <p:nvSpPr>
          <p:cNvPr id="91" name="Arc 39">
            <a:extLst>
              <a:ext uri="{FF2B5EF4-FFF2-40B4-BE49-F238E27FC236}">
                <a16:creationId xmlns:a16="http://schemas.microsoft.com/office/drawing/2014/main" id="{3461E55A-A50E-46AF-9CF9-372D475C107B}"/>
              </a:ext>
            </a:extLst>
          </p:cNvPr>
          <p:cNvSpPr/>
          <p:nvPr/>
        </p:nvSpPr>
        <p:spPr>
          <a:xfrm>
            <a:off x="7351605" y="4926409"/>
            <a:ext cx="1206533" cy="1206533"/>
          </a:xfrm>
          <a:prstGeom prst="arc">
            <a:avLst>
              <a:gd name="adj1" fmla="val 13796394"/>
              <a:gd name="adj2" fmla="val 7582106"/>
            </a:avLst>
          </a:prstGeom>
          <a:solidFill>
            <a:srgbClr val="CCEDDC"/>
          </a:solidFill>
          <a:ln w="19050" cap="rnd">
            <a:solidFill>
              <a:srgbClr val="00A651"/>
            </a:solidFill>
            <a:prstDash val="solid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A651"/>
              </a:solidFill>
            </a:endParaRPr>
          </a:p>
        </p:txBody>
      </p:sp>
      <p:sp>
        <p:nvSpPr>
          <p:cNvPr id="92" name="Oval 40">
            <a:extLst>
              <a:ext uri="{FF2B5EF4-FFF2-40B4-BE49-F238E27FC236}">
                <a16:creationId xmlns:a16="http://schemas.microsoft.com/office/drawing/2014/main" id="{7B35F4DD-4558-437D-B86C-7CD7863C019A}"/>
              </a:ext>
            </a:extLst>
          </p:cNvPr>
          <p:cNvSpPr/>
          <p:nvPr/>
        </p:nvSpPr>
        <p:spPr>
          <a:xfrm>
            <a:off x="7419817" y="4994621"/>
            <a:ext cx="1070108" cy="1070108"/>
          </a:xfrm>
          <a:prstGeom prst="ellipse">
            <a:avLst/>
          </a:prstGeom>
          <a:solidFill>
            <a:srgbClr val="CCEDDC"/>
          </a:solidFill>
          <a:ln w="19050" cap="rnd">
            <a:noFill/>
            <a:prstDash val="dash"/>
            <a:round/>
          </a:ln>
          <a:effectLst>
            <a:outerShdw blurRad="1143000" dist="825500" dir="5400000" sx="80000" sy="8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0A651"/>
              </a:solidFill>
            </a:endParaRPr>
          </a:p>
        </p:txBody>
      </p:sp>
      <p:sp>
        <p:nvSpPr>
          <p:cNvPr id="94" name="Arc 42">
            <a:extLst>
              <a:ext uri="{FF2B5EF4-FFF2-40B4-BE49-F238E27FC236}">
                <a16:creationId xmlns:a16="http://schemas.microsoft.com/office/drawing/2014/main" id="{EDCADB13-8C7B-4386-83D1-D1831997DAD6}"/>
              </a:ext>
            </a:extLst>
          </p:cNvPr>
          <p:cNvSpPr/>
          <p:nvPr/>
        </p:nvSpPr>
        <p:spPr>
          <a:xfrm>
            <a:off x="4728265" y="1822417"/>
            <a:ext cx="1206533" cy="1206533"/>
          </a:xfrm>
          <a:prstGeom prst="arc">
            <a:avLst>
              <a:gd name="adj1" fmla="val 20508583"/>
              <a:gd name="adj2" fmla="val 13358029"/>
            </a:avLst>
          </a:prstGeom>
          <a:solidFill>
            <a:srgbClr val="CCEDDC"/>
          </a:solidFill>
          <a:ln w="19050" cap="rnd">
            <a:solidFill>
              <a:srgbClr val="00A651"/>
            </a:solidFill>
            <a:prstDash val="solid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A651"/>
              </a:solidFill>
            </a:endParaRPr>
          </a:p>
        </p:txBody>
      </p:sp>
      <p:sp>
        <p:nvSpPr>
          <p:cNvPr id="95" name="Oval 43">
            <a:extLst>
              <a:ext uri="{FF2B5EF4-FFF2-40B4-BE49-F238E27FC236}">
                <a16:creationId xmlns:a16="http://schemas.microsoft.com/office/drawing/2014/main" id="{09892289-D1BA-49D9-A2B1-DDA8FF584D53}"/>
              </a:ext>
            </a:extLst>
          </p:cNvPr>
          <p:cNvSpPr/>
          <p:nvPr/>
        </p:nvSpPr>
        <p:spPr>
          <a:xfrm>
            <a:off x="4796477" y="1890630"/>
            <a:ext cx="1070108" cy="1070108"/>
          </a:xfrm>
          <a:prstGeom prst="ellipse">
            <a:avLst/>
          </a:prstGeom>
          <a:solidFill>
            <a:srgbClr val="CCEDDC"/>
          </a:solidFill>
          <a:ln w="19050" cap="rnd">
            <a:noFill/>
            <a:prstDash val="dash"/>
            <a:round/>
          </a:ln>
          <a:effectLst>
            <a:outerShdw blurRad="1143000" dist="825500" dir="5400000" sx="80000" sy="8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0A651"/>
              </a:solidFill>
            </a:endParaRPr>
          </a:p>
        </p:txBody>
      </p:sp>
      <p:sp>
        <p:nvSpPr>
          <p:cNvPr id="109" name="object 4">
            <a:extLst>
              <a:ext uri="{FF2B5EF4-FFF2-40B4-BE49-F238E27FC236}">
                <a16:creationId xmlns:a16="http://schemas.microsoft.com/office/drawing/2014/main" id="{78F1D1CE-0DF8-48E1-8DA2-AA80346D7EB3}"/>
              </a:ext>
            </a:extLst>
          </p:cNvPr>
          <p:cNvSpPr txBox="1">
            <a:spLocks/>
          </p:cNvSpPr>
          <p:nvPr/>
        </p:nvSpPr>
        <p:spPr>
          <a:xfrm>
            <a:off x="4152900" y="4373166"/>
            <a:ext cx="2355791" cy="7021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5300" b="1" i="0">
                <a:solidFill>
                  <a:schemeClr val="tx1"/>
                </a:solidFill>
                <a:latin typeface="TT Norms Bold"/>
                <a:ea typeface="+mj-ea"/>
                <a:cs typeface="TT Norms Bold"/>
              </a:defRPr>
            </a:lvl1pPr>
          </a:lstStyle>
          <a:p>
            <a:pPr algn="ctr"/>
            <a:r>
              <a:rPr lang="ru-RU" sz="4500" b="0" kern="0" dirty="0">
                <a:solidFill>
                  <a:schemeClr val="bg1"/>
                </a:solidFill>
                <a:latin typeface="TT Norms Medium" panose="02000803030000020003" pitchFamily="2" charset="-52"/>
              </a:rPr>
              <a:t>12 000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1EABEC2-F1D3-4ECA-975B-96D62701B837}"/>
              </a:ext>
            </a:extLst>
          </p:cNvPr>
          <p:cNvSpPr txBox="1"/>
          <p:nvPr/>
        </p:nvSpPr>
        <p:spPr>
          <a:xfrm>
            <a:off x="4475908" y="5226396"/>
            <a:ext cx="167886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solidFill>
                  <a:schemeClr val="bg1"/>
                </a:solidFill>
                <a:latin typeface="TT Norms Medium" panose="02000803030000020003" pitchFamily="2" charset="-52"/>
              </a:rPr>
              <a:t>производственная площадь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8942C30-BE69-48DB-AB1A-9FE67FD50E7F}"/>
              </a:ext>
            </a:extLst>
          </p:cNvPr>
          <p:cNvSpPr txBox="1"/>
          <p:nvPr/>
        </p:nvSpPr>
        <p:spPr>
          <a:xfrm>
            <a:off x="4503725" y="4887516"/>
            <a:ext cx="1678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TT Norms Medium" panose="02000803030000020003" pitchFamily="2" charset="-52"/>
              </a:rPr>
              <a:t>м.кв</a:t>
            </a:r>
            <a:r>
              <a:rPr lang="ru-RU" dirty="0">
                <a:solidFill>
                  <a:schemeClr val="bg1"/>
                </a:solidFill>
                <a:latin typeface="TT Norms Medium" panose="02000803030000020003" pitchFamily="2" charset="-52"/>
              </a:rPr>
              <a:t>.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D45CC736-5456-4542-B8AF-F7AC12790673}"/>
              </a:ext>
            </a:extLst>
          </p:cNvPr>
          <p:cNvGrpSpPr/>
          <p:nvPr/>
        </p:nvGrpSpPr>
        <p:grpSpPr>
          <a:xfrm>
            <a:off x="955220" y="5058967"/>
            <a:ext cx="1062969" cy="951899"/>
            <a:chOff x="2035626" y="6506495"/>
            <a:chExt cx="1417292" cy="1269199"/>
          </a:xfrm>
        </p:grpSpPr>
        <p:sp>
          <p:nvSpPr>
            <p:cNvPr id="113" name="object 4">
              <a:extLst>
                <a:ext uri="{FF2B5EF4-FFF2-40B4-BE49-F238E27FC236}">
                  <a16:creationId xmlns:a16="http://schemas.microsoft.com/office/drawing/2014/main" id="{160D0D9C-3B43-4100-8F30-69E2F346814E}"/>
                </a:ext>
              </a:extLst>
            </p:cNvPr>
            <p:cNvSpPr txBox="1">
              <a:spLocks/>
            </p:cNvSpPr>
            <p:nvPr/>
          </p:nvSpPr>
          <p:spPr>
            <a:xfrm>
              <a:off x="2858010" y="6506495"/>
              <a:ext cx="548305" cy="1028487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>
              <a:lvl1pPr>
                <a:defRPr sz="5300" b="1" i="0">
                  <a:solidFill>
                    <a:schemeClr val="tx1"/>
                  </a:solidFill>
                  <a:latin typeface="TT Norms Bold"/>
                  <a:ea typeface="+mj-ea"/>
                  <a:cs typeface="TT Norms Bold"/>
                </a:defRPr>
              </a:lvl1pPr>
            </a:lstStyle>
            <a:p>
              <a:pPr marL="9525" algn="r">
                <a:spcBef>
                  <a:spcPts val="75"/>
                </a:spcBef>
              </a:pPr>
              <a:r>
                <a:rPr lang="ru-RU" sz="4950" b="0" kern="0" spc="-23" dirty="0">
                  <a:solidFill>
                    <a:srgbClr val="00A651"/>
                  </a:solidFill>
                  <a:latin typeface="TT Norms Medium" panose="02000803030000020003" pitchFamily="2" charset="-52"/>
                </a:rPr>
                <a:t>9</a:t>
              </a:r>
              <a:endParaRPr lang="ru-RU" sz="4950" b="0" kern="0" dirty="0">
                <a:latin typeface="TT Norms Medium" panose="02000803030000020003" pitchFamily="2" charset="-52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A0EAA42-162D-4B5A-A09C-03EFF8E66A23}"/>
                </a:ext>
              </a:extLst>
            </p:cNvPr>
            <p:cNvSpPr txBox="1"/>
            <p:nvPr/>
          </p:nvSpPr>
          <p:spPr>
            <a:xfrm>
              <a:off x="2035626" y="7375585"/>
              <a:ext cx="1417292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1350" dirty="0">
                  <a:latin typeface="TT Norms Regular" panose="02000503030000020003" pitchFamily="2" charset="-52"/>
                </a:rPr>
                <a:t>цехов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D4B07FA-4E92-412A-BD4D-2E93D8765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63532" y="5233765"/>
            <a:ext cx="556653" cy="556653"/>
          </a:xfrm>
          <a:prstGeom prst="rect">
            <a:avLst/>
          </a:prstGeom>
        </p:spPr>
      </p:pic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96ED15D2-FC68-42F0-9637-E8E937986C0B}"/>
              </a:ext>
            </a:extLst>
          </p:cNvPr>
          <p:cNvGrpSpPr/>
          <p:nvPr/>
        </p:nvGrpSpPr>
        <p:grpSpPr>
          <a:xfrm>
            <a:off x="438150" y="2665101"/>
            <a:ext cx="1913547" cy="1159648"/>
            <a:chOff x="901522" y="6506495"/>
            <a:chExt cx="2551396" cy="1546198"/>
          </a:xfrm>
        </p:grpSpPr>
        <p:sp>
          <p:nvSpPr>
            <p:cNvPr id="116" name="object 4">
              <a:extLst>
                <a:ext uri="{FF2B5EF4-FFF2-40B4-BE49-F238E27FC236}">
                  <a16:creationId xmlns:a16="http://schemas.microsoft.com/office/drawing/2014/main" id="{61B234B7-0C41-4D09-8C9D-2D988E48B0F1}"/>
                </a:ext>
              </a:extLst>
            </p:cNvPr>
            <p:cNvSpPr txBox="1">
              <a:spLocks/>
            </p:cNvSpPr>
            <p:nvPr/>
          </p:nvSpPr>
          <p:spPr>
            <a:xfrm>
              <a:off x="2050030" y="6506495"/>
              <a:ext cx="1356287" cy="1028487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>
              <a:lvl1pPr>
                <a:defRPr sz="5300" b="1" i="0">
                  <a:solidFill>
                    <a:schemeClr val="tx1"/>
                  </a:solidFill>
                  <a:latin typeface="TT Norms Bold"/>
                  <a:ea typeface="+mj-ea"/>
                  <a:cs typeface="TT Norms Bold"/>
                </a:defRPr>
              </a:lvl1pPr>
            </a:lstStyle>
            <a:p>
              <a:pPr marL="9525" algn="r">
                <a:spcBef>
                  <a:spcPts val="75"/>
                </a:spcBef>
              </a:pPr>
              <a:r>
                <a:rPr lang="ru-RU" sz="4950" b="0" kern="0" spc="-23" dirty="0">
                  <a:solidFill>
                    <a:srgbClr val="00A651"/>
                  </a:solidFill>
                  <a:latin typeface="TT Norms Medium" panose="02000803030000020003" pitchFamily="2" charset="-52"/>
                </a:rPr>
                <a:t>16</a:t>
              </a:r>
              <a:endParaRPr lang="ru-RU" sz="4950" b="0" kern="0" dirty="0">
                <a:latin typeface="TT Norms Medium" panose="02000803030000020003" pitchFamily="2" charset="-52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2C29D11E-3076-43F7-986F-20A0D4A9758A}"/>
                </a:ext>
              </a:extLst>
            </p:cNvPr>
            <p:cNvSpPr txBox="1"/>
            <p:nvPr/>
          </p:nvSpPr>
          <p:spPr>
            <a:xfrm>
              <a:off x="901522" y="7375585"/>
              <a:ext cx="2551396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1350" dirty="0">
                  <a:latin typeface="TT Norms Regular" panose="02000503030000020003" pitchFamily="2" charset="-52"/>
                </a:rPr>
                <a:t>технологических участков</a:t>
              </a:r>
            </a:p>
          </p:txBody>
        </p:sp>
      </p:grpSp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DD3ED2DE-D8C1-40A5-9BFC-8C18CE577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5635" y="3096383"/>
            <a:ext cx="584842" cy="503911"/>
          </a:xfrm>
          <a:prstGeom prst="rect">
            <a:avLst/>
          </a:prstGeom>
        </p:spPr>
      </p:pic>
      <p:sp>
        <p:nvSpPr>
          <p:cNvPr id="121" name="object 4">
            <a:extLst>
              <a:ext uri="{FF2B5EF4-FFF2-40B4-BE49-F238E27FC236}">
                <a16:creationId xmlns:a16="http://schemas.microsoft.com/office/drawing/2014/main" id="{455AFF00-C27C-4F38-A5D7-567646825F0E}"/>
              </a:ext>
            </a:extLst>
          </p:cNvPr>
          <p:cNvSpPr txBox="1">
            <a:spLocks/>
          </p:cNvSpPr>
          <p:nvPr/>
        </p:nvSpPr>
        <p:spPr>
          <a:xfrm>
            <a:off x="4341035" y="1085851"/>
            <a:ext cx="1960925" cy="7713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5300" b="1" i="0">
                <a:solidFill>
                  <a:schemeClr val="tx1"/>
                </a:solidFill>
                <a:latin typeface="TT Norms Bold"/>
                <a:ea typeface="+mj-ea"/>
                <a:cs typeface="TT Norms Bold"/>
              </a:defRPr>
            </a:lvl1pPr>
          </a:lstStyle>
          <a:p>
            <a:pPr marL="9525" algn="ctr">
              <a:spcBef>
                <a:spcPts val="75"/>
              </a:spcBef>
            </a:pPr>
            <a:r>
              <a:rPr lang="en-US" sz="4950" b="0" kern="0" spc="-23" dirty="0">
                <a:solidFill>
                  <a:srgbClr val="00A651"/>
                </a:solidFill>
                <a:latin typeface="TT Norms Medium" panose="02000803030000020003" pitchFamily="2" charset="-52"/>
              </a:rPr>
              <a:t>300</a:t>
            </a:r>
            <a:endParaRPr lang="ru-RU" sz="4950" b="0" kern="0" dirty="0">
              <a:latin typeface="TT Norms Medium" panose="02000803030000020003" pitchFamily="2" charset="-52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8CC5505-F90A-496F-BDD1-60ED0C34B1A4}"/>
              </a:ext>
            </a:extLst>
          </p:cNvPr>
          <p:cNvSpPr txBox="1"/>
          <p:nvPr/>
        </p:nvSpPr>
        <p:spPr>
          <a:xfrm>
            <a:off x="5306371" y="1448899"/>
            <a:ext cx="198977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TT Norms Regular" panose="02000503030000020003" pitchFamily="2" charset="-52"/>
              </a:rPr>
              <a:t>станков</a:t>
            </a:r>
          </a:p>
        </p:txBody>
      </p: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D5DB2A6A-3D55-4B70-A93E-90EC6A1ABD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80741" y="2175629"/>
            <a:ext cx="500109" cy="500109"/>
          </a:xfrm>
          <a:prstGeom prst="rect">
            <a:avLst/>
          </a:prstGeom>
        </p:spPr>
      </p:pic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D80480F7-B046-462E-A7C5-BD02CE6BE45A}"/>
              </a:ext>
            </a:extLst>
          </p:cNvPr>
          <p:cNvGrpSpPr/>
          <p:nvPr/>
        </p:nvGrpSpPr>
        <p:grpSpPr>
          <a:xfrm>
            <a:off x="8201731" y="2664116"/>
            <a:ext cx="3622219" cy="951899"/>
            <a:chOff x="901521" y="6506495"/>
            <a:chExt cx="4829625" cy="1269199"/>
          </a:xfrm>
        </p:grpSpPr>
        <p:sp>
          <p:nvSpPr>
            <p:cNvPr id="126" name="object 4">
              <a:extLst>
                <a:ext uri="{FF2B5EF4-FFF2-40B4-BE49-F238E27FC236}">
                  <a16:creationId xmlns:a16="http://schemas.microsoft.com/office/drawing/2014/main" id="{EF22A091-14D9-4B03-9511-3753579632CE}"/>
                </a:ext>
              </a:extLst>
            </p:cNvPr>
            <p:cNvSpPr txBox="1">
              <a:spLocks/>
            </p:cNvSpPr>
            <p:nvPr/>
          </p:nvSpPr>
          <p:spPr>
            <a:xfrm>
              <a:off x="901521" y="6506495"/>
              <a:ext cx="4829625" cy="1028487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>
              <a:lvl1pPr>
                <a:defRPr sz="5300" b="1" i="0">
                  <a:solidFill>
                    <a:schemeClr val="tx1"/>
                  </a:solidFill>
                  <a:latin typeface="TT Norms Bold"/>
                  <a:ea typeface="+mj-ea"/>
                  <a:cs typeface="TT Norms Bold"/>
                </a:defRPr>
              </a:lvl1pPr>
            </a:lstStyle>
            <a:p>
              <a:pPr marL="9525">
                <a:spcBef>
                  <a:spcPts val="75"/>
                </a:spcBef>
              </a:pPr>
              <a:r>
                <a:rPr lang="ru-RU" sz="4950" b="0" kern="0" spc="-38" dirty="0">
                  <a:solidFill>
                    <a:srgbClr val="00A651"/>
                  </a:solidFill>
                  <a:latin typeface="TT Norms Medium" panose="02000803030000020003" pitchFamily="2" charset="-52"/>
                </a:rPr>
                <a:t>2 000 000</a:t>
              </a:r>
              <a:endParaRPr lang="ru-RU" sz="4950" b="0" kern="0" spc="-38" dirty="0">
                <a:latin typeface="TT Norms Medium" panose="02000803030000020003" pitchFamily="2" charset="-52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3DB9F18-7AFC-4097-9B4C-BF92AF973C0E}"/>
                </a:ext>
              </a:extLst>
            </p:cNvPr>
            <p:cNvSpPr txBox="1"/>
            <p:nvPr/>
          </p:nvSpPr>
          <p:spPr>
            <a:xfrm>
              <a:off x="901522" y="7375585"/>
              <a:ext cx="2551396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350" dirty="0">
                  <a:latin typeface="TT Norms Regular" panose="02000503030000020003" pitchFamily="2" charset="-52"/>
                </a:rPr>
                <a:t>изделий в месяц</a:t>
              </a: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09A48030-71D6-4AF0-8B8D-EC1AEDC8CE41}"/>
              </a:ext>
            </a:extLst>
          </p:cNvPr>
          <p:cNvGrpSpPr/>
          <p:nvPr/>
        </p:nvGrpSpPr>
        <p:grpSpPr>
          <a:xfrm>
            <a:off x="8705872" y="4994622"/>
            <a:ext cx="3622219" cy="1367398"/>
            <a:chOff x="901521" y="6506495"/>
            <a:chExt cx="4829625" cy="1823197"/>
          </a:xfrm>
        </p:grpSpPr>
        <p:sp>
          <p:nvSpPr>
            <p:cNvPr id="130" name="object 4">
              <a:extLst>
                <a:ext uri="{FF2B5EF4-FFF2-40B4-BE49-F238E27FC236}">
                  <a16:creationId xmlns:a16="http://schemas.microsoft.com/office/drawing/2014/main" id="{8B88FB67-8891-42F1-8CD4-ED7D2D04F09D}"/>
                </a:ext>
              </a:extLst>
            </p:cNvPr>
            <p:cNvSpPr txBox="1">
              <a:spLocks/>
            </p:cNvSpPr>
            <p:nvPr/>
          </p:nvSpPr>
          <p:spPr>
            <a:xfrm>
              <a:off x="901521" y="6506495"/>
              <a:ext cx="4829625" cy="1028487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>
              <a:lvl1pPr>
                <a:defRPr sz="5300" b="1" i="0">
                  <a:solidFill>
                    <a:schemeClr val="tx1"/>
                  </a:solidFill>
                  <a:latin typeface="TT Norms Bold"/>
                  <a:ea typeface="+mj-ea"/>
                  <a:cs typeface="TT Norms Bold"/>
                </a:defRPr>
              </a:lvl1pPr>
            </a:lstStyle>
            <a:p>
              <a:pPr marL="9525">
                <a:spcBef>
                  <a:spcPts val="75"/>
                </a:spcBef>
              </a:pPr>
              <a:r>
                <a:rPr lang="ru-RU" sz="4950" b="0" kern="0" spc="-23" dirty="0">
                  <a:solidFill>
                    <a:srgbClr val="00A651"/>
                  </a:solidFill>
                  <a:latin typeface="TT Norms Medium" panose="02000803030000020003" pitchFamily="2" charset="-52"/>
                </a:rPr>
                <a:t>800</a:t>
              </a:r>
              <a:endParaRPr lang="ru-RU" sz="4950" b="0" kern="0" dirty="0">
                <a:latin typeface="TT Norms Medium" panose="02000803030000020003" pitchFamily="2" charset="-52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746715C-7B40-4AE5-AA4A-595BA652F5AE}"/>
                </a:ext>
              </a:extLst>
            </p:cNvPr>
            <p:cNvSpPr txBox="1"/>
            <p:nvPr/>
          </p:nvSpPr>
          <p:spPr>
            <a:xfrm>
              <a:off x="901522" y="7375584"/>
              <a:ext cx="2551396" cy="954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350" dirty="0">
                  <a:latin typeface="TT Norms Regular" panose="02000503030000020003" pitchFamily="2" charset="-52"/>
                </a:rPr>
                <a:t>изделий </a:t>
              </a:r>
              <a:br>
                <a:rPr lang="ru-RU" sz="1350" dirty="0">
                  <a:latin typeface="TT Norms Regular" panose="02000503030000020003" pitchFamily="2" charset="-52"/>
                </a:rPr>
              </a:br>
              <a:r>
                <a:rPr lang="ru-RU" sz="1350" dirty="0">
                  <a:latin typeface="TT Norms Regular" panose="02000503030000020003" pitchFamily="2" charset="-52"/>
                </a:rPr>
                <a:t>в серийном производстве</a:t>
              </a:r>
            </a:p>
          </p:txBody>
        </p:sp>
      </p:grp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842AEDA8-17B3-48B5-92CF-BACF14DFB8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24515" y="3052054"/>
            <a:ext cx="594056" cy="594056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DB6EE0E7-9F0F-4D35-912C-166F36CC27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04855" y="5253807"/>
            <a:ext cx="551735" cy="551735"/>
          </a:xfrm>
          <a:prstGeom prst="rect">
            <a:avLst/>
          </a:prstGeom>
        </p:spPr>
      </p:pic>
      <p:sp>
        <p:nvSpPr>
          <p:cNvPr id="120" name="object 4">
            <a:extLst>
              <a:ext uri="{FF2B5EF4-FFF2-40B4-BE49-F238E27FC236}">
                <a16:creationId xmlns:a16="http://schemas.microsoft.com/office/drawing/2014/main" id="{621FC542-49F1-4163-8754-D4C7AFF5688A}"/>
              </a:ext>
            </a:extLst>
          </p:cNvPr>
          <p:cNvSpPr txBox="1">
            <a:spLocks/>
          </p:cNvSpPr>
          <p:nvPr/>
        </p:nvSpPr>
        <p:spPr>
          <a:xfrm>
            <a:off x="1968334" y="185902"/>
            <a:ext cx="946843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ru-RU" sz="3200" b="1" kern="0" spc="-30" dirty="0">
                <a:solidFill>
                  <a:srgbClr val="00A651"/>
                </a:solidFill>
              </a:rPr>
              <a:t>Производство </a:t>
            </a:r>
            <a:r>
              <a:rPr lang="en-US" sz="3200" b="1" kern="0" spc="-30" dirty="0">
                <a:solidFill>
                  <a:schemeClr val="bg2">
                    <a:lumMod val="50000"/>
                  </a:schemeClr>
                </a:solidFill>
              </a:rPr>
              <a:t>Install</a:t>
            </a:r>
            <a:r>
              <a:rPr lang="en-US" sz="3200" b="1" kern="0" spc="-30" dirty="0">
                <a:solidFill>
                  <a:srgbClr val="00A651"/>
                </a:solidFill>
              </a:rPr>
              <a:t> </a:t>
            </a:r>
            <a:r>
              <a:rPr lang="ru-RU" sz="3200" b="1" kern="0" spc="-30" dirty="0">
                <a:solidFill>
                  <a:srgbClr val="00A651"/>
                </a:solidFill>
              </a:rPr>
              <a:t>в Калуге</a:t>
            </a:r>
            <a:endParaRPr lang="ru-RU" sz="3200" b="1" kern="0" dirty="0"/>
          </a:p>
        </p:txBody>
      </p: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9D0F0793-87A4-4502-81C2-86FB38C585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175229"/>
            <a:ext cx="1775791" cy="551512"/>
          </a:xfrm>
          <a:prstGeom prst="rect">
            <a:avLst/>
          </a:prstGeom>
        </p:spPr>
      </p:pic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9AA37AF7-02A1-40ED-8D91-4F779FAB1914}"/>
              </a:ext>
            </a:extLst>
          </p:cNvPr>
          <p:cNvSpPr/>
          <p:nvPr/>
        </p:nvSpPr>
        <p:spPr>
          <a:xfrm>
            <a:off x="10676673" y="184757"/>
            <a:ext cx="1520184" cy="551512"/>
          </a:xfrm>
          <a:prstGeom prst="rect">
            <a:avLst/>
          </a:prstGeom>
          <a:solidFill>
            <a:srgbClr val="00A5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КАЧЕСТВО ВО ВСЁМ</a:t>
            </a:r>
          </a:p>
          <a:p>
            <a:pPr algn="ctr"/>
            <a:r>
              <a:rPr lang="ru-RU" sz="1200" b="1" dirty="0"/>
              <a:t>ВСЁ ДЛЯ КЛИЕНТА</a:t>
            </a:r>
          </a:p>
        </p:txBody>
      </p:sp>
    </p:spTree>
    <p:extLst>
      <p:ext uri="{BB962C8B-B14F-4D97-AF65-F5344CB8AC3E}">
        <p14:creationId xmlns:p14="http://schemas.microsoft.com/office/powerpoint/2010/main" val="754114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20646" y="0"/>
          <a:ext cx="7023354" cy="6877050"/>
          <a:chOff x="2120646" y="0"/>
          <a:chExt cx="7023354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46" y="0"/>
            <a:ext cx="4902708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B861B2-E231-4F24-85B0-71085F750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66"/>
            <a:ext cx="4846286" cy="6858000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EE99D77-E140-4CFD-842C-3F725902ABF9}"/>
              </a:ext>
            </a:extLst>
          </p:cNvPr>
          <p:cNvSpPr/>
          <p:nvPr/>
        </p:nvSpPr>
        <p:spPr>
          <a:xfrm>
            <a:off x="3933825" y="0"/>
            <a:ext cx="8252010" cy="6858000"/>
          </a:xfrm>
          <a:prstGeom prst="roundRect">
            <a:avLst>
              <a:gd name="adj" fmla="val 0"/>
            </a:avLst>
          </a:prstGeom>
          <a:solidFill>
            <a:srgbClr val="8DE4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53806E78-574F-4417-B170-E70734B60EE5}"/>
              </a:ext>
            </a:extLst>
          </p:cNvPr>
          <p:cNvSpPr txBox="1">
            <a:spLocks/>
          </p:cNvSpPr>
          <p:nvPr/>
        </p:nvSpPr>
        <p:spPr>
          <a:xfrm>
            <a:off x="4617471" y="1756410"/>
            <a:ext cx="6046409" cy="28392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ru-RU" sz="5400" b="1" kern="0" spc="-30" dirty="0"/>
              <a:t>Общие сведения </a:t>
            </a:r>
          </a:p>
          <a:p>
            <a:pPr marL="12700">
              <a:spcBef>
                <a:spcPts val="100"/>
              </a:spcBef>
            </a:pPr>
            <a:r>
              <a:rPr lang="ru-RU" sz="5400" b="1" kern="0" spc="-30" dirty="0"/>
              <a:t>о воздушных линиях на базе СИП</a:t>
            </a:r>
          </a:p>
          <a:p>
            <a:pPr marL="12700">
              <a:spcBef>
                <a:spcPts val="100"/>
              </a:spcBef>
            </a:pPr>
            <a:r>
              <a:rPr lang="ru-RU" sz="2000" b="1" kern="0" spc="-30" dirty="0"/>
              <a:t>(САМОНЕСУЩИЙ ИЗОЛИРОВАННЫЙ ПРОВОД)</a:t>
            </a:r>
            <a:endParaRPr lang="ru-RU" sz="2000" b="1" kern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119219-AA62-4B09-A61F-0442721E4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692097"/>
            <a:ext cx="3933825" cy="122173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4BF9FA7-F03F-484D-A712-F7A7877C146E}"/>
              </a:ext>
            </a:extLst>
          </p:cNvPr>
          <p:cNvSpPr/>
          <p:nvPr/>
        </p:nvSpPr>
        <p:spPr>
          <a:xfrm>
            <a:off x="320997" y="6382319"/>
            <a:ext cx="3069905" cy="315699"/>
          </a:xfrm>
          <a:prstGeom prst="rect">
            <a:avLst/>
          </a:prstGeom>
          <a:solidFill>
            <a:srgbClr val="00A5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КАЧЕСТВО ВО ВСЁМ </a:t>
            </a:r>
            <a:r>
              <a:rPr lang="ru-RU" sz="800" b="1" dirty="0">
                <a:sym typeface="Symbol" panose="05050102010706020507" pitchFamily="18" charset="2"/>
              </a:rPr>
              <a:t></a:t>
            </a:r>
            <a:r>
              <a:rPr lang="ru-RU" sz="1200" b="1" dirty="0"/>
              <a:t>  ВСЁ ДЛЯ КЛИЕНТА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471AFA7-F9A2-4AB3-860B-83F6B1CA44A6}"/>
              </a:ext>
            </a:extLst>
          </p:cNvPr>
          <p:cNvSpPr/>
          <p:nvPr/>
        </p:nvSpPr>
        <p:spPr>
          <a:xfrm>
            <a:off x="3931673" y="13791"/>
            <a:ext cx="145028" cy="6853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603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9C9702-C99A-493E-A12F-4EE49C44F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5" b="17673"/>
          <a:stretch/>
        </p:blipFill>
        <p:spPr>
          <a:xfrm>
            <a:off x="709701" y="1157896"/>
            <a:ext cx="10358734" cy="4473145"/>
          </a:xfrm>
          <a:prstGeom prst="rect">
            <a:avLst/>
          </a:prstGeom>
        </p:spPr>
      </p:pic>
      <p:sp>
        <p:nvSpPr>
          <p:cNvPr id="73" name="object 4">
            <a:extLst>
              <a:ext uri="{FF2B5EF4-FFF2-40B4-BE49-F238E27FC236}">
                <a16:creationId xmlns:a16="http://schemas.microsoft.com/office/drawing/2014/main" id="{4164D0EF-767A-4D23-93B8-5045C2A2DAD1}"/>
              </a:ext>
            </a:extLst>
          </p:cNvPr>
          <p:cNvSpPr txBox="1">
            <a:spLocks/>
          </p:cNvSpPr>
          <p:nvPr/>
        </p:nvSpPr>
        <p:spPr>
          <a:xfrm>
            <a:off x="1968334" y="185902"/>
            <a:ext cx="946843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ru-RU" sz="3200" b="1" kern="0" spc="-30" dirty="0">
                <a:solidFill>
                  <a:srgbClr val="00A551"/>
                </a:solidFill>
              </a:rPr>
              <a:t>Классы напряжения в электроэнергетике</a:t>
            </a:r>
            <a:endParaRPr lang="ru-RU" sz="3200" b="1" kern="0" dirty="0">
              <a:solidFill>
                <a:srgbClr val="00A551"/>
              </a:solidFill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62AB429-EC35-4022-9BC0-F64076E27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75229"/>
            <a:ext cx="1775791" cy="551512"/>
          </a:xfrm>
          <a:prstGeom prst="rect">
            <a:avLst/>
          </a:prstGeom>
        </p:spPr>
      </p:pic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9291F75C-D9F0-4048-9835-F1CE7B7F4619}"/>
              </a:ext>
            </a:extLst>
          </p:cNvPr>
          <p:cNvSpPr/>
          <p:nvPr/>
        </p:nvSpPr>
        <p:spPr>
          <a:xfrm>
            <a:off x="10676673" y="184757"/>
            <a:ext cx="1520184" cy="551512"/>
          </a:xfrm>
          <a:prstGeom prst="rect">
            <a:avLst/>
          </a:prstGeom>
          <a:solidFill>
            <a:srgbClr val="00A5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КАЧЕСТВО ВО ВСЁМ</a:t>
            </a:r>
          </a:p>
          <a:p>
            <a:pPr algn="ctr"/>
            <a:r>
              <a:rPr lang="ru-RU" sz="1200" b="1" dirty="0"/>
              <a:t>ВСЁ ДЛЯ КЛИЕНТА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DFFF8846-58F6-4DB6-B72A-34CADBE3C7DD}"/>
              </a:ext>
            </a:extLst>
          </p:cNvPr>
          <p:cNvCxnSpPr>
            <a:cxnSpLocks/>
          </p:cNvCxnSpPr>
          <p:nvPr/>
        </p:nvCxnSpPr>
        <p:spPr>
          <a:xfrm>
            <a:off x="2496510" y="6617520"/>
            <a:ext cx="0" cy="0"/>
          </a:xfrm>
          <a:prstGeom prst="line">
            <a:avLst/>
          </a:prstGeom>
          <a:ln w="28575">
            <a:solidFill>
              <a:srgbClr val="00A55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033D10B5-BA4C-4D97-9424-DCEEF733C17E}"/>
              </a:ext>
            </a:extLst>
          </p:cNvPr>
          <p:cNvCxnSpPr>
            <a:cxnSpLocks/>
          </p:cNvCxnSpPr>
          <p:nvPr/>
        </p:nvCxnSpPr>
        <p:spPr>
          <a:xfrm>
            <a:off x="2477961" y="1641974"/>
            <a:ext cx="0" cy="4646557"/>
          </a:xfrm>
          <a:prstGeom prst="line">
            <a:avLst/>
          </a:prstGeom>
          <a:ln w="28575">
            <a:solidFill>
              <a:srgbClr val="00A55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9DEC660-60C3-4DD8-90D9-A4CF6EE67949}"/>
              </a:ext>
            </a:extLst>
          </p:cNvPr>
          <p:cNvSpPr/>
          <p:nvPr/>
        </p:nvSpPr>
        <p:spPr>
          <a:xfrm>
            <a:off x="190304" y="1220347"/>
            <a:ext cx="2499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A551"/>
                </a:solidFill>
              </a:rPr>
              <a:t>≤</a:t>
            </a:r>
            <a:r>
              <a:rPr lang="ru-RU" b="1" dirty="0">
                <a:solidFill>
                  <a:srgbClr val="00A551"/>
                </a:solidFill>
              </a:rPr>
              <a:t>1 кВ </a:t>
            </a:r>
            <a:r>
              <a:rPr lang="ru-RU" b="1" dirty="0"/>
              <a:t>НИЗКОЕ НАПРЯЖЕНИЕ</a:t>
            </a:r>
            <a:endParaRPr lang="en-US" b="1" dirty="0"/>
          </a:p>
          <a:p>
            <a:pPr algn="ctr"/>
            <a:endParaRPr lang="ru-RU" dirty="0"/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Жилые районы, СНТ,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поселки, уличное освещение,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41342F5C-8AEE-47CB-8345-A47F4177A087}"/>
              </a:ext>
            </a:extLst>
          </p:cNvPr>
          <p:cNvCxnSpPr>
            <a:cxnSpLocks/>
          </p:cNvCxnSpPr>
          <p:nvPr/>
        </p:nvCxnSpPr>
        <p:spPr>
          <a:xfrm>
            <a:off x="7449496" y="1641974"/>
            <a:ext cx="0" cy="4646557"/>
          </a:xfrm>
          <a:prstGeom prst="line">
            <a:avLst/>
          </a:prstGeom>
          <a:ln w="28575">
            <a:solidFill>
              <a:srgbClr val="00A55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A08109E-8A0A-45E7-A7D4-06378F601429}"/>
              </a:ext>
            </a:extLst>
          </p:cNvPr>
          <p:cNvSpPr/>
          <p:nvPr/>
        </p:nvSpPr>
        <p:spPr>
          <a:xfrm>
            <a:off x="2961595" y="1220347"/>
            <a:ext cx="41435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A551"/>
                </a:solidFill>
              </a:rPr>
              <a:t>6-35 кВ </a:t>
            </a:r>
            <a:r>
              <a:rPr lang="ru-RU" b="1" dirty="0"/>
              <a:t>СРЕДНЕЕ НАПРЯЖЕНИЕ</a:t>
            </a:r>
            <a:endParaRPr lang="en-US" b="1" dirty="0"/>
          </a:p>
          <a:p>
            <a:pPr algn="ctr"/>
            <a:endParaRPr lang="ru-RU" dirty="0"/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Сети внутри городов, 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между небольшими и средними населенными пунктами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Прямоугольник: скругленные верхние углы 38">
            <a:extLst>
              <a:ext uri="{FF2B5EF4-FFF2-40B4-BE49-F238E27FC236}">
                <a16:creationId xmlns:a16="http://schemas.microsoft.com/office/drawing/2014/main" id="{3E88BD8F-1F85-4F56-AC79-EDC4719568F5}"/>
              </a:ext>
            </a:extLst>
          </p:cNvPr>
          <p:cNvSpPr/>
          <p:nvPr/>
        </p:nvSpPr>
        <p:spPr>
          <a:xfrm>
            <a:off x="729684" y="5850381"/>
            <a:ext cx="724035" cy="438150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СИП-2</a:t>
            </a:r>
          </a:p>
        </p:txBody>
      </p:sp>
      <p:sp>
        <p:nvSpPr>
          <p:cNvPr id="40" name="Прямоугольник: скругленные верхние углы 39">
            <a:extLst>
              <a:ext uri="{FF2B5EF4-FFF2-40B4-BE49-F238E27FC236}">
                <a16:creationId xmlns:a16="http://schemas.microsoft.com/office/drawing/2014/main" id="{3857143D-8696-4718-91C2-75795AC14DA3}"/>
              </a:ext>
            </a:extLst>
          </p:cNvPr>
          <p:cNvSpPr/>
          <p:nvPr/>
        </p:nvSpPr>
        <p:spPr>
          <a:xfrm>
            <a:off x="1606316" y="5850381"/>
            <a:ext cx="724035" cy="438150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СИП-4</a:t>
            </a:r>
          </a:p>
        </p:txBody>
      </p:sp>
      <p:sp>
        <p:nvSpPr>
          <p:cNvPr id="41" name="Прямоугольник: скругленные верхние углы 40">
            <a:extLst>
              <a:ext uri="{FF2B5EF4-FFF2-40B4-BE49-F238E27FC236}">
                <a16:creationId xmlns:a16="http://schemas.microsoft.com/office/drawing/2014/main" id="{6D461520-946C-4FD2-8CE5-1E94243C2408}"/>
              </a:ext>
            </a:extLst>
          </p:cNvPr>
          <p:cNvSpPr/>
          <p:nvPr/>
        </p:nvSpPr>
        <p:spPr>
          <a:xfrm>
            <a:off x="3270590" y="5878693"/>
            <a:ext cx="724035" cy="438150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СИП-3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39D9642-14B4-4002-B761-334DF9725E58}"/>
              </a:ext>
            </a:extLst>
          </p:cNvPr>
          <p:cNvSpPr/>
          <p:nvPr/>
        </p:nvSpPr>
        <p:spPr>
          <a:xfrm>
            <a:off x="10245216" y="1229875"/>
            <a:ext cx="17564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A551"/>
                </a:solidFill>
              </a:rPr>
              <a:t>≥</a:t>
            </a:r>
            <a:r>
              <a:rPr lang="ru-RU" b="1" dirty="0">
                <a:solidFill>
                  <a:srgbClr val="00A551"/>
                </a:solidFill>
              </a:rPr>
              <a:t>110 кВ </a:t>
            </a:r>
          </a:p>
          <a:p>
            <a:r>
              <a:rPr lang="ru-RU" b="1" dirty="0"/>
              <a:t>ВЫСОКОЕ </a:t>
            </a:r>
          </a:p>
          <a:p>
            <a:r>
              <a:rPr lang="ru-RU" b="1" dirty="0"/>
              <a:t>НАПРЯЖЕНИЕ</a:t>
            </a:r>
            <a:endParaRPr lang="en-US" b="1" dirty="0"/>
          </a:p>
          <a:p>
            <a:pPr algn="ctr"/>
            <a:endParaRPr lang="ru-RU" dirty="0"/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Внутри / между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регионами, странами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Прямоугольник: скругленные верхние углы 14">
            <a:extLst>
              <a:ext uri="{FF2B5EF4-FFF2-40B4-BE49-F238E27FC236}">
                <a16:creationId xmlns:a16="http://schemas.microsoft.com/office/drawing/2014/main" id="{662E0F29-391E-4E3D-9266-70BC73628BAA}"/>
              </a:ext>
            </a:extLst>
          </p:cNvPr>
          <p:cNvSpPr/>
          <p:nvPr/>
        </p:nvSpPr>
        <p:spPr>
          <a:xfrm>
            <a:off x="5701218" y="5850381"/>
            <a:ext cx="724035" cy="438150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СИП-3</a:t>
            </a:r>
          </a:p>
        </p:txBody>
      </p:sp>
      <p:sp>
        <p:nvSpPr>
          <p:cNvPr id="16" name="Прямоугольник: скругленные верхние углы 15">
            <a:extLst>
              <a:ext uri="{FF2B5EF4-FFF2-40B4-BE49-F238E27FC236}">
                <a16:creationId xmlns:a16="http://schemas.microsoft.com/office/drawing/2014/main" id="{66EA905C-6B09-4E65-BBF3-1471FAD6E83C}"/>
              </a:ext>
            </a:extLst>
          </p:cNvPr>
          <p:cNvSpPr/>
          <p:nvPr/>
        </p:nvSpPr>
        <p:spPr>
          <a:xfrm>
            <a:off x="8751754" y="5850381"/>
            <a:ext cx="724035" cy="438150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АС</a:t>
            </a:r>
          </a:p>
        </p:txBody>
      </p:sp>
    </p:spTree>
    <p:extLst>
      <p:ext uri="{BB962C8B-B14F-4D97-AF65-F5344CB8AC3E}">
        <p14:creationId xmlns:p14="http://schemas.microsoft.com/office/powerpoint/2010/main" val="3589795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Овал 100">
            <a:extLst>
              <a:ext uri="{FF2B5EF4-FFF2-40B4-BE49-F238E27FC236}">
                <a16:creationId xmlns:a16="http://schemas.microsoft.com/office/drawing/2014/main" id="{5405BE3A-6DC3-4531-9662-549C2F854981}"/>
              </a:ext>
            </a:extLst>
          </p:cNvPr>
          <p:cNvSpPr/>
          <p:nvPr/>
        </p:nvSpPr>
        <p:spPr>
          <a:xfrm rot="7740467">
            <a:off x="2876261" y="1200987"/>
            <a:ext cx="290936" cy="290936"/>
          </a:xfrm>
          <a:prstGeom prst="ellipse">
            <a:avLst/>
          </a:prstGeom>
          <a:solidFill>
            <a:srgbClr val="00A55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object 4">
            <a:extLst>
              <a:ext uri="{FF2B5EF4-FFF2-40B4-BE49-F238E27FC236}">
                <a16:creationId xmlns:a16="http://schemas.microsoft.com/office/drawing/2014/main" id="{4164D0EF-767A-4D23-93B8-5045C2A2DAD1}"/>
              </a:ext>
            </a:extLst>
          </p:cNvPr>
          <p:cNvSpPr txBox="1">
            <a:spLocks/>
          </p:cNvSpPr>
          <p:nvPr/>
        </p:nvSpPr>
        <p:spPr>
          <a:xfrm>
            <a:off x="1968334" y="185902"/>
            <a:ext cx="946843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ru-RU" sz="3200" b="1" kern="0" spc="-30" dirty="0">
                <a:solidFill>
                  <a:srgbClr val="00A551"/>
                </a:solidFill>
              </a:rPr>
              <a:t>Чем отличаются системы СИП-2, СИП-4, СИП-3</a:t>
            </a:r>
            <a:endParaRPr lang="ru-RU" sz="3200" b="1" kern="0" dirty="0">
              <a:solidFill>
                <a:srgbClr val="00A551"/>
              </a:solidFill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62AB429-EC35-4022-9BC0-F64076E27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5229"/>
            <a:ext cx="1775791" cy="551512"/>
          </a:xfrm>
          <a:prstGeom prst="rect">
            <a:avLst/>
          </a:prstGeom>
        </p:spPr>
      </p:pic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9291F75C-D9F0-4048-9835-F1CE7B7F4619}"/>
              </a:ext>
            </a:extLst>
          </p:cNvPr>
          <p:cNvSpPr/>
          <p:nvPr/>
        </p:nvSpPr>
        <p:spPr>
          <a:xfrm>
            <a:off x="10676673" y="184757"/>
            <a:ext cx="1520184" cy="551512"/>
          </a:xfrm>
          <a:prstGeom prst="rect">
            <a:avLst/>
          </a:prstGeom>
          <a:solidFill>
            <a:srgbClr val="00A5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КАЧЕСТВО ВО ВСЁМ</a:t>
            </a:r>
          </a:p>
          <a:p>
            <a:pPr algn="ctr"/>
            <a:r>
              <a:rPr lang="ru-RU" sz="1200" b="1" dirty="0"/>
              <a:t>ВСЁ ДЛЯ КЛИЕНТА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DFFF8846-58F6-4DB6-B72A-34CADBE3C7DD}"/>
              </a:ext>
            </a:extLst>
          </p:cNvPr>
          <p:cNvCxnSpPr>
            <a:cxnSpLocks/>
          </p:cNvCxnSpPr>
          <p:nvPr/>
        </p:nvCxnSpPr>
        <p:spPr>
          <a:xfrm>
            <a:off x="2496510" y="6617520"/>
            <a:ext cx="0" cy="0"/>
          </a:xfrm>
          <a:prstGeom prst="line">
            <a:avLst/>
          </a:prstGeom>
          <a:ln w="28575">
            <a:solidFill>
              <a:srgbClr val="00A55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9DEC660-60C3-4DD8-90D9-A4CF6EE67949}"/>
              </a:ext>
            </a:extLst>
          </p:cNvPr>
          <p:cNvSpPr/>
          <p:nvPr/>
        </p:nvSpPr>
        <p:spPr>
          <a:xfrm>
            <a:off x="9934455" y="2274838"/>
            <a:ext cx="23468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A551"/>
                </a:solidFill>
              </a:rPr>
              <a:t>&lt;</a:t>
            </a:r>
            <a:r>
              <a:rPr lang="ru-RU" b="1" dirty="0">
                <a:solidFill>
                  <a:srgbClr val="00A551"/>
                </a:solidFill>
              </a:rPr>
              <a:t>1 кВ </a:t>
            </a:r>
            <a:r>
              <a:rPr lang="ru-RU" b="1" dirty="0"/>
              <a:t>НИЗКОЕ НАПРЯЖЕНИЕ.</a:t>
            </a:r>
          </a:p>
          <a:p>
            <a:r>
              <a:rPr lang="ru-RU" b="1" dirty="0"/>
              <a:t>ВЛИ</a:t>
            </a:r>
          </a:p>
          <a:p>
            <a:r>
              <a:rPr lang="ru-RU" b="1" dirty="0"/>
              <a:t>(изолированные)</a:t>
            </a:r>
            <a:endParaRPr lang="en-US" b="1" dirty="0"/>
          </a:p>
          <a:p>
            <a:pPr algn="ctr"/>
            <a:endParaRPr lang="ru-RU" dirty="0"/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Жилые районы, СНТ,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поселки, уличное освещение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A08109E-8A0A-45E7-A7D4-06378F601429}"/>
              </a:ext>
            </a:extLst>
          </p:cNvPr>
          <p:cNvSpPr/>
          <p:nvPr/>
        </p:nvSpPr>
        <p:spPr>
          <a:xfrm>
            <a:off x="6739001" y="5341991"/>
            <a:ext cx="41435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A551"/>
                </a:solidFill>
              </a:rPr>
              <a:t>6-35 кВ </a:t>
            </a:r>
            <a:r>
              <a:rPr lang="ru-RU" b="1" dirty="0"/>
              <a:t>СРЕДНЕЕ НАПРЯЖЕНИЕ</a:t>
            </a:r>
            <a:endParaRPr lang="en-US" b="1" dirty="0"/>
          </a:p>
          <a:p>
            <a:pPr algn="ctr"/>
            <a:endParaRPr lang="ru-RU" dirty="0"/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Сети внутри городов, 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между небольшими и средними населенными пунктами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Прямоугольник: скругленные верхние углы 40">
            <a:extLst>
              <a:ext uri="{FF2B5EF4-FFF2-40B4-BE49-F238E27FC236}">
                <a16:creationId xmlns:a16="http://schemas.microsoft.com/office/drawing/2014/main" id="{6D461520-946C-4FD2-8CE5-1E94243C2408}"/>
              </a:ext>
            </a:extLst>
          </p:cNvPr>
          <p:cNvSpPr/>
          <p:nvPr/>
        </p:nvSpPr>
        <p:spPr>
          <a:xfrm>
            <a:off x="5751710" y="5855457"/>
            <a:ext cx="724035" cy="438150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СИП-3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CAE4D88-D373-46FB-AB1F-A8ADB51A4694}"/>
              </a:ext>
            </a:extLst>
          </p:cNvPr>
          <p:cNvCxnSpPr>
            <a:cxnSpLocks/>
          </p:cNvCxnSpPr>
          <p:nvPr/>
        </p:nvCxnSpPr>
        <p:spPr>
          <a:xfrm>
            <a:off x="537519" y="5247781"/>
            <a:ext cx="11116962" cy="0"/>
          </a:xfrm>
          <a:prstGeom prst="line">
            <a:avLst/>
          </a:prstGeom>
          <a:ln w="57150">
            <a:solidFill>
              <a:srgbClr val="00A55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B7FD9D00-52A6-4E24-B99C-272576642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561169"/>
              </p:ext>
            </p:extLst>
          </p:nvPr>
        </p:nvGraphicFramePr>
        <p:xfrm>
          <a:off x="691064" y="2384161"/>
          <a:ext cx="8789773" cy="2291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23254">
                  <a:extLst>
                    <a:ext uri="{9D8B030D-6E8A-4147-A177-3AD203B41FA5}">
                      <a16:colId xmlns:a16="http://schemas.microsoft.com/office/drawing/2014/main" val="1865315002"/>
                    </a:ext>
                  </a:extLst>
                </a:gridCol>
                <a:gridCol w="3966519">
                  <a:extLst>
                    <a:ext uri="{9D8B030D-6E8A-4147-A177-3AD203B41FA5}">
                      <a16:colId xmlns:a16="http://schemas.microsoft.com/office/drawing/2014/main" val="11589254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Изолированные алюминиевые фазные жилы. Изолированная нулевая несущая жила изготовлена из алюминиевого сплава и усилена сердечником из стальной проволоки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Одинаковые алюминиевые жилы – фазные и нулевая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47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Вся нагрузка на несущей жиле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Механическая нагрузка на всех жилах</a:t>
                      </a:r>
                    </a:p>
                  </a:txBody>
                  <a:tcPr>
                    <a:lnL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307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Может разрушиться только нейтраль, если нет заведомо ослабленных звеньев. Опасность поражения персонала и оборудования фазным напряжением и высоким потенциалом в нейтрали, если она не заземлена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При правильном монтаже вероятность обрыва невелика. Высокая механическая прочность линии</a:t>
                      </a:r>
                    </a:p>
                  </a:txBody>
                  <a:tcPr>
                    <a:lnL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627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Для строительства линий электропередачи (ЛЭП, магистральных ВЛ) и ответвлений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Для линейных ответвлений (например, от магистрали ВЛИ ко вводу в дома)</a:t>
                      </a:r>
                    </a:p>
                  </a:txBody>
                  <a:tcPr>
                    <a:lnL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A5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8268119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05D6072-FE6E-47B3-AA4A-9C1207F815A8}"/>
              </a:ext>
            </a:extLst>
          </p:cNvPr>
          <p:cNvSpPr/>
          <p:nvPr/>
        </p:nvSpPr>
        <p:spPr>
          <a:xfrm>
            <a:off x="10023906" y="1404965"/>
            <a:ext cx="1630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A551"/>
                </a:solidFill>
              </a:rPr>
              <a:t>Что общего </a:t>
            </a:r>
          </a:p>
          <a:p>
            <a:r>
              <a:rPr lang="ru-RU" b="1" dirty="0">
                <a:solidFill>
                  <a:srgbClr val="00A551"/>
                </a:solidFill>
              </a:rPr>
              <a:t>СИП-2 и СИП-4</a:t>
            </a:r>
            <a:endParaRPr lang="en-US" b="1" dirty="0"/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A84694E2-569E-45AF-939B-4F6329468904}"/>
              </a:ext>
            </a:extLst>
          </p:cNvPr>
          <p:cNvSpPr/>
          <p:nvPr/>
        </p:nvSpPr>
        <p:spPr>
          <a:xfrm>
            <a:off x="9861330" y="1328467"/>
            <a:ext cx="2230821" cy="3314476"/>
          </a:xfrm>
          <a:prstGeom prst="roundRect">
            <a:avLst>
              <a:gd name="adj" fmla="val 5619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69947547-9197-4948-81DC-5D406055CE7E}"/>
              </a:ext>
            </a:extLst>
          </p:cNvPr>
          <p:cNvGrpSpPr/>
          <p:nvPr/>
        </p:nvGrpSpPr>
        <p:grpSpPr>
          <a:xfrm rot="15973555">
            <a:off x="2227050" y="1216853"/>
            <a:ext cx="912813" cy="976125"/>
            <a:chOff x="1989277" y="2793272"/>
            <a:chExt cx="1377980" cy="1414418"/>
          </a:xfrm>
        </p:grpSpPr>
        <p:sp>
          <p:nvSpPr>
            <p:cNvPr id="171" name="Овал 170">
              <a:extLst>
                <a:ext uri="{FF2B5EF4-FFF2-40B4-BE49-F238E27FC236}">
                  <a16:creationId xmlns:a16="http://schemas.microsoft.com/office/drawing/2014/main" id="{F1C1C75F-FCB9-4C41-ABEB-E24602008002}"/>
                </a:ext>
              </a:extLst>
            </p:cNvPr>
            <p:cNvSpPr/>
            <p:nvPr/>
          </p:nvSpPr>
          <p:spPr>
            <a:xfrm>
              <a:off x="2382927" y="3643511"/>
              <a:ext cx="564179" cy="56417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>
              <a:extLst>
                <a:ext uri="{FF2B5EF4-FFF2-40B4-BE49-F238E27FC236}">
                  <a16:creationId xmlns:a16="http://schemas.microsoft.com/office/drawing/2014/main" id="{2B95B40A-F7AD-44C8-852F-4946FF3003F1}"/>
                </a:ext>
              </a:extLst>
            </p:cNvPr>
            <p:cNvSpPr/>
            <p:nvPr/>
          </p:nvSpPr>
          <p:spPr>
            <a:xfrm rot="7740467">
              <a:off x="2575470" y="3839229"/>
              <a:ext cx="181501" cy="181501"/>
            </a:xfrm>
            <a:prstGeom prst="ellipse">
              <a:avLst/>
            </a:prstGeom>
            <a:solidFill>
              <a:srgbClr val="00A55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D2A0E8D8-1FBF-4726-AE33-0C8BC0BEA57E}"/>
                </a:ext>
              </a:extLst>
            </p:cNvPr>
            <p:cNvSpPr/>
            <p:nvPr/>
          </p:nvSpPr>
          <p:spPr>
            <a:xfrm rot="12432037">
              <a:off x="2484718" y="3676046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>
              <a:extLst>
                <a:ext uri="{FF2B5EF4-FFF2-40B4-BE49-F238E27FC236}">
                  <a16:creationId xmlns:a16="http://schemas.microsoft.com/office/drawing/2014/main" id="{A72DBD71-7188-4CD2-B7F5-DA4B923248C4}"/>
                </a:ext>
              </a:extLst>
            </p:cNvPr>
            <p:cNvSpPr/>
            <p:nvPr/>
          </p:nvSpPr>
          <p:spPr>
            <a:xfrm rot="7740467">
              <a:off x="2756172" y="3841353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>
              <a:extLst>
                <a:ext uri="{FF2B5EF4-FFF2-40B4-BE49-F238E27FC236}">
                  <a16:creationId xmlns:a16="http://schemas.microsoft.com/office/drawing/2014/main" id="{14508B23-D2A7-4E83-891E-EEC61438D73B}"/>
                </a:ext>
              </a:extLst>
            </p:cNvPr>
            <p:cNvSpPr/>
            <p:nvPr/>
          </p:nvSpPr>
          <p:spPr>
            <a:xfrm rot="7740467">
              <a:off x="2666055" y="3996969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06AE2FDC-99BC-42E2-BAC7-78C8BD0E1A8A}"/>
                </a:ext>
              </a:extLst>
            </p:cNvPr>
            <p:cNvSpPr/>
            <p:nvPr/>
          </p:nvSpPr>
          <p:spPr>
            <a:xfrm rot="7740467">
              <a:off x="2486639" y="3996967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Овал 176">
              <a:extLst>
                <a:ext uri="{FF2B5EF4-FFF2-40B4-BE49-F238E27FC236}">
                  <a16:creationId xmlns:a16="http://schemas.microsoft.com/office/drawing/2014/main" id="{D2D284A7-4BE4-4693-8C31-B9C0AD7121DF}"/>
                </a:ext>
              </a:extLst>
            </p:cNvPr>
            <p:cNvSpPr/>
            <p:nvPr/>
          </p:nvSpPr>
          <p:spPr>
            <a:xfrm rot="7740467">
              <a:off x="2393616" y="3841142"/>
              <a:ext cx="185746" cy="1800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Овал 177">
              <a:extLst>
                <a:ext uri="{FF2B5EF4-FFF2-40B4-BE49-F238E27FC236}">
                  <a16:creationId xmlns:a16="http://schemas.microsoft.com/office/drawing/2014/main" id="{85F93624-0796-4AF5-BC72-BF834B2710E6}"/>
                </a:ext>
              </a:extLst>
            </p:cNvPr>
            <p:cNvSpPr/>
            <p:nvPr/>
          </p:nvSpPr>
          <p:spPr>
            <a:xfrm rot="7740467">
              <a:off x="2663425" y="3672170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528706D2-2C11-41F9-964F-76A2A62AB988}"/>
                </a:ext>
              </a:extLst>
            </p:cNvPr>
            <p:cNvSpPr/>
            <p:nvPr/>
          </p:nvSpPr>
          <p:spPr>
            <a:xfrm>
              <a:off x="1989277" y="3195785"/>
              <a:ext cx="564179" cy="56417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>
              <a:extLst>
                <a:ext uri="{FF2B5EF4-FFF2-40B4-BE49-F238E27FC236}">
                  <a16:creationId xmlns:a16="http://schemas.microsoft.com/office/drawing/2014/main" id="{09CAE7D4-1613-407A-BF7B-CBC8F0EF3D72}"/>
                </a:ext>
              </a:extLst>
            </p:cNvPr>
            <p:cNvSpPr/>
            <p:nvPr/>
          </p:nvSpPr>
          <p:spPr>
            <a:xfrm rot="7740467">
              <a:off x="2181820" y="3391503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Овал 180">
              <a:extLst>
                <a:ext uri="{FF2B5EF4-FFF2-40B4-BE49-F238E27FC236}">
                  <a16:creationId xmlns:a16="http://schemas.microsoft.com/office/drawing/2014/main" id="{520BDEFE-6CE7-4FCF-ACE3-86B27F2B4699}"/>
                </a:ext>
              </a:extLst>
            </p:cNvPr>
            <p:cNvSpPr/>
            <p:nvPr/>
          </p:nvSpPr>
          <p:spPr>
            <a:xfrm rot="12432037">
              <a:off x="2091068" y="3228320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39AE4905-711D-4AA0-AC7D-6E8F07D65800}"/>
                </a:ext>
              </a:extLst>
            </p:cNvPr>
            <p:cNvSpPr/>
            <p:nvPr/>
          </p:nvSpPr>
          <p:spPr>
            <a:xfrm rot="7740467">
              <a:off x="2362522" y="3393627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>
              <a:extLst>
                <a:ext uri="{FF2B5EF4-FFF2-40B4-BE49-F238E27FC236}">
                  <a16:creationId xmlns:a16="http://schemas.microsoft.com/office/drawing/2014/main" id="{FB56863D-8EFC-44E8-B7F8-EE9DD6B13B3F}"/>
                </a:ext>
              </a:extLst>
            </p:cNvPr>
            <p:cNvSpPr/>
            <p:nvPr/>
          </p:nvSpPr>
          <p:spPr>
            <a:xfrm rot="7740467">
              <a:off x="2272405" y="3549243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Овал 183">
              <a:extLst>
                <a:ext uri="{FF2B5EF4-FFF2-40B4-BE49-F238E27FC236}">
                  <a16:creationId xmlns:a16="http://schemas.microsoft.com/office/drawing/2014/main" id="{9B4DC60B-65BF-40D2-A38C-51DB2E9DF0AA}"/>
                </a:ext>
              </a:extLst>
            </p:cNvPr>
            <p:cNvSpPr/>
            <p:nvPr/>
          </p:nvSpPr>
          <p:spPr>
            <a:xfrm rot="7740467">
              <a:off x="2092989" y="3549241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C068FB36-BB81-42E5-A8CD-B6E67C3CA76D}"/>
                </a:ext>
              </a:extLst>
            </p:cNvPr>
            <p:cNvSpPr/>
            <p:nvPr/>
          </p:nvSpPr>
          <p:spPr>
            <a:xfrm rot="7740467">
              <a:off x="1999966" y="3393416"/>
              <a:ext cx="185746" cy="1800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Овал 185">
              <a:extLst>
                <a:ext uri="{FF2B5EF4-FFF2-40B4-BE49-F238E27FC236}">
                  <a16:creationId xmlns:a16="http://schemas.microsoft.com/office/drawing/2014/main" id="{7016A386-D96C-4B79-82C1-FABC0B480A5B}"/>
                </a:ext>
              </a:extLst>
            </p:cNvPr>
            <p:cNvSpPr/>
            <p:nvPr/>
          </p:nvSpPr>
          <p:spPr>
            <a:xfrm rot="7740467">
              <a:off x="2272405" y="3228321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Овал 186">
              <a:extLst>
                <a:ext uri="{FF2B5EF4-FFF2-40B4-BE49-F238E27FC236}">
                  <a16:creationId xmlns:a16="http://schemas.microsoft.com/office/drawing/2014/main" id="{7F2669CD-D24D-4A2E-9FC1-1DC979D6CE40}"/>
                </a:ext>
              </a:extLst>
            </p:cNvPr>
            <p:cNvSpPr/>
            <p:nvPr/>
          </p:nvSpPr>
          <p:spPr>
            <a:xfrm>
              <a:off x="2419982" y="2793272"/>
              <a:ext cx="564179" cy="56417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3EF68D53-15F1-434D-93DB-0F34213C1036}"/>
                </a:ext>
              </a:extLst>
            </p:cNvPr>
            <p:cNvSpPr/>
            <p:nvPr/>
          </p:nvSpPr>
          <p:spPr>
            <a:xfrm rot="7740467">
              <a:off x="2612525" y="2988990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Овал 188">
              <a:extLst>
                <a:ext uri="{FF2B5EF4-FFF2-40B4-BE49-F238E27FC236}">
                  <a16:creationId xmlns:a16="http://schemas.microsoft.com/office/drawing/2014/main" id="{FE0C07D2-205E-4531-AE78-74900BD84824}"/>
                </a:ext>
              </a:extLst>
            </p:cNvPr>
            <p:cNvSpPr/>
            <p:nvPr/>
          </p:nvSpPr>
          <p:spPr>
            <a:xfrm rot="12432037">
              <a:off x="2521773" y="2825807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Овал 189">
              <a:extLst>
                <a:ext uri="{FF2B5EF4-FFF2-40B4-BE49-F238E27FC236}">
                  <a16:creationId xmlns:a16="http://schemas.microsoft.com/office/drawing/2014/main" id="{B7901C7B-A917-4668-B6D4-027D56648B09}"/>
                </a:ext>
              </a:extLst>
            </p:cNvPr>
            <p:cNvSpPr/>
            <p:nvPr/>
          </p:nvSpPr>
          <p:spPr>
            <a:xfrm rot="7740467">
              <a:off x="2793227" y="2991114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2EAD0C73-B9A5-47DA-8BD0-8DF7F2EEF1F1}"/>
                </a:ext>
              </a:extLst>
            </p:cNvPr>
            <p:cNvSpPr/>
            <p:nvPr/>
          </p:nvSpPr>
          <p:spPr>
            <a:xfrm rot="7740467">
              <a:off x="2703110" y="3146730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Овал 191">
              <a:extLst>
                <a:ext uri="{FF2B5EF4-FFF2-40B4-BE49-F238E27FC236}">
                  <a16:creationId xmlns:a16="http://schemas.microsoft.com/office/drawing/2014/main" id="{B24A6CF1-97E1-4076-9008-8FECF87F7FCA}"/>
                </a:ext>
              </a:extLst>
            </p:cNvPr>
            <p:cNvSpPr/>
            <p:nvPr/>
          </p:nvSpPr>
          <p:spPr>
            <a:xfrm rot="7740467">
              <a:off x="2523694" y="3146728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Овал 192">
              <a:extLst>
                <a:ext uri="{FF2B5EF4-FFF2-40B4-BE49-F238E27FC236}">
                  <a16:creationId xmlns:a16="http://schemas.microsoft.com/office/drawing/2014/main" id="{5AB1E652-FBE0-4864-8921-EC671903D7A5}"/>
                </a:ext>
              </a:extLst>
            </p:cNvPr>
            <p:cNvSpPr/>
            <p:nvPr/>
          </p:nvSpPr>
          <p:spPr>
            <a:xfrm rot="7740467">
              <a:off x="2430671" y="2990903"/>
              <a:ext cx="185746" cy="1800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67E854F8-71A2-4AEF-9B1C-C4A560085DDB}"/>
                </a:ext>
              </a:extLst>
            </p:cNvPr>
            <p:cNvSpPr/>
            <p:nvPr/>
          </p:nvSpPr>
          <p:spPr>
            <a:xfrm rot="7740467">
              <a:off x="2703110" y="2825808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Овал 194">
              <a:extLst>
                <a:ext uri="{FF2B5EF4-FFF2-40B4-BE49-F238E27FC236}">
                  <a16:creationId xmlns:a16="http://schemas.microsoft.com/office/drawing/2014/main" id="{DD51DEE0-D2DD-4C15-B2D4-7F6F8DA895BB}"/>
                </a:ext>
              </a:extLst>
            </p:cNvPr>
            <p:cNvSpPr/>
            <p:nvPr/>
          </p:nvSpPr>
          <p:spPr>
            <a:xfrm>
              <a:off x="2803078" y="3235821"/>
              <a:ext cx="564179" cy="56417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Овал 195">
              <a:extLst>
                <a:ext uri="{FF2B5EF4-FFF2-40B4-BE49-F238E27FC236}">
                  <a16:creationId xmlns:a16="http://schemas.microsoft.com/office/drawing/2014/main" id="{6AC056A2-4847-483E-98D4-41858CE60A04}"/>
                </a:ext>
              </a:extLst>
            </p:cNvPr>
            <p:cNvSpPr/>
            <p:nvPr/>
          </p:nvSpPr>
          <p:spPr>
            <a:xfrm rot="7740467">
              <a:off x="2995621" y="3431539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118ED0D7-E8F2-4E81-B822-DD07CDCF475D}"/>
                </a:ext>
              </a:extLst>
            </p:cNvPr>
            <p:cNvSpPr/>
            <p:nvPr/>
          </p:nvSpPr>
          <p:spPr>
            <a:xfrm rot="12432037">
              <a:off x="2904869" y="3268356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Овал 197">
              <a:extLst>
                <a:ext uri="{FF2B5EF4-FFF2-40B4-BE49-F238E27FC236}">
                  <a16:creationId xmlns:a16="http://schemas.microsoft.com/office/drawing/2014/main" id="{23225639-8418-4E67-AD8F-CC0A4F98FF70}"/>
                </a:ext>
              </a:extLst>
            </p:cNvPr>
            <p:cNvSpPr/>
            <p:nvPr/>
          </p:nvSpPr>
          <p:spPr>
            <a:xfrm rot="7740467">
              <a:off x="3176323" y="3433663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Овал 198">
              <a:extLst>
                <a:ext uri="{FF2B5EF4-FFF2-40B4-BE49-F238E27FC236}">
                  <a16:creationId xmlns:a16="http://schemas.microsoft.com/office/drawing/2014/main" id="{1A016BA1-B67A-45B4-BCCB-E571CC98F8C6}"/>
                </a:ext>
              </a:extLst>
            </p:cNvPr>
            <p:cNvSpPr/>
            <p:nvPr/>
          </p:nvSpPr>
          <p:spPr>
            <a:xfrm rot="7740467">
              <a:off x="3086206" y="3589279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335DC760-DBE6-40C6-BC9F-0F68CCFD28CF}"/>
                </a:ext>
              </a:extLst>
            </p:cNvPr>
            <p:cNvSpPr/>
            <p:nvPr/>
          </p:nvSpPr>
          <p:spPr>
            <a:xfrm rot="7740467">
              <a:off x="2906790" y="3589277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Овал 200">
              <a:extLst>
                <a:ext uri="{FF2B5EF4-FFF2-40B4-BE49-F238E27FC236}">
                  <a16:creationId xmlns:a16="http://schemas.microsoft.com/office/drawing/2014/main" id="{C82D836E-205C-4DE7-B8F7-E077DE487308}"/>
                </a:ext>
              </a:extLst>
            </p:cNvPr>
            <p:cNvSpPr/>
            <p:nvPr/>
          </p:nvSpPr>
          <p:spPr>
            <a:xfrm rot="7740467">
              <a:off x="2813767" y="3433452"/>
              <a:ext cx="185746" cy="1800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Овал 201">
              <a:extLst>
                <a:ext uri="{FF2B5EF4-FFF2-40B4-BE49-F238E27FC236}">
                  <a16:creationId xmlns:a16="http://schemas.microsoft.com/office/drawing/2014/main" id="{20897AAF-D2DF-464C-89B5-8CFAF1E2546E}"/>
                </a:ext>
              </a:extLst>
            </p:cNvPr>
            <p:cNvSpPr/>
            <p:nvPr/>
          </p:nvSpPr>
          <p:spPr>
            <a:xfrm rot="7740467">
              <a:off x="3086206" y="3268357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2" name="Овал 131">
            <a:extLst>
              <a:ext uri="{FF2B5EF4-FFF2-40B4-BE49-F238E27FC236}">
                <a16:creationId xmlns:a16="http://schemas.microsoft.com/office/drawing/2014/main" id="{0E1850F7-3523-40A5-B996-B5B6B75004FF}"/>
              </a:ext>
            </a:extLst>
          </p:cNvPr>
          <p:cNvSpPr/>
          <p:nvPr/>
        </p:nvSpPr>
        <p:spPr>
          <a:xfrm rot="4358950">
            <a:off x="7748942" y="1206322"/>
            <a:ext cx="373728" cy="38935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Овал 132">
            <a:extLst>
              <a:ext uri="{FF2B5EF4-FFF2-40B4-BE49-F238E27FC236}">
                <a16:creationId xmlns:a16="http://schemas.microsoft.com/office/drawing/2014/main" id="{41F1F58C-FAD4-41D6-82F7-AA6717A44F73}"/>
              </a:ext>
            </a:extLst>
          </p:cNvPr>
          <p:cNvSpPr/>
          <p:nvPr/>
        </p:nvSpPr>
        <p:spPr>
          <a:xfrm rot="12099417">
            <a:off x="7872118" y="1338053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id="{76F656EA-8C72-456F-B206-D9BC3C8CBA2D}"/>
              </a:ext>
            </a:extLst>
          </p:cNvPr>
          <p:cNvSpPr/>
          <p:nvPr/>
        </p:nvSpPr>
        <p:spPr>
          <a:xfrm rot="16790987">
            <a:off x="7945666" y="1438738"/>
            <a:ext cx="120231" cy="125258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Овал 134">
            <a:extLst>
              <a:ext uri="{FF2B5EF4-FFF2-40B4-BE49-F238E27FC236}">
                <a16:creationId xmlns:a16="http://schemas.microsoft.com/office/drawing/2014/main" id="{853D07E0-0869-437F-82FB-D6F3F4E82BFB}"/>
              </a:ext>
            </a:extLst>
          </p:cNvPr>
          <p:cNvSpPr/>
          <p:nvPr/>
        </p:nvSpPr>
        <p:spPr>
          <a:xfrm rot="12099417">
            <a:off x="7747663" y="1345775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Овал 135">
            <a:extLst>
              <a:ext uri="{FF2B5EF4-FFF2-40B4-BE49-F238E27FC236}">
                <a16:creationId xmlns:a16="http://schemas.microsoft.com/office/drawing/2014/main" id="{2862A4A5-CE0A-47DA-9542-5FBFEA9AC33A}"/>
              </a:ext>
            </a:extLst>
          </p:cNvPr>
          <p:cNvSpPr/>
          <p:nvPr/>
        </p:nvSpPr>
        <p:spPr>
          <a:xfrm rot="12099417">
            <a:off x="7801486" y="1238440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id="{92DABE42-7396-483B-BF01-741F179109F7}"/>
              </a:ext>
            </a:extLst>
          </p:cNvPr>
          <p:cNvSpPr/>
          <p:nvPr/>
        </p:nvSpPr>
        <p:spPr>
          <a:xfrm rot="12099417">
            <a:off x="7924945" y="1229380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Овал 137">
            <a:extLst>
              <a:ext uri="{FF2B5EF4-FFF2-40B4-BE49-F238E27FC236}">
                <a16:creationId xmlns:a16="http://schemas.microsoft.com/office/drawing/2014/main" id="{6BEFB0EA-D95E-4DE8-9C32-158EB7556367}"/>
              </a:ext>
            </a:extLst>
          </p:cNvPr>
          <p:cNvSpPr/>
          <p:nvPr/>
        </p:nvSpPr>
        <p:spPr>
          <a:xfrm rot="12099417">
            <a:off x="7994267" y="1328655"/>
            <a:ext cx="128188" cy="119287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Овал 138">
            <a:extLst>
              <a:ext uri="{FF2B5EF4-FFF2-40B4-BE49-F238E27FC236}">
                <a16:creationId xmlns:a16="http://schemas.microsoft.com/office/drawing/2014/main" id="{74E0EB21-2230-4045-A5C4-CEFBC1F2020E}"/>
              </a:ext>
            </a:extLst>
          </p:cNvPr>
          <p:cNvSpPr/>
          <p:nvPr/>
        </p:nvSpPr>
        <p:spPr>
          <a:xfrm rot="12099417">
            <a:off x="7820385" y="1452837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Овал 139">
            <a:extLst>
              <a:ext uri="{FF2B5EF4-FFF2-40B4-BE49-F238E27FC236}">
                <a16:creationId xmlns:a16="http://schemas.microsoft.com/office/drawing/2014/main" id="{D31B5884-6D75-4194-884D-40F889442FE0}"/>
              </a:ext>
            </a:extLst>
          </p:cNvPr>
          <p:cNvSpPr/>
          <p:nvPr/>
        </p:nvSpPr>
        <p:spPr>
          <a:xfrm rot="4358950">
            <a:off x="8043376" y="1482166"/>
            <a:ext cx="373728" cy="38935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Овал 140">
            <a:extLst>
              <a:ext uri="{FF2B5EF4-FFF2-40B4-BE49-F238E27FC236}">
                <a16:creationId xmlns:a16="http://schemas.microsoft.com/office/drawing/2014/main" id="{1E892D27-6DC3-4A3A-A36A-051D9D9B71D5}"/>
              </a:ext>
            </a:extLst>
          </p:cNvPr>
          <p:cNvSpPr/>
          <p:nvPr/>
        </p:nvSpPr>
        <p:spPr>
          <a:xfrm rot="12099417">
            <a:off x="8166552" y="1613896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C73E7E50-1CE0-4346-9FA5-CBA2C8447273}"/>
              </a:ext>
            </a:extLst>
          </p:cNvPr>
          <p:cNvSpPr/>
          <p:nvPr/>
        </p:nvSpPr>
        <p:spPr>
          <a:xfrm rot="16790987">
            <a:off x="8240099" y="1714581"/>
            <a:ext cx="120231" cy="125258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1E05E6FA-1981-4E71-92AA-E1C2049BF057}"/>
              </a:ext>
            </a:extLst>
          </p:cNvPr>
          <p:cNvSpPr/>
          <p:nvPr/>
        </p:nvSpPr>
        <p:spPr>
          <a:xfrm rot="12099417">
            <a:off x="8042096" y="1621618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2B9CACB7-AF8E-418D-BB8A-CB7016D97D57}"/>
              </a:ext>
            </a:extLst>
          </p:cNvPr>
          <p:cNvSpPr/>
          <p:nvPr/>
        </p:nvSpPr>
        <p:spPr>
          <a:xfrm rot="12099417">
            <a:off x="8095920" y="1514283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id="{BF431CDD-D405-41CE-A603-24CF327F837A}"/>
              </a:ext>
            </a:extLst>
          </p:cNvPr>
          <p:cNvSpPr/>
          <p:nvPr/>
        </p:nvSpPr>
        <p:spPr>
          <a:xfrm rot="12099417">
            <a:off x="8219379" y="1505224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7B819868-422B-4D3D-BF8D-99AF0E7291E3}"/>
              </a:ext>
            </a:extLst>
          </p:cNvPr>
          <p:cNvSpPr/>
          <p:nvPr/>
        </p:nvSpPr>
        <p:spPr>
          <a:xfrm rot="12099417">
            <a:off x="8288700" y="1604498"/>
            <a:ext cx="128188" cy="119287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id="{59950589-9932-4AF3-A07C-3446D6B44493}"/>
              </a:ext>
            </a:extLst>
          </p:cNvPr>
          <p:cNvSpPr/>
          <p:nvPr/>
        </p:nvSpPr>
        <p:spPr>
          <a:xfrm rot="12099417">
            <a:off x="8112804" y="1726252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Овал 147">
            <a:extLst>
              <a:ext uri="{FF2B5EF4-FFF2-40B4-BE49-F238E27FC236}">
                <a16:creationId xmlns:a16="http://schemas.microsoft.com/office/drawing/2014/main" id="{CDB2AA92-3C39-43A8-8CF6-BBB85536C092}"/>
              </a:ext>
            </a:extLst>
          </p:cNvPr>
          <p:cNvSpPr/>
          <p:nvPr/>
        </p:nvSpPr>
        <p:spPr>
          <a:xfrm rot="4358950">
            <a:off x="7768178" y="1769777"/>
            <a:ext cx="373728" cy="38935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Овал 148">
            <a:extLst>
              <a:ext uri="{FF2B5EF4-FFF2-40B4-BE49-F238E27FC236}">
                <a16:creationId xmlns:a16="http://schemas.microsoft.com/office/drawing/2014/main" id="{3D55C0F1-B9EE-4A63-846F-68CF3AD38704}"/>
              </a:ext>
            </a:extLst>
          </p:cNvPr>
          <p:cNvSpPr/>
          <p:nvPr/>
        </p:nvSpPr>
        <p:spPr>
          <a:xfrm rot="12099417">
            <a:off x="7891354" y="1901507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Овал 149">
            <a:extLst>
              <a:ext uri="{FF2B5EF4-FFF2-40B4-BE49-F238E27FC236}">
                <a16:creationId xmlns:a16="http://schemas.microsoft.com/office/drawing/2014/main" id="{38CB6A93-E60B-4803-B9F0-210C0D49C82D}"/>
              </a:ext>
            </a:extLst>
          </p:cNvPr>
          <p:cNvSpPr/>
          <p:nvPr/>
        </p:nvSpPr>
        <p:spPr>
          <a:xfrm rot="16790987">
            <a:off x="7964901" y="2002193"/>
            <a:ext cx="120231" cy="125258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Овал 150">
            <a:extLst>
              <a:ext uri="{FF2B5EF4-FFF2-40B4-BE49-F238E27FC236}">
                <a16:creationId xmlns:a16="http://schemas.microsoft.com/office/drawing/2014/main" id="{E112BF3C-7101-45AA-AD7F-79512FFC20FC}"/>
              </a:ext>
            </a:extLst>
          </p:cNvPr>
          <p:cNvSpPr/>
          <p:nvPr/>
        </p:nvSpPr>
        <p:spPr>
          <a:xfrm rot="12099417">
            <a:off x="7766899" y="1909230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Овал 151">
            <a:extLst>
              <a:ext uri="{FF2B5EF4-FFF2-40B4-BE49-F238E27FC236}">
                <a16:creationId xmlns:a16="http://schemas.microsoft.com/office/drawing/2014/main" id="{CD2F79D0-D8C3-428D-A1D6-4A58F5325804}"/>
              </a:ext>
            </a:extLst>
          </p:cNvPr>
          <p:cNvSpPr/>
          <p:nvPr/>
        </p:nvSpPr>
        <p:spPr>
          <a:xfrm rot="12099417">
            <a:off x="7820722" y="1801894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Овал 152">
            <a:extLst>
              <a:ext uri="{FF2B5EF4-FFF2-40B4-BE49-F238E27FC236}">
                <a16:creationId xmlns:a16="http://schemas.microsoft.com/office/drawing/2014/main" id="{218ED78D-DA67-428C-9AC5-3FB4B3FD97CE}"/>
              </a:ext>
            </a:extLst>
          </p:cNvPr>
          <p:cNvSpPr/>
          <p:nvPr/>
        </p:nvSpPr>
        <p:spPr>
          <a:xfrm rot="12099417">
            <a:off x="7944181" y="1792835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Овал 153">
            <a:extLst>
              <a:ext uri="{FF2B5EF4-FFF2-40B4-BE49-F238E27FC236}">
                <a16:creationId xmlns:a16="http://schemas.microsoft.com/office/drawing/2014/main" id="{ACDB30D5-1392-44B7-916E-8CEA4E28BC77}"/>
              </a:ext>
            </a:extLst>
          </p:cNvPr>
          <p:cNvSpPr/>
          <p:nvPr/>
        </p:nvSpPr>
        <p:spPr>
          <a:xfrm rot="12099417">
            <a:off x="8013502" y="1892109"/>
            <a:ext cx="128188" cy="119287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Овал 154">
            <a:extLst>
              <a:ext uri="{FF2B5EF4-FFF2-40B4-BE49-F238E27FC236}">
                <a16:creationId xmlns:a16="http://schemas.microsoft.com/office/drawing/2014/main" id="{0F302F28-B48C-49EF-BB0A-5054FF74F517}"/>
              </a:ext>
            </a:extLst>
          </p:cNvPr>
          <p:cNvSpPr/>
          <p:nvPr/>
        </p:nvSpPr>
        <p:spPr>
          <a:xfrm rot="12099417">
            <a:off x="7837607" y="2013863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Овал 155">
            <a:extLst>
              <a:ext uri="{FF2B5EF4-FFF2-40B4-BE49-F238E27FC236}">
                <a16:creationId xmlns:a16="http://schemas.microsoft.com/office/drawing/2014/main" id="{EBE0B7E0-75DC-494D-92D3-FFB1BF72DEBB}"/>
              </a:ext>
            </a:extLst>
          </p:cNvPr>
          <p:cNvSpPr/>
          <p:nvPr/>
        </p:nvSpPr>
        <p:spPr>
          <a:xfrm rot="4358950">
            <a:off x="7481279" y="1496820"/>
            <a:ext cx="373728" cy="38935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Овал 156">
            <a:extLst>
              <a:ext uri="{FF2B5EF4-FFF2-40B4-BE49-F238E27FC236}">
                <a16:creationId xmlns:a16="http://schemas.microsoft.com/office/drawing/2014/main" id="{5C8041D6-C910-4D11-860C-0ACA0631376C}"/>
              </a:ext>
            </a:extLst>
          </p:cNvPr>
          <p:cNvSpPr/>
          <p:nvPr/>
        </p:nvSpPr>
        <p:spPr>
          <a:xfrm rot="12099417">
            <a:off x="7604455" y="1628550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Овал 157">
            <a:extLst>
              <a:ext uri="{FF2B5EF4-FFF2-40B4-BE49-F238E27FC236}">
                <a16:creationId xmlns:a16="http://schemas.microsoft.com/office/drawing/2014/main" id="{EFDB4C54-4448-42FD-B026-DD3C3742BEFE}"/>
              </a:ext>
            </a:extLst>
          </p:cNvPr>
          <p:cNvSpPr/>
          <p:nvPr/>
        </p:nvSpPr>
        <p:spPr>
          <a:xfrm rot="16790987">
            <a:off x="7678003" y="1729236"/>
            <a:ext cx="120231" cy="125258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Овал 158">
            <a:extLst>
              <a:ext uri="{FF2B5EF4-FFF2-40B4-BE49-F238E27FC236}">
                <a16:creationId xmlns:a16="http://schemas.microsoft.com/office/drawing/2014/main" id="{A12E03A4-91BF-483B-8212-29F316D919AC}"/>
              </a:ext>
            </a:extLst>
          </p:cNvPr>
          <p:cNvSpPr/>
          <p:nvPr/>
        </p:nvSpPr>
        <p:spPr>
          <a:xfrm rot="12099417">
            <a:off x="7480000" y="1636273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Овал 159">
            <a:extLst>
              <a:ext uri="{FF2B5EF4-FFF2-40B4-BE49-F238E27FC236}">
                <a16:creationId xmlns:a16="http://schemas.microsoft.com/office/drawing/2014/main" id="{EE6694A6-19BC-411E-B5EC-8B243DBCDE90}"/>
              </a:ext>
            </a:extLst>
          </p:cNvPr>
          <p:cNvSpPr/>
          <p:nvPr/>
        </p:nvSpPr>
        <p:spPr>
          <a:xfrm rot="12099417">
            <a:off x="7533823" y="1528937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Овал 160">
            <a:extLst>
              <a:ext uri="{FF2B5EF4-FFF2-40B4-BE49-F238E27FC236}">
                <a16:creationId xmlns:a16="http://schemas.microsoft.com/office/drawing/2014/main" id="{9A4687BA-8545-4A33-82D3-D3781D83E17A}"/>
              </a:ext>
            </a:extLst>
          </p:cNvPr>
          <p:cNvSpPr/>
          <p:nvPr/>
        </p:nvSpPr>
        <p:spPr>
          <a:xfrm rot="12099417">
            <a:off x="7657283" y="1519878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Овал 161">
            <a:extLst>
              <a:ext uri="{FF2B5EF4-FFF2-40B4-BE49-F238E27FC236}">
                <a16:creationId xmlns:a16="http://schemas.microsoft.com/office/drawing/2014/main" id="{AA17142A-4960-4649-A8DB-112393486996}"/>
              </a:ext>
            </a:extLst>
          </p:cNvPr>
          <p:cNvSpPr/>
          <p:nvPr/>
        </p:nvSpPr>
        <p:spPr>
          <a:xfrm rot="12099417">
            <a:off x="7726604" y="1619152"/>
            <a:ext cx="128188" cy="119287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Овал 162">
            <a:extLst>
              <a:ext uri="{FF2B5EF4-FFF2-40B4-BE49-F238E27FC236}">
                <a16:creationId xmlns:a16="http://schemas.microsoft.com/office/drawing/2014/main" id="{3C48728C-46CC-4DC9-A2DA-2F71BA148364}"/>
              </a:ext>
            </a:extLst>
          </p:cNvPr>
          <p:cNvSpPr/>
          <p:nvPr/>
        </p:nvSpPr>
        <p:spPr>
          <a:xfrm rot="12099417">
            <a:off x="7550708" y="1740906"/>
            <a:ext cx="125258" cy="120231"/>
          </a:xfrm>
          <a:prstGeom prst="ellipse">
            <a:avLst/>
          </a:prstGeom>
          <a:solidFill>
            <a:schemeClr val="bg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Выноска: линия без границы 163">
            <a:extLst>
              <a:ext uri="{FF2B5EF4-FFF2-40B4-BE49-F238E27FC236}">
                <a16:creationId xmlns:a16="http://schemas.microsoft.com/office/drawing/2014/main" id="{FDDE4EE3-ABB9-4037-81FD-48F9D082D9D0}"/>
              </a:ext>
            </a:extLst>
          </p:cNvPr>
          <p:cNvSpPr/>
          <p:nvPr/>
        </p:nvSpPr>
        <p:spPr>
          <a:xfrm>
            <a:off x="4031541" y="1198533"/>
            <a:ext cx="2839917" cy="271065"/>
          </a:xfrm>
          <a:prstGeom prst="callout1">
            <a:avLst>
              <a:gd name="adj1" fmla="val 50630"/>
              <a:gd name="adj2" fmla="val 1435"/>
              <a:gd name="adj3" fmla="val 151793"/>
              <a:gd name="adj4" fmla="val -39532"/>
            </a:avLst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ot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spcAft>
                <a:spcPts val="600"/>
              </a:spcAft>
              <a:buClr>
                <a:srgbClr val="00A551"/>
              </a:buClr>
            </a:pPr>
            <a:r>
              <a:rPr lang="ru-RU" sz="1200" kern="0" spc="-30" dirty="0">
                <a:solidFill>
                  <a:schemeClr val="tx1"/>
                </a:solidFill>
              </a:rPr>
              <a:t>Нулевая несущая изолированная жила</a:t>
            </a:r>
            <a:endParaRPr lang="ru-RU" sz="1200" kern="0" dirty="0">
              <a:solidFill>
                <a:schemeClr val="tx1"/>
              </a:solidFill>
            </a:endParaRPr>
          </a:p>
        </p:txBody>
      </p:sp>
      <p:sp>
        <p:nvSpPr>
          <p:cNvPr id="165" name="Выноска: линия без границы 164">
            <a:extLst>
              <a:ext uri="{FF2B5EF4-FFF2-40B4-BE49-F238E27FC236}">
                <a16:creationId xmlns:a16="http://schemas.microsoft.com/office/drawing/2014/main" id="{CFDC0B8D-9734-4A39-B5A1-71C304C2D4B4}"/>
              </a:ext>
            </a:extLst>
          </p:cNvPr>
          <p:cNvSpPr/>
          <p:nvPr/>
        </p:nvSpPr>
        <p:spPr>
          <a:xfrm>
            <a:off x="5448339" y="1663172"/>
            <a:ext cx="817909" cy="271065"/>
          </a:xfrm>
          <a:prstGeom prst="callout1">
            <a:avLst>
              <a:gd name="adj1" fmla="val 50630"/>
              <a:gd name="adj2" fmla="val 1435"/>
              <a:gd name="adj3" fmla="val 37846"/>
              <a:gd name="adj4" fmla="val -278841"/>
            </a:avLst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ot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spcAft>
                <a:spcPts val="600"/>
              </a:spcAft>
              <a:buClr>
                <a:srgbClr val="00A551"/>
              </a:buClr>
            </a:pPr>
            <a:r>
              <a:rPr lang="ru-RU" sz="1200" kern="0" spc="-30" dirty="0">
                <a:solidFill>
                  <a:schemeClr val="tx1"/>
                </a:solidFill>
              </a:rPr>
              <a:t>Изоляция</a:t>
            </a:r>
            <a:endParaRPr lang="ru-RU" sz="1200" kern="0" dirty="0">
              <a:solidFill>
                <a:schemeClr val="tx1"/>
              </a:solidFill>
            </a:endParaRPr>
          </a:p>
        </p:txBody>
      </p:sp>
      <p:cxnSp>
        <p:nvCxnSpPr>
          <p:cNvPr id="166" name="Прямая со стрелкой 165">
            <a:extLst>
              <a:ext uri="{FF2B5EF4-FFF2-40B4-BE49-F238E27FC236}">
                <a16:creationId xmlns:a16="http://schemas.microsoft.com/office/drawing/2014/main" id="{0F3CD27B-35E9-4553-9FBA-3D661B093063}"/>
              </a:ext>
            </a:extLst>
          </p:cNvPr>
          <p:cNvCxnSpPr>
            <a:cxnSpLocks/>
            <a:endCxn id="148" idx="4"/>
          </p:cNvCxnSpPr>
          <p:nvPr/>
        </p:nvCxnSpPr>
        <p:spPr>
          <a:xfrm flipV="1">
            <a:off x="5905172" y="2022511"/>
            <a:ext cx="1864051" cy="62487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Выноска: линия без границы 166">
            <a:extLst>
              <a:ext uri="{FF2B5EF4-FFF2-40B4-BE49-F238E27FC236}">
                <a16:creationId xmlns:a16="http://schemas.microsoft.com/office/drawing/2014/main" id="{FEAF4B5B-F8D7-4E10-97B5-1BC3A0E33EB1}"/>
              </a:ext>
            </a:extLst>
          </p:cNvPr>
          <p:cNvSpPr/>
          <p:nvPr/>
        </p:nvSpPr>
        <p:spPr>
          <a:xfrm>
            <a:off x="4287990" y="1455205"/>
            <a:ext cx="1653050" cy="237245"/>
          </a:xfrm>
          <a:prstGeom prst="callout1">
            <a:avLst>
              <a:gd name="adj1" fmla="val 50630"/>
              <a:gd name="adj2" fmla="val 1435"/>
              <a:gd name="adj3" fmla="val 103766"/>
              <a:gd name="adj4" fmla="val -75305"/>
            </a:avLst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ot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spcAft>
                <a:spcPts val="600"/>
              </a:spcAft>
              <a:buClr>
                <a:srgbClr val="00A551"/>
              </a:buClr>
            </a:pPr>
            <a:r>
              <a:rPr lang="ru-RU" sz="1200" kern="0" spc="-30" dirty="0">
                <a:solidFill>
                  <a:schemeClr val="tx1"/>
                </a:solidFill>
              </a:rPr>
              <a:t>Стальной сердечник</a:t>
            </a:r>
            <a:endParaRPr lang="ru-RU" sz="1200" kern="0" dirty="0">
              <a:solidFill>
                <a:schemeClr val="tx1"/>
              </a:solidFill>
            </a:endParaRPr>
          </a:p>
        </p:txBody>
      </p:sp>
      <p:sp>
        <p:nvSpPr>
          <p:cNvPr id="168" name="Выноска: линия без границы 167">
            <a:extLst>
              <a:ext uri="{FF2B5EF4-FFF2-40B4-BE49-F238E27FC236}">
                <a16:creationId xmlns:a16="http://schemas.microsoft.com/office/drawing/2014/main" id="{D8F2960C-2457-4894-926C-A025BA94BF93}"/>
              </a:ext>
            </a:extLst>
          </p:cNvPr>
          <p:cNvSpPr/>
          <p:nvPr/>
        </p:nvSpPr>
        <p:spPr>
          <a:xfrm>
            <a:off x="4268650" y="1957118"/>
            <a:ext cx="1801475" cy="271065"/>
          </a:xfrm>
          <a:prstGeom prst="callout1">
            <a:avLst>
              <a:gd name="adj1" fmla="val 50630"/>
              <a:gd name="adj2" fmla="val 1435"/>
              <a:gd name="adj3" fmla="val -7459"/>
              <a:gd name="adj4" fmla="val -84373"/>
            </a:avLst>
          </a:prstGeom>
          <a:noFill/>
          <a:ln>
            <a:solidFill>
              <a:schemeClr val="bg2">
                <a:lumMod val="25000"/>
              </a:schemeClr>
            </a:solidFill>
            <a:prstDash val="sysDot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spcAft>
                <a:spcPts val="600"/>
              </a:spcAft>
              <a:buClr>
                <a:srgbClr val="00A551"/>
              </a:buClr>
            </a:pPr>
            <a:r>
              <a:rPr lang="ru-RU" sz="1200" kern="0" spc="-30" dirty="0">
                <a:solidFill>
                  <a:schemeClr val="tx1"/>
                </a:solidFill>
              </a:rPr>
              <a:t>Токопроводящие жилы</a:t>
            </a:r>
            <a:endParaRPr lang="ru-RU" sz="1200" kern="0" dirty="0">
              <a:solidFill>
                <a:schemeClr val="tx1"/>
              </a:solidFill>
            </a:endParaRPr>
          </a:p>
        </p:txBody>
      </p:sp>
      <p:sp>
        <p:nvSpPr>
          <p:cNvPr id="169" name="Прямоугольник: скругленные верхние углы 168">
            <a:extLst>
              <a:ext uri="{FF2B5EF4-FFF2-40B4-BE49-F238E27FC236}">
                <a16:creationId xmlns:a16="http://schemas.microsoft.com/office/drawing/2014/main" id="{B2220B0A-F537-42F2-91E5-133E6CD96DFD}"/>
              </a:ext>
            </a:extLst>
          </p:cNvPr>
          <p:cNvSpPr/>
          <p:nvPr/>
        </p:nvSpPr>
        <p:spPr>
          <a:xfrm>
            <a:off x="678416" y="1098055"/>
            <a:ext cx="730260" cy="411164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СИП-2</a:t>
            </a:r>
          </a:p>
        </p:txBody>
      </p:sp>
      <p:sp>
        <p:nvSpPr>
          <p:cNvPr id="170" name="Прямоугольник: скругленные верхние углы 169">
            <a:extLst>
              <a:ext uri="{FF2B5EF4-FFF2-40B4-BE49-F238E27FC236}">
                <a16:creationId xmlns:a16="http://schemas.microsoft.com/office/drawing/2014/main" id="{D9B8146E-B0C2-4A72-892B-55A8DD7F34C2}"/>
              </a:ext>
            </a:extLst>
          </p:cNvPr>
          <p:cNvSpPr/>
          <p:nvPr/>
        </p:nvSpPr>
        <p:spPr>
          <a:xfrm>
            <a:off x="8742895" y="1169953"/>
            <a:ext cx="747006" cy="403875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СИП-4</a:t>
            </a:r>
          </a:p>
        </p:txBody>
      </p:sp>
      <p:grpSp>
        <p:nvGrpSpPr>
          <p:cNvPr id="203" name="Группа 202">
            <a:extLst>
              <a:ext uri="{FF2B5EF4-FFF2-40B4-BE49-F238E27FC236}">
                <a16:creationId xmlns:a16="http://schemas.microsoft.com/office/drawing/2014/main" id="{D51BCDB2-CB85-4067-AD30-CB11DE83F4B7}"/>
              </a:ext>
            </a:extLst>
          </p:cNvPr>
          <p:cNvGrpSpPr/>
          <p:nvPr/>
        </p:nvGrpSpPr>
        <p:grpSpPr>
          <a:xfrm>
            <a:off x="2130608" y="5637858"/>
            <a:ext cx="904347" cy="904347"/>
            <a:chOff x="1775791" y="5716683"/>
            <a:chExt cx="564179" cy="564179"/>
          </a:xfrm>
        </p:grpSpPr>
        <p:sp>
          <p:nvSpPr>
            <p:cNvPr id="204" name="Овал 203">
              <a:extLst>
                <a:ext uri="{FF2B5EF4-FFF2-40B4-BE49-F238E27FC236}">
                  <a16:creationId xmlns:a16="http://schemas.microsoft.com/office/drawing/2014/main" id="{33C78D14-912B-440B-AC36-89BF1E114660}"/>
                </a:ext>
              </a:extLst>
            </p:cNvPr>
            <p:cNvSpPr/>
            <p:nvPr/>
          </p:nvSpPr>
          <p:spPr>
            <a:xfrm>
              <a:off x="1775791" y="5716683"/>
              <a:ext cx="564179" cy="56417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Овал 204">
              <a:extLst>
                <a:ext uri="{FF2B5EF4-FFF2-40B4-BE49-F238E27FC236}">
                  <a16:creationId xmlns:a16="http://schemas.microsoft.com/office/drawing/2014/main" id="{642E33C0-7A2A-4ABC-812C-1C304C6C0DA2}"/>
                </a:ext>
              </a:extLst>
            </p:cNvPr>
            <p:cNvSpPr/>
            <p:nvPr/>
          </p:nvSpPr>
          <p:spPr>
            <a:xfrm rot="7740467">
              <a:off x="1968334" y="5912401"/>
              <a:ext cx="181501" cy="181501"/>
            </a:xfrm>
            <a:prstGeom prst="ellipse">
              <a:avLst/>
            </a:prstGeom>
            <a:solidFill>
              <a:srgbClr val="00A55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B3B7A827-94E0-4EFC-BEBF-ED51B9AE0872}"/>
                </a:ext>
              </a:extLst>
            </p:cNvPr>
            <p:cNvSpPr/>
            <p:nvPr/>
          </p:nvSpPr>
          <p:spPr>
            <a:xfrm rot="12432037">
              <a:off x="1877582" y="5749218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Овал 206">
              <a:extLst>
                <a:ext uri="{FF2B5EF4-FFF2-40B4-BE49-F238E27FC236}">
                  <a16:creationId xmlns:a16="http://schemas.microsoft.com/office/drawing/2014/main" id="{651F69BF-9FFE-4D8C-BE4E-550C9EDFF59D}"/>
                </a:ext>
              </a:extLst>
            </p:cNvPr>
            <p:cNvSpPr/>
            <p:nvPr/>
          </p:nvSpPr>
          <p:spPr>
            <a:xfrm rot="7740467">
              <a:off x="2149036" y="5914525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>
              <a:extLst>
                <a:ext uri="{FF2B5EF4-FFF2-40B4-BE49-F238E27FC236}">
                  <a16:creationId xmlns:a16="http://schemas.microsoft.com/office/drawing/2014/main" id="{EB9738A0-FB31-473E-93CC-10ED491682DF}"/>
                </a:ext>
              </a:extLst>
            </p:cNvPr>
            <p:cNvSpPr/>
            <p:nvPr/>
          </p:nvSpPr>
          <p:spPr>
            <a:xfrm rot="7740467">
              <a:off x="2058919" y="6070141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CBADC00E-5008-4593-88F2-B96AC77E1FA7}"/>
                </a:ext>
              </a:extLst>
            </p:cNvPr>
            <p:cNvSpPr/>
            <p:nvPr/>
          </p:nvSpPr>
          <p:spPr>
            <a:xfrm rot="7740467">
              <a:off x="1879503" y="6070139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>
              <a:extLst>
                <a:ext uri="{FF2B5EF4-FFF2-40B4-BE49-F238E27FC236}">
                  <a16:creationId xmlns:a16="http://schemas.microsoft.com/office/drawing/2014/main" id="{4E48AC7C-ADA6-42D2-8177-49D3A58C4C8F}"/>
                </a:ext>
              </a:extLst>
            </p:cNvPr>
            <p:cNvSpPr/>
            <p:nvPr/>
          </p:nvSpPr>
          <p:spPr>
            <a:xfrm rot="7740467">
              <a:off x="1786480" y="5914314"/>
              <a:ext cx="185746" cy="1800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>
              <a:extLst>
                <a:ext uri="{FF2B5EF4-FFF2-40B4-BE49-F238E27FC236}">
                  <a16:creationId xmlns:a16="http://schemas.microsoft.com/office/drawing/2014/main" id="{3C8CD655-1F65-439E-A7C8-0CC2D1B86845}"/>
                </a:ext>
              </a:extLst>
            </p:cNvPr>
            <p:cNvSpPr/>
            <p:nvPr/>
          </p:nvSpPr>
          <p:spPr>
            <a:xfrm rot="7740467">
              <a:off x="2058919" y="5749219"/>
              <a:ext cx="181501" cy="1815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5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2" name="Выноска: линия без границы 211">
            <a:extLst>
              <a:ext uri="{FF2B5EF4-FFF2-40B4-BE49-F238E27FC236}">
                <a16:creationId xmlns:a16="http://schemas.microsoft.com/office/drawing/2014/main" id="{D7537ED9-4D26-4CA5-A8E9-81011FCBB081}"/>
              </a:ext>
            </a:extLst>
          </p:cNvPr>
          <p:cNvSpPr/>
          <p:nvPr/>
        </p:nvSpPr>
        <p:spPr>
          <a:xfrm>
            <a:off x="3741969" y="6192016"/>
            <a:ext cx="1706157" cy="409199"/>
          </a:xfrm>
          <a:prstGeom prst="callout1">
            <a:avLst>
              <a:gd name="adj1" fmla="val 50630"/>
              <a:gd name="adj2" fmla="val 1435"/>
              <a:gd name="adj3" fmla="val 40687"/>
              <a:gd name="adj4" fmla="val -59615"/>
            </a:avLst>
          </a:prstGeom>
          <a:noFill/>
          <a:ln>
            <a:solidFill>
              <a:schemeClr val="bg2">
                <a:lumMod val="25000"/>
              </a:schemeClr>
            </a:solidFill>
            <a:prstDash val="sysDot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spcAft>
                <a:spcPts val="600"/>
              </a:spcAft>
              <a:buClr>
                <a:srgbClr val="00A551"/>
              </a:buClr>
            </a:pPr>
            <a:r>
              <a:rPr lang="ru-RU" sz="1200" kern="0" spc="-30" dirty="0">
                <a:solidFill>
                  <a:schemeClr val="tx1"/>
                </a:solidFill>
              </a:rPr>
              <a:t>Токопроводящая</a:t>
            </a:r>
            <a:r>
              <a:rPr lang="ru-RU" kern="0" spc="-30" dirty="0">
                <a:solidFill>
                  <a:schemeClr val="tx1"/>
                </a:solidFill>
              </a:rPr>
              <a:t> </a:t>
            </a:r>
            <a:r>
              <a:rPr lang="ru-RU" sz="1200" kern="0" spc="-30" dirty="0">
                <a:solidFill>
                  <a:schemeClr val="tx1"/>
                </a:solidFill>
              </a:rPr>
              <a:t>жила</a:t>
            </a:r>
            <a:endParaRPr lang="ru-RU" sz="1200" kern="0" dirty="0">
              <a:solidFill>
                <a:schemeClr val="tx1"/>
              </a:solidFill>
            </a:endParaRPr>
          </a:p>
        </p:txBody>
      </p:sp>
      <p:sp>
        <p:nvSpPr>
          <p:cNvPr id="213" name="Выноска: линия без границы 212">
            <a:extLst>
              <a:ext uri="{FF2B5EF4-FFF2-40B4-BE49-F238E27FC236}">
                <a16:creationId xmlns:a16="http://schemas.microsoft.com/office/drawing/2014/main" id="{15AF1272-54D5-453E-BB50-712355C4D48B}"/>
              </a:ext>
            </a:extLst>
          </p:cNvPr>
          <p:cNvSpPr/>
          <p:nvPr/>
        </p:nvSpPr>
        <p:spPr>
          <a:xfrm>
            <a:off x="3347834" y="5940697"/>
            <a:ext cx="2172986" cy="409199"/>
          </a:xfrm>
          <a:prstGeom prst="callout1">
            <a:avLst>
              <a:gd name="adj1" fmla="val 50630"/>
              <a:gd name="adj2" fmla="val 1435"/>
              <a:gd name="adj3" fmla="val 38762"/>
              <a:gd name="adj4" fmla="val -34973"/>
            </a:avLst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ot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spcAft>
                <a:spcPts val="600"/>
              </a:spcAft>
              <a:buClr>
                <a:srgbClr val="00A551"/>
              </a:buClr>
            </a:pPr>
            <a:r>
              <a:rPr lang="ru-RU" sz="1200" kern="0" spc="-30" dirty="0">
                <a:solidFill>
                  <a:schemeClr val="tx1"/>
                </a:solidFill>
              </a:rPr>
              <a:t>Стальной сердечник/сплав АВЕ</a:t>
            </a:r>
            <a:endParaRPr lang="ru-RU" sz="1200" kern="0" dirty="0">
              <a:solidFill>
                <a:schemeClr val="tx1"/>
              </a:solidFill>
            </a:endParaRPr>
          </a:p>
        </p:txBody>
      </p:sp>
      <p:sp>
        <p:nvSpPr>
          <p:cNvPr id="214" name="Выноска: линия без границы 213">
            <a:extLst>
              <a:ext uri="{FF2B5EF4-FFF2-40B4-BE49-F238E27FC236}">
                <a16:creationId xmlns:a16="http://schemas.microsoft.com/office/drawing/2014/main" id="{EE6FFD8A-DDEB-42D1-BA92-9B05A0789AD3}"/>
              </a:ext>
            </a:extLst>
          </p:cNvPr>
          <p:cNvSpPr/>
          <p:nvPr/>
        </p:nvSpPr>
        <p:spPr>
          <a:xfrm>
            <a:off x="3722401" y="5710659"/>
            <a:ext cx="1185160" cy="409199"/>
          </a:xfrm>
          <a:prstGeom prst="callout1">
            <a:avLst>
              <a:gd name="adj1" fmla="val 50630"/>
              <a:gd name="adj2" fmla="val 1435"/>
              <a:gd name="adj3" fmla="val -13380"/>
              <a:gd name="adj4" fmla="val -90162"/>
            </a:avLst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ot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spcAft>
                <a:spcPts val="600"/>
              </a:spcAft>
              <a:buClr>
                <a:srgbClr val="00A551"/>
              </a:buClr>
            </a:pPr>
            <a:r>
              <a:rPr lang="ru-RU" sz="1200" kern="0" spc="-30" dirty="0">
                <a:solidFill>
                  <a:schemeClr val="tx1"/>
                </a:solidFill>
              </a:rPr>
              <a:t>Изоляция</a:t>
            </a:r>
            <a:endParaRPr lang="ru-RU" sz="1200" kern="0" dirty="0">
              <a:solidFill>
                <a:schemeClr val="tx1"/>
              </a:solidFill>
            </a:endParaRPr>
          </a:p>
        </p:txBody>
      </p:sp>
      <p:cxnSp>
        <p:nvCxnSpPr>
          <p:cNvPr id="97" name="Прямая со стрелкой 96">
            <a:extLst>
              <a:ext uri="{FF2B5EF4-FFF2-40B4-BE49-F238E27FC236}">
                <a16:creationId xmlns:a16="http://schemas.microsoft.com/office/drawing/2014/main" id="{53F9C239-EC73-4FDA-956B-2B8BA4E91C42}"/>
              </a:ext>
            </a:extLst>
          </p:cNvPr>
          <p:cNvCxnSpPr>
            <a:cxnSpLocks/>
            <a:endCxn id="156" idx="4"/>
          </p:cNvCxnSpPr>
          <p:nvPr/>
        </p:nvCxnSpPr>
        <p:spPr>
          <a:xfrm flipV="1">
            <a:off x="6233468" y="1749554"/>
            <a:ext cx="1248856" cy="62068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14785DAB-8D7C-457B-838D-94AB4D3E3104}"/>
              </a:ext>
            </a:extLst>
          </p:cNvPr>
          <p:cNvSpPr/>
          <p:nvPr/>
        </p:nvSpPr>
        <p:spPr>
          <a:xfrm>
            <a:off x="6651209" y="5341990"/>
            <a:ext cx="3528582" cy="1455537"/>
          </a:xfrm>
          <a:prstGeom prst="roundRect">
            <a:avLst>
              <a:gd name="adj" fmla="val 5619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Выноска: линия без границы 99">
            <a:extLst>
              <a:ext uri="{FF2B5EF4-FFF2-40B4-BE49-F238E27FC236}">
                <a16:creationId xmlns:a16="http://schemas.microsoft.com/office/drawing/2014/main" id="{2F9D3CBE-C4FD-495F-B5CC-3338EC67322A}"/>
              </a:ext>
            </a:extLst>
          </p:cNvPr>
          <p:cNvSpPr/>
          <p:nvPr/>
        </p:nvSpPr>
        <p:spPr>
          <a:xfrm>
            <a:off x="3768925" y="921207"/>
            <a:ext cx="4390252" cy="271065"/>
          </a:xfrm>
          <a:prstGeom prst="callout1">
            <a:avLst>
              <a:gd name="adj1" fmla="val 50630"/>
              <a:gd name="adj2" fmla="val 1435"/>
              <a:gd name="adj3" fmla="val 159265"/>
              <a:gd name="adj4" fmla="val -16810"/>
            </a:avLst>
          </a:prstGeom>
          <a:noFill/>
          <a:ln>
            <a:solidFill>
              <a:schemeClr val="tx1">
                <a:lumMod val="85000"/>
                <a:lumOff val="15000"/>
              </a:schemeClr>
            </a:solidFill>
            <a:prstDash val="sysDot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spcAft>
                <a:spcPts val="600"/>
              </a:spcAft>
              <a:buClr>
                <a:srgbClr val="00A551"/>
              </a:buClr>
            </a:pPr>
            <a:r>
              <a:rPr lang="ru-RU" sz="1200" kern="0" spc="-30" dirty="0">
                <a:solidFill>
                  <a:schemeClr val="tx1"/>
                </a:solidFill>
              </a:rPr>
              <a:t>Жила уличного освещения (опционально)</a:t>
            </a:r>
            <a:endParaRPr lang="ru-RU" sz="1200" kern="0" dirty="0">
              <a:solidFill>
                <a:schemeClr val="tx1"/>
              </a:solidFill>
            </a:endParaRPr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E84388E2-398E-4364-8811-33FA93988525}"/>
              </a:ext>
            </a:extLst>
          </p:cNvPr>
          <p:cNvSpPr/>
          <p:nvPr/>
        </p:nvSpPr>
        <p:spPr>
          <a:xfrm rot="7740467">
            <a:off x="7439871" y="1200988"/>
            <a:ext cx="290936" cy="290936"/>
          </a:xfrm>
          <a:prstGeom prst="ellipse">
            <a:avLst/>
          </a:prstGeom>
          <a:solidFill>
            <a:srgbClr val="00A551"/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D6440A9A-606F-4790-A08F-A4C6D5E0A711}"/>
              </a:ext>
            </a:extLst>
          </p:cNvPr>
          <p:cNvCxnSpPr>
            <a:cxnSpLocks/>
          </p:cNvCxnSpPr>
          <p:nvPr/>
        </p:nvCxnSpPr>
        <p:spPr>
          <a:xfrm>
            <a:off x="6475745" y="1068453"/>
            <a:ext cx="1109594" cy="269507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502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B861B2-E231-4F24-85B0-71085F750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66"/>
            <a:ext cx="4846286" cy="6858000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EE99D77-E140-4CFD-842C-3F725902ABF9}"/>
              </a:ext>
            </a:extLst>
          </p:cNvPr>
          <p:cNvSpPr/>
          <p:nvPr/>
        </p:nvSpPr>
        <p:spPr>
          <a:xfrm>
            <a:off x="3933825" y="0"/>
            <a:ext cx="8252010" cy="6858000"/>
          </a:xfrm>
          <a:prstGeom prst="roundRect">
            <a:avLst>
              <a:gd name="adj" fmla="val 0"/>
            </a:avLst>
          </a:prstGeom>
          <a:solidFill>
            <a:srgbClr val="8DE4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53806E78-574F-4417-B170-E70734B60EE5}"/>
              </a:ext>
            </a:extLst>
          </p:cNvPr>
          <p:cNvSpPr txBox="1">
            <a:spLocks/>
          </p:cNvSpPr>
          <p:nvPr/>
        </p:nvSpPr>
        <p:spPr>
          <a:xfrm>
            <a:off x="4617472" y="1756410"/>
            <a:ext cx="5966089" cy="11644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ru-RU" sz="5400" b="1" kern="0" spc="-30" dirty="0"/>
              <a:t>АРМАТУРА СИП</a:t>
            </a:r>
          </a:p>
          <a:p>
            <a:pPr marL="12700">
              <a:spcBef>
                <a:spcPts val="100"/>
              </a:spcBef>
            </a:pPr>
            <a:r>
              <a:rPr lang="ru-RU" sz="2000" b="1" kern="0" spc="-30" dirty="0"/>
              <a:t>(САМОНЕСУЩЕГО ИЗОЛИРОВАННОГО ПРОВОДА)</a:t>
            </a:r>
            <a:endParaRPr lang="ru-RU" sz="2000" b="1" kern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119219-AA62-4B09-A61F-0442721E4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692097"/>
            <a:ext cx="3933825" cy="122173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4BF9FA7-F03F-484D-A712-F7A7877C146E}"/>
              </a:ext>
            </a:extLst>
          </p:cNvPr>
          <p:cNvSpPr/>
          <p:nvPr/>
        </p:nvSpPr>
        <p:spPr>
          <a:xfrm>
            <a:off x="320997" y="6382319"/>
            <a:ext cx="3069905" cy="315699"/>
          </a:xfrm>
          <a:prstGeom prst="rect">
            <a:avLst/>
          </a:prstGeom>
          <a:solidFill>
            <a:srgbClr val="00A5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КАЧЕСТВО ВО ВСЁМ </a:t>
            </a:r>
            <a:r>
              <a:rPr lang="ru-RU" sz="800" b="1" dirty="0">
                <a:sym typeface="Symbol" panose="05050102010706020507" pitchFamily="18" charset="2"/>
              </a:rPr>
              <a:t></a:t>
            </a:r>
            <a:r>
              <a:rPr lang="ru-RU" sz="1200" b="1" dirty="0"/>
              <a:t>  ВСЁ ДЛЯ КЛИЕНТА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471AFA7-F9A2-4AB3-860B-83F6B1CA44A6}"/>
              </a:ext>
            </a:extLst>
          </p:cNvPr>
          <p:cNvSpPr/>
          <p:nvPr/>
        </p:nvSpPr>
        <p:spPr>
          <a:xfrm>
            <a:off x="3931673" y="13791"/>
            <a:ext cx="145028" cy="6853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075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26">
            <a:extLst>
              <a:ext uri="{FF2B5EF4-FFF2-40B4-BE49-F238E27FC236}">
                <a16:creationId xmlns:a16="http://schemas.microsoft.com/office/drawing/2014/main" id="{D18C3ED2-BBBF-49D7-908F-AB491318EEA8}"/>
              </a:ext>
            </a:extLst>
          </p:cNvPr>
          <p:cNvSpPr/>
          <p:nvPr/>
        </p:nvSpPr>
        <p:spPr>
          <a:xfrm>
            <a:off x="258913" y="1786411"/>
            <a:ext cx="5716624" cy="2397347"/>
          </a:xfrm>
          <a:prstGeom prst="roundRect">
            <a:avLst>
              <a:gd name="adj" fmla="val 9761"/>
            </a:avLst>
          </a:prstGeom>
          <a:solidFill>
            <a:schemeClr val="bg1"/>
          </a:solidFill>
          <a:ln w="19050" cap="rnd">
            <a:solidFill>
              <a:srgbClr val="00A651"/>
            </a:solidFill>
            <a:prstDash val="dash"/>
            <a:round/>
          </a:ln>
          <a:effectLst>
            <a:outerShdw blurRad="1270000" dist="635000" dir="4860000" sx="85000" sy="85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T Norms Regular" panose="02000503030000020003" pitchFamily="2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99667E-E06E-49A5-A76E-A45F7B9AACF9}"/>
              </a:ext>
            </a:extLst>
          </p:cNvPr>
          <p:cNvSpPr txBox="1"/>
          <p:nvPr/>
        </p:nvSpPr>
        <p:spPr>
          <a:xfrm>
            <a:off x="1712127" y="3872469"/>
            <a:ext cx="2646771" cy="294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b="1" dirty="0">
                <a:solidFill>
                  <a:srgbClr val="00A551"/>
                </a:solidFill>
                <a:latin typeface="TT Norms Regular" panose="02000503030000020003" pitchFamily="2" charset="-52"/>
              </a:rPr>
              <a:t>ОТВЕТВИТЕЛЬНАЯ АРМАТУРА</a:t>
            </a:r>
            <a:endParaRPr lang="en-US" sz="1200" b="1" dirty="0">
              <a:solidFill>
                <a:srgbClr val="00A551"/>
              </a:solidFill>
              <a:latin typeface="TT Norms Regular" panose="02000503030000020003" pitchFamily="2" charset="-52"/>
            </a:endParaRPr>
          </a:p>
        </p:txBody>
      </p:sp>
      <p:sp>
        <p:nvSpPr>
          <p:cNvPr id="54" name="Rounded Rectangle 26">
            <a:extLst>
              <a:ext uri="{FF2B5EF4-FFF2-40B4-BE49-F238E27FC236}">
                <a16:creationId xmlns:a16="http://schemas.microsoft.com/office/drawing/2014/main" id="{262AFCA0-4D47-42CC-941B-FA2D5479882F}"/>
              </a:ext>
            </a:extLst>
          </p:cNvPr>
          <p:cNvSpPr/>
          <p:nvPr/>
        </p:nvSpPr>
        <p:spPr>
          <a:xfrm>
            <a:off x="6216464" y="1785913"/>
            <a:ext cx="2844962" cy="2397347"/>
          </a:xfrm>
          <a:prstGeom prst="roundRect">
            <a:avLst>
              <a:gd name="adj" fmla="val 9761"/>
            </a:avLst>
          </a:prstGeom>
          <a:solidFill>
            <a:schemeClr val="bg1"/>
          </a:solidFill>
          <a:ln w="19050" cap="rnd">
            <a:solidFill>
              <a:srgbClr val="00A651"/>
            </a:solidFill>
            <a:prstDash val="dash"/>
            <a:round/>
          </a:ln>
          <a:effectLst>
            <a:outerShdw blurRad="1270000" dist="635000" dir="4860000" sx="85000" sy="85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T Norms Regular" panose="02000503030000020003" pitchFamily="2" charset="-52"/>
            </a:endParaRPr>
          </a:p>
        </p:txBody>
      </p:sp>
      <p:sp>
        <p:nvSpPr>
          <p:cNvPr id="77" name="Rounded Rectangle 26">
            <a:extLst>
              <a:ext uri="{FF2B5EF4-FFF2-40B4-BE49-F238E27FC236}">
                <a16:creationId xmlns:a16="http://schemas.microsoft.com/office/drawing/2014/main" id="{653E825A-CAC1-48E8-8157-05D8A8CE45D7}"/>
              </a:ext>
            </a:extLst>
          </p:cNvPr>
          <p:cNvSpPr/>
          <p:nvPr/>
        </p:nvSpPr>
        <p:spPr>
          <a:xfrm>
            <a:off x="9174022" y="1785913"/>
            <a:ext cx="2844962" cy="2397347"/>
          </a:xfrm>
          <a:prstGeom prst="roundRect">
            <a:avLst>
              <a:gd name="adj" fmla="val 9761"/>
            </a:avLst>
          </a:prstGeom>
          <a:solidFill>
            <a:schemeClr val="bg1"/>
          </a:solidFill>
          <a:ln w="19050" cap="rnd">
            <a:solidFill>
              <a:srgbClr val="00A651"/>
            </a:solidFill>
            <a:prstDash val="dash"/>
            <a:round/>
          </a:ln>
          <a:effectLst>
            <a:outerShdw blurRad="1270000" dist="635000" dir="4860000" sx="85000" sy="85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T Norms Regular" panose="02000503030000020003" pitchFamily="2" charset="-52"/>
            </a:endParaRPr>
          </a:p>
        </p:txBody>
      </p:sp>
      <p:sp>
        <p:nvSpPr>
          <p:cNvPr id="82" name="Rounded Rectangle 26">
            <a:extLst>
              <a:ext uri="{FF2B5EF4-FFF2-40B4-BE49-F238E27FC236}">
                <a16:creationId xmlns:a16="http://schemas.microsoft.com/office/drawing/2014/main" id="{7027F931-C4F2-485C-B7EF-9F09461DA4FA}"/>
              </a:ext>
            </a:extLst>
          </p:cNvPr>
          <p:cNvSpPr/>
          <p:nvPr/>
        </p:nvSpPr>
        <p:spPr>
          <a:xfrm>
            <a:off x="249660" y="4239592"/>
            <a:ext cx="2844962" cy="2397347"/>
          </a:xfrm>
          <a:prstGeom prst="roundRect">
            <a:avLst>
              <a:gd name="adj" fmla="val 9761"/>
            </a:avLst>
          </a:prstGeom>
          <a:solidFill>
            <a:schemeClr val="bg1"/>
          </a:solidFill>
          <a:ln w="19050" cap="rnd">
            <a:solidFill>
              <a:srgbClr val="00A651"/>
            </a:solidFill>
            <a:prstDash val="dash"/>
            <a:round/>
          </a:ln>
          <a:effectLst>
            <a:outerShdw blurRad="1270000" dist="635000" dir="4860000" sx="85000" sy="85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T Norms Regular" panose="02000503030000020003" pitchFamily="2" charset="-52"/>
            </a:endParaRPr>
          </a:p>
        </p:txBody>
      </p:sp>
      <p:sp>
        <p:nvSpPr>
          <p:cNvPr id="85" name="Rounded Rectangle 26">
            <a:extLst>
              <a:ext uri="{FF2B5EF4-FFF2-40B4-BE49-F238E27FC236}">
                <a16:creationId xmlns:a16="http://schemas.microsoft.com/office/drawing/2014/main" id="{F3877C0E-A0AD-4953-8A02-2E54D4DB0ECC}"/>
              </a:ext>
            </a:extLst>
          </p:cNvPr>
          <p:cNvSpPr/>
          <p:nvPr/>
        </p:nvSpPr>
        <p:spPr>
          <a:xfrm>
            <a:off x="3228436" y="4239095"/>
            <a:ext cx="2844962" cy="2397347"/>
          </a:xfrm>
          <a:prstGeom prst="roundRect">
            <a:avLst>
              <a:gd name="adj" fmla="val 9761"/>
            </a:avLst>
          </a:prstGeom>
          <a:solidFill>
            <a:schemeClr val="bg1"/>
          </a:solidFill>
          <a:ln w="19050" cap="rnd">
            <a:solidFill>
              <a:srgbClr val="00A651"/>
            </a:solidFill>
            <a:prstDash val="dash"/>
            <a:round/>
          </a:ln>
          <a:effectLst>
            <a:outerShdw blurRad="1270000" dist="635000" dir="4860000" sx="85000" sy="85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T Norms Regular" panose="02000503030000020003" pitchFamily="2" charset="-52"/>
            </a:endParaRPr>
          </a:p>
        </p:txBody>
      </p:sp>
      <p:sp>
        <p:nvSpPr>
          <p:cNvPr id="88" name="Rounded Rectangle 26">
            <a:extLst>
              <a:ext uri="{FF2B5EF4-FFF2-40B4-BE49-F238E27FC236}">
                <a16:creationId xmlns:a16="http://schemas.microsoft.com/office/drawing/2014/main" id="{168F1C90-D80B-4A99-8813-82C9BF965E16}"/>
              </a:ext>
            </a:extLst>
          </p:cNvPr>
          <p:cNvSpPr/>
          <p:nvPr/>
        </p:nvSpPr>
        <p:spPr>
          <a:xfrm>
            <a:off x="6207211" y="4239095"/>
            <a:ext cx="2844962" cy="2397347"/>
          </a:xfrm>
          <a:prstGeom prst="roundRect">
            <a:avLst>
              <a:gd name="adj" fmla="val 9761"/>
            </a:avLst>
          </a:prstGeom>
          <a:solidFill>
            <a:schemeClr val="bg1"/>
          </a:solidFill>
          <a:ln w="19050" cap="rnd">
            <a:solidFill>
              <a:srgbClr val="00A651"/>
            </a:solidFill>
            <a:prstDash val="dash"/>
            <a:round/>
          </a:ln>
          <a:effectLst>
            <a:outerShdw blurRad="1270000" dist="635000" dir="4860000" sx="85000" sy="85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T Norms Regular" panose="02000503030000020003" pitchFamily="2" charset="-52"/>
            </a:endParaRPr>
          </a:p>
        </p:txBody>
      </p:sp>
      <p:sp>
        <p:nvSpPr>
          <p:cNvPr id="97" name="Rounded Rectangle 26">
            <a:extLst>
              <a:ext uri="{FF2B5EF4-FFF2-40B4-BE49-F238E27FC236}">
                <a16:creationId xmlns:a16="http://schemas.microsoft.com/office/drawing/2014/main" id="{23615EB8-C238-4783-989B-EF82A0B8806D}"/>
              </a:ext>
            </a:extLst>
          </p:cNvPr>
          <p:cNvSpPr/>
          <p:nvPr/>
        </p:nvSpPr>
        <p:spPr>
          <a:xfrm>
            <a:off x="9164770" y="4239095"/>
            <a:ext cx="2844962" cy="2397347"/>
          </a:xfrm>
          <a:prstGeom prst="roundRect">
            <a:avLst>
              <a:gd name="adj" fmla="val 9761"/>
            </a:avLst>
          </a:prstGeom>
          <a:solidFill>
            <a:schemeClr val="bg1"/>
          </a:solidFill>
          <a:ln w="19050" cap="rnd">
            <a:solidFill>
              <a:srgbClr val="00A651"/>
            </a:solidFill>
            <a:prstDash val="dash"/>
            <a:round/>
          </a:ln>
          <a:effectLst>
            <a:outerShdw blurRad="1270000" dist="635000" dir="4860000" sx="85000" sy="85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T Norms Regular" panose="02000503030000020003" pitchFamily="2" charset="-52"/>
            </a:endParaRPr>
          </a:p>
        </p:txBody>
      </p:sp>
      <p:sp>
        <p:nvSpPr>
          <p:cNvPr id="115" name="object 3">
            <a:extLst>
              <a:ext uri="{FF2B5EF4-FFF2-40B4-BE49-F238E27FC236}">
                <a16:creationId xmlns:a16="http://schemas.microsoft.com/office/drawing/2014/main" id="{18D04B04-9EE4-479D-B304-08AD08DECC21}"/>
              </a:ext>
            </a:extLst>
          </p:cNvPr>
          <p:cNvSpPr txBox="1"/>
          <p:nvPr/>
        </p:nvSpPr>
        <p:spPr>
          <a:xfrm>
            <a:off x="9032632" y="5633289"/>
            <a:ext cx="2360771" cy="187616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lang="ru-RU" sz="1163" b="1" spc="-11" dirty="0">
                <a:solidFill>
                  <a:schemeClr val="bg1"/>
                </a:solidFill>
                <a:latin typeface="TT Norms Bold"/>
                <a:cs typeface="TT Norms Bold"/>
              </a:rPr>
              <a:t>11263  4кН</a:t>
            </a:r>
            <a:endParaRPr sz="1163" dirty="0">
              <a:solidFill>
                <a:schemeClr val="bg1"/>
              </a:solidFill>
              <a:latin typeface="TT Norms Bold"/>
              <a:cs typeface="TT Norms Bold"/>
            </a:endParaRPr>
          </a:p>
        </p:txBody>
      </p:sp>
      <p:sp>
        <p:nvSpPr>
          <p:cNvPr id="73" name="object 4">
            <a:extLst>
              <a:ext uri="{FF2B5EF4-FFF2-40B4-BE49-F238E27FC236}">
                <a16:creationId xmlns:a16="http://schemas.microsoft.com/office/drawing/2014/main" id="{E18566EA-2487-4A77-A730-01FCC051B6C7}"/>
              </a:ext>
            </a:extLst>
          </p:cNvPr>
          <p:cNvSpPr txBox="1">
            <a:spLocks/>
          </p:cNvSpPr>
          <p:nvPr/>
        </p:nvSpPr>
        <p:spPr>
          <a:xfrm>
            <a:off x="1968334" y="185902"/>
            <a:ext cx="706429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ru-RU" sz="3200" b="1" kern="0" spc="-30" dirty="0">
                <a:solidFill>
                  <a:srgbClr val="00A651"/>
                </a:solidFill>
              </a:rPr>
              <a:t>АССОРТИМЕНТ АРМАТУРЫ для СИП</a:t>
            </a:r>
            <a:endParaRPr lang="ru-RU" sz="3200" b="1" kern="0" dirty="0"/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18DCA8B6-11C5-4509-B61D-434018AD5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75229"/>
            <a:ext cx="1775791" cy="551512"/>
          </a:xfrm>
          <a:prstGeom prst="rect">
            <a:avLst/>
          </a:prstGeom>
        </p:spPr>
      </p:pic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BEE8D5C3-051D-4E68-80D2-500648F8E73C}"/>
              </a:ext>
            </a:extLst>
          </p:cNvPr>
          <p:cNvSpPr/>
          <p:nvPr/>
        </p:nvSpPr>
        <p:spPr>
          <a:xfrm>
            <a:off x="10676673" y="184757"/>
            <a:ext cx="1520184" cy="551512"/>
          </a:xfrm>
          <a:prstGeom prst="rect">
            <a:avLst/>
          </a:prstGeom>
          <a:solidFill>
            <a:srgbClr val="00A5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КАЧЕСТВО ВО ВСЁМ</a:t>
            </a:r>
          </a:p>
          <a:p>
            <a:pPr algn="ctr"/>
            <a:r>
              <a:rPr lang="ru-RU" sz="1200" b="1" dirty="0"/>
              <a:t>ВСЁ ДЛЯ КЛИЕНТА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8A3DD5B-1897-4099-A772-333175508D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43" y="1951632"/>
            <a:ext cx="929846" cy="11652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EB90F37-EDB7-4E90-8C9B-F539C5B777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t="28486" r="10585" b="26610"/>
          <a:stretch/>
        </p:blipFill>
        <p:spPr>
          <a:xfrm>
            <a:off x="899181" y="3180125"/>
            <a:ext cx="931291" cy="61278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E28292E-D621-42C5-8167-D1A4FB6C92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/>
          <a:stretch/>
        </p:blipFill>
        <p:spPr>
          <a:xfrm>
            <a:off x="2050373" y="1915921"/>
            <a:ext cx="825853" cy="106776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0F59E33-19BF-4D82-8941-2BA9F6A555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0" r="13296"/>
          <a:stretch/>
        </p:blipFill>
        <p:spPr>
          <a:xfrm>
            <a:off x="2973001" y="1866142"/>
            <a:ext cx="674041" cy="118156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62B1047-B6EC-4A2D-B64C-0A53ECFF35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r="16828"/>
          <a:stretch/>
        </p:blipFill>
        <p:spPr>
          <a:xfrm>
            <a:off x="3786718" y="1842580"/>
            <a:ext cx="691799" cy="118156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9539D3A-76B0-44D5-B566-B3436F61F6D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4" t="10626" r="23974" b="10888"/>
          <a:stretch/>
        </p:blipFill>
        <p:spPr>
          <a:xfrm>
            <a:off x="4595644" y="1924394"/>
            <a:ext cx="740090" cy="109975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1E7B076-0773-4604-88F1-527798D9C45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8" t="18095" r="7829" b="22601"/>
          <a:stretch/>
        </p:blipFill>
        <p:spPr>
          <a:xfrm>
            <a:off x="2268331" y="3124716"/>
            <a:ext cx="707433" cy="60672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DD459FC-26D5-47D9-92C9-D28A8580AE5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4" t="5242" r="6128" b="10500"/>
          <a:stretch/>
        </p:blipFill>
        <p:spPr>
          <a:xfrm>
            <a:off x="4547869" y="3132694"/>
            <a:ext cx="691799" cy="68707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517FF75-77E0-4E12-864A-0C6BB946DDF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25159" r="3885" b="22806"/>
          <a:stretch/>
        </p:blipFill>
        <p:spPr>
          <a:xfrm>
            <a:off x="3364073" y="3117782"/>
            <a:ext cx="730920" cy="63096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1EEC38B-A8A5-4AF8-86E4-D25F94DB58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78" y="2092780"/>
            <a:ext cx="361183" cy="76542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29B54AD-5C58-4A88-8A31-448E5B56DF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9210" y="2890743"/>
            <a:ext cx="683889" cy="78158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56E9FC6-1C39-43DF-AC85-9E494318B17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92" y="1957628"/>
            <a:ext cx="564300" cy="5643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0B5CC47-20A0-4A5A-8777-FFFBE0842DD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33" y="3099573"/>
            <a:ext cx="597375" cy="68271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874534E-4646-44F9-8703-35D88FBF281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871" y="2792221"/>
            <a:ext cx="715860" cy="71586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811896-3B19-4D78-BE73-24DAA73C86C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111" y="2408790"/>
            <a:ext cx="735548" cy="73554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2269921-A4B5-4B35-A364-3172335E335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01" y="2074360"/>
            <a:ext cx="703656" cy="70365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520C85F-6E2E-4F3F-B402-201FB13FA63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608" y="3058532"/>
            <a:ext cx="578613" cy="57861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49DEB86-31CB-4EA0-90CF-BD4F9F9E3A0C}"/>
              </a:ext>
            </a:extLst>
          </p:cNvPr>
          <p:cNvSpPr txBox="1"/>
          <p:nvPr/>
        </p:nvSpPr>
        <p:spPr>
          <a:xfrm>
            <a:off x="6827572" y="3857039"/>
            <a:ext cx="1793204" cy="29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b="1" dirty="0">
                <a:solidFill>
                  <a:srgbClr val="00A551"/>
                </a:solidFill>
                <a:latin typeface="TT Norms Regular" panose="02000503030000020003" pitchFamily="2" charset="-52"/>
              </a:rPr>
              <a:t>АРМАТУРА СИП-2</a:t>
            </a:r>
            <a:endParaRPr lang="en-US" sz="1200" b="1" dirty="0">
              <a:solidFill>
                <a:srgbClr val="00A551"/>
              </a:solidFill>
              <a:latin typeface="TT Norms Regular" panose="02000503030000020003" pitchFamily="2" charset="-52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8987126-444D-4A9B-BF0D-C56D5F206AFA}"/>
              </a:ext>
            </a:extLst>
          </p:cNvPr>
          <p:cNvSpPr txBox="1"/>
          <p:nvPr/>
        </p:nvSpPr>
        <p:spPr>
          <a:xfrm>
            <a:off x="9867440" y="3862730"/>
            <a:ext cx="1756555" cy="29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b="1" dirty="0">
                <a:solidFill>
                  <a:srgbClr val="00A551"/>
                </a:solidFill>
                <a:latin typeface="TT Norms Regular" panose="02000503030000020003" pitchFamily="2" charset="-52"/>
              </a:rPr>
              <a:t>АРМАТУРА СИП-4</a:t>
            </a:r>
            <a:endParaRPr lang="en-US" sz="1200" b="1" dirty="0">
              <a:solidFill>
                <a:srgbClr val="00A551"/>
              </a:solidFill>
              <a:latin typeface="TT Norms Regular" panose="02000503030000020003" pitchFamily="2" charset="-52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D65AD75-9CF0-42D6-A843-4BA5F8AC7F3C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31496" r="2275" b="33374"/>
          <a:stretch/>
        </p:blipFill>
        <p:spPr>
          <a:xfrm>
            <a:off x="9630585" y="3099774"/>
            <a:ext cx="1051230" cy="46312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B19E661-B5F4-42C7-A677-1AD136DDA27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0" t="18728" r="178" b="17454"/>
          <a:stretch/>
        </p:blipFill>
        <p:spPr>
          <a:xfrm>
            <a:off x="10017070" y="2491499"/>
            <a:ext cx="1003350" cy="633217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547CF04-12A7-499F-B282-3C3A469DFF5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010" y="2027347"/>
            <a:ext cx="1116701" cy="1276229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847971AE-78DF-4B73-8625-250A41E1D60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2765" y="2762305"/>
            <a:ext cx="1051230" cy="125403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C230D40-E4C8-40A4-9BA7-EFD21A7E89C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541" y="2342235"/>
            <a:ext cx="890447" cy="890447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7720E8D-F687-4E44-9F72-AF5161B1197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715" y="1710231"/>
            <a:ext cx="906209" cy="1033033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1D45EA60-3E67-47B2-8F67-BCD662831F6F}"/>
              </a:ext>
            </a:extLst>
          </p:cNvPr>
          <p:cNvSpPr txBox="1"/>
          <p:nvPr/>
        </p:nvSpPr>
        <p:spPr>
          <a:xfrm>
            <a:off x="9334500" y="6339246"/>
            <a:ext cx="2787829" cy="29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b="1" dirty="0">
                <a:solidFill>
                  <a:srgbClr val="00A551"/>
                </a:solidFill>
                <a:latin typeface="TT Norms Regular" panose="02000503030000020003" pitchFamily="2" charset="-52"/>
              </a:rPr>
              <a:t>ИНСТРУМЕНТЫ ДЛЯ МОНТАЖА</a:t>
            </a:r>
            <a:endParaRPr lang="en-US" sz="1200" b="1" dirty="0">
              <a:solidFill>
                <a:srgbClr val="00A551"/>
              </a:solidFill>
              <a:latin typeface="TT Norms Regular" panose="02000503030000020003" pitchFamily="2" charset="-52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A223BF0-AC29-47D4-BF92-51367E9C6B18}"/>
              </a:ext>
            </a:extLst>
          </p:cNvPr>
          <p:cNvSpPr txBox="1"/>
          <p:nvPr/>
        </p:nvSpPr>
        <p:spPr>
          <a:xfrm>
            <a:off x="6292076" y="6305650"/>
            <a:ext cx="2787829" cy="29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b="1" dirty="0">
                <a:solidFill>
                  <a:srgbClr val="00A551"/>
                </a:solidFill>
                <a:latin typeface="TT Norms Regular" panose="02000503030000020003" pitchFamily="2" charset="-52"/>
              </a:rPr>
              <a:t>ВСПОМОГАТЕЛЬНАЯ АРМАТУРА</a:t>
            </a:r>
            <a:endParaRPr lang="en-US" sz="1200" b="1" dirty="0">
              <a:solidFill>
                <a:srgbClr val="00A551"/>
              </a:solidFill>
              <a:latin typeface="TT Norms Regular" panose="02000503030000020003" pitchFamily="2" charset="-52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0959DE6-DA45-4935-81A3-D7888CF24B4A}"/>
              </a:ext>
            </a:extLst>
          </p:cNvPr>
          <p:cNvSpPr txBox="1"/>
          <p:nvPr/>
        </p:nvSpPr>
        <p:spPr>
          <a:xfrm>
            <a:off x="3829421" y="6305650"/>
            <a:ext cx="1756555" cy="29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b="1" dirty="0">
                <a:solidFill>
                  <a:srgbClr val="00A551"/>
                </a:solidFill>
                <a:latin typeface="TT Norms Regular" panose="02000503030000020003" pitchFamily="2" charset="-52"/>
              </a:rPr>
              <a:t>АРМАТУРА 6-35 кВ</a:t>
            </a:r>
            <a:endParaRPr lang="en-US" sz="1200" b="1" dirty="0">
              <a:solidFill>
                <a:srgbClr val="00A551"/>
              </a:solidFill>
              <a:latin typeface="TT Norms Regular" panose="02000503030000020003" pitchFamily="2" charset="-52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D3DCE5F-AE08-4262-AD12-697908F0CA44}"/>
              </a:ext>
            </a:extLst>
          </p:cNvPr>
          <p:cNvSpPr txBox="1"/>
          <p:nvPr/>
        </p:nvSpPr>
        <p:spPr>
          <a:xfrm>
            <a:off x="400050" y="6328505"/>
            <a:ext cx="2654300" cy="29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b="1" dirty="0">
                <a:solidFill>
                  <a:srgbClr val="00A551"/>
                </a:solidFill>
                <a:latin typeface="TT Norms Regular" panose="02000503030000020003" pitchFamily="2" charset="-52"/>
              </a:rPr>
              <a:t>СОЕДИНИТЕЛЬНАЯ АРМАТУРА</a:t>
            </a:r>
            <a:endParaRPr lang="en-US" sz="1200" b="1" dirty="0">
              <a:solidFill>
                <a:srgbClr val="00A551"/>
              </a:solidFill>
              <a:latin typeface="TT Norms Regular" panose="02000503030000020003" pitchFamily="2" charset="-52"/>
            </a:endParaRP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3145A7FE-DDC7-451B-A353-6E94128728DA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9" t="-444" r="-2371" b="148"/>
          <a:stretch/>
        </p:blipFill>
        <p:spPr>
          <a:xfrm rot="19113158" flipH="1" flipV="1">
            <a:off x="2288847" y="5115322"/>
            <a:ext cx="255777" cy="1035937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061D60A-1E8A-49F6-B011-2251783C346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60" y="5155223"/>
            <a:ext cx="893347" cy="1042734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07BAD373-7E8D-4C65-8F7D-C8FFD283D665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44331">
            <a:off x="1142972" y="5587103"/>
            <a:ext cx="773708" cy="51580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0716E32A-C58A-4D9D-8B90-30540C50BCB2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6" y="5027573"/>
            <a:ext cx="849112" cy="566075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C2BBE3E2-F8A9-4CFC-832B-C1137A422B0E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20"/>
          <a:stretch/>
        </p:blipFill>
        <p:spPr>
          <a:xfrm rot="1224497">
            <a:off x="1734293" y="5203267"/>
            <a:ext cx="582003" cy="94664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F3E42C09-1FE9-4A2E-AD8F-83589E54F2C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0970">
            <a:off x="1270835" y="4339474"/>
            <a:ext cx="899226" cy="102039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A8C0942D-D1DF-4410-8E95-9A41D5C2A177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57603">
            <a:off x="2078451" y="4536440"/>
            <a:ext cx="1066061" cy="1219008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1218E023-97D8-4BEE-A7BC-C22AF012ADAA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01" y="5251481"/>
            <a:ext cx="765289" cy="813272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14D97516-CAB0-4518-BA3B-E4CB50BB8A3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2965">
            <a:off x="3292010" y="4300791"/>
            <a:ext cx="1105441" cy="1263361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E60D97B8-0080-494E-8AEB-B48664C9B6FD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526" r="3387"/>
          <a:stretch/>
        </p:blipFill>
        <p:spPr>
          <a:xfrm>
            <a:off x="4281073" y="5004693"/>
            <a:ext cx="848040" cy="781650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2CDBD081-F342-406B-B20A-F41CCDD5AC57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24968" b="23722"/>
          <a:stretch/>
        </p:blipFill>
        <p:spPr>
          <a:xfrm>
            <a:off x="3862894" y="5571876"/>
            <a:ext cx="848041" cy="485822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38857F4B-51CF-4228-89CE-2925A6EB7B44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87" y="3963087"/>
            <a:ext cx="1303716" cy="1374593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39575D34-FE41-47EB-ABE0-5A17232CD206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1912" y="5200822"/>
            <a:ext cx="677430" cy="774206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C2645886-20B9-4841-B129-C6D3C44B00E0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84" y="4348947"/>
            <a:ext cx="885749" cy="885749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44F0F148-7901-4EFD-805D-7681F5600655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45" y="4421019"/>
            <a:ext cx="911501" cy="911501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0DEB9DBD-A6E3-4F83-AFF8-5E413D37B3E5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87" y="5193074"/>
            <a:ext cx="867059" cy="867059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75E21E55-B279-43E3-B726-20A6A6BE97BE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717" y="5319053"/>
            <a:ext cx="615099" cy="615099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1FD24F07-F24E-409A-833E-004FDF34EE28}"/>
              </a:ext>
            </a:extLst>
          </p:cNvPr>
          <p:cNvPicPr>
            <a:picLocks noChangeAspect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31766" r="250" b="28523"/>
          <a:stretch/>
        </p:blipFill>
        <p:spPr>
          <a:xfrm>
            <a:off x="6447493" y="5612892"/>
            <a:ext cx="1304395" cy="615878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72C18028-8136-4151-9EC5-81FDDE5B0899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3" t="21774" r="19523" b="15244"/>
          <a:stretch/>
        </p:blipFill>
        <p:spPr>
          <a:xfrm>
            <a:off x="6390023" y="4758152"/>
            <a:ext cx="738439" cy="783783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45546078-7623-4233-AD6E-9B70425B2D81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31" y="4458321"/>
            <a:ext cx="1238414" cy="402650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3B42E181-53E2-42F3-BF68-4EE29334A11A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2"/>
          <a:stretch/>
        </p:blipFill>
        <p:spPr>
          <a:xfrm rot="16200000">
            <a:off x="7296468" y="4769441"/>
            <a:ext cx="659843" cy="959688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D81C343B-874E-482E-B720-FBAC7C13FC3B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0" b="18488"/>
          <a:stretch/>
        </p:blipFill>
        <p:spPr>
          <a:xfrm>
            <a:off x="7823312" y="5489877"/>
            <a:ext cx="659986" cy="533942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42CFB368-5BBC-487D-903D-B472FF04C6F5}"/>
              </a:ext>
            </a:extLst>
          </p:cNvPr>
          <p:cNvPicPr>
            <a:picLocks noChangeAspect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7" b="12574"/>
          <a:stretch/>
        </p:blipFill>
        <p:spPr>
          <a:xfrm>
            <a:off x="8560321" y="5265199"/>
            <a:ext cx="541948" cy="671539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0E50833C-0F03-4C3E-BEDE-F1C20EC1CA0A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42" y="4661607"/>
            <a:ext cx="628473" cy="6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53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EFBD3C-DA90-4C81-B084-2EEADCF20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223" y="3897591"/>
            <a:ext cx="971815" cy="9718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5E382A-9AA1-40E2-A932-CFAD765FB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5" t="15205" r="11008" b="24579"/>
          <a:stretch/>
        </p:blipFill>
        <p:spPr>
          <a:xfrm>
            <a:off x="6615229" y="3924439"/>
            <a:ext cx="866295" cy="8078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F49236-9E61-4E5B-A717-6443CCA35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6" y="1651055"/>
            <a:ext cx="5512811" cy="3741598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49E3C80C-BDC3-4924-818F-96556185C0E7}"/>
              </a:ext>
            </a:extLst>
          </p:cNvPr>
          <p:cNvSpPr/>
          <p:nvPr/>
        </p:nvSpPr>
        <p:spPr>
          <a:xfrm>
            <a:off x="10832136" y="5035614"/>
            <a:ext cx="805341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kern="0" spc="-30" dirty="0">
                <a:solidFill>
                  <a:srgbClr val="45BD80"/>
                </a:solidFill>
              </a:rPr>
              <a:t>х </a:t>
            </a:r>
            <a:r>
              <a:rPr lang="en-US" sz="3000" b="1" kern="0" spc="-30" dirty="0">
                <a:solidFill>
                  <a:srgbClr val="45BD80"/>
                </a:solidFill>
              </a:rPr>
              <a:t>1</a:t>
            </a:r>
            <a:r>
              <a:rPr lang="ru-RU" b="1" kern="0" spc="-30" dirty="0">
                <a:solidFill>
                  <a:srgbClr val="45BD80"/>
                </a:solidFill>
              </a:rPr>
              <a:t>шт</a:t>
            </a:r>
            <a:endParaRPr lang="ru-RU" dirty="0">
              <a:solidFill>
                <a:srgbClr val="45BD80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DDF202B2-F702-441E-BD0F-18507F6A3958}"/>
              </a:ext>
            </a:extLst>
          </p:cNvPr>
          <p:cNvSpPr/>
          <p:nvPr/>
        </p:nvSpPr>
        <p:spPr>
          <a:xfrm>
            <a:off x="9119958" y="5022638"/>
            <a:ext cx="805341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kern="0" spc="-30" dirty="0">
                <a:solidFill>
                  <a:srgbClr val="45BD80"/>
                </a:solidFill>
              </a:rPr>
              <a:t>х </a:t>
            </a:r>
            <a:r>
              <a:rPr lang="ru-RU" sz="3000" b="1" kern="0" spc="-30" dirty="0">
                <a:solidFill>
                  <a:srgbClr val="45BD80"/>
                </a:solidFill>
              </a:rPr>
              <a:t>1</a:t>
            </a:r>
            <a:r>
              <a:rPr lang="ru-RU" b="1" kern="0" spc="-30" dirty="0">
                <a:solidFill>
                  <a:srgbClr val="45BD80"/>
                </a:solidFill>
              </a:rPr>
              <a:t>шт</a:t>
            </a:r>
            <a:endParaRPr lang="ru-RU" dirty="0">
              <a:solidFill>
                <a:srgbClr val="45BD80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428F4C2F-0A92-4D41-AFD5-BE4D6376E848}"/>
              </a:ext>
            </a:extLst>
          </p:cNvPr>
          <p:cNvSpPr/>
          <p:nvPr/>
        </p:nvSpPr>
        <p:spPr>
          <a:xfrm>
            <a:off x="7252732" y="5019527"/>
            <a:ext cx="798287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kern="0" spc="-30" dirty="0">
                <a:solidFill>
                  <a:srgbClr val="45BD80"/>
                </a:solidFill>
              </a:rPr>
              <a:t> </a:t>
            </a:r>
            <a:r>
              <a:rPr lang="ru-RU" sz="1600" b="1" kern="0" spc="-30" dirty="0">
                <a:solidFill>
                  <a:srgbClr val="45BD80"/>
                </a:solidFill>
              </a:rPr>
              <a:t>х</a:t>
            </a:r>
            <a:r>
              <a:rPr lang="ru-RU" sz="3000" b="1" kern="0" spc="-30" dirty="0">
                <a:solidFill>
                  <a:srgbClr val="45BD80"/>
                </a:solidFill>
              </a:rPr>
              <a:t>1</a:t>
            </a:r>
            <a:r>
              <a:rPr lang="ru-RU" b="1" kern="0" spc="-30" dirty="0">
                <a:solidFill>
                  <a:srgbClr val="45BD80"/>
                </a:solidFill>
              </a:rPr>
              <a:t>шт</a:t>
            </a:r>
            <a:endParaRPr lang="ru-RU" dirty="0">
              <a:solidFill>
                <a:srgbClr val="45BD80"/>
              </a:solidFill>
            </a:endParaRPr>
          </a:p>
        </p:txBody>
      </p:sp>
      <p:sp>
        <p:nvSpPr>
          <p:cNvPr id="8" name="object 21">
            <a:extLst>
              <a:ext uri="{FF2B5EF4-FFF2-40B4-BE49-F238E27FC236}">
                <a16:creationId xmlns:a16="http://schemas.microsoft.com/office/drawing/2014/main" id="{F3093A02-3ADA-4150-B176-4E4208D12433}"/>
              </a:ext>
            </a:extLst>
          </p:cNvPr>
          <p:cNvSpPr/>
          <p:nvPr/>
        </p:nvSpPr>
        <p:spPr>
          <a:xfrm>
            <a:off x="6480314" y="3828313"/>
            <a:ext cx="1131882" cy="1074237"/>
          </a:xfrm>
          <a:custGeom>
            <a:avLst/>
            <a:gdLst/>
            <a:ahLst/>
            <a:cxnLst/>
            <a:rect l="l" t="t" r="r" b="b"/>
            <a:pathLst>
              <a:path w="960120" h="960120">
                <a:moveTo>
                  <a:pt x="0" y="160020"/>
                </a:moveTo>
                <a:lnTo>
                  <a:pt x="8156" y="109435"/>
                </a:lnTo>
                <a:lnTo>
                  <a:pt x="30870" y="65507"/>
                </a:lnTo>
                <a:lnTo>
                  <a:pt x="65507" y="30870"/>
                </a:lnTo>
                <a:lnTo>
                  <a:pt x="109435" y="8156"/>
                </a:lnTo>
                <a:lnTo>
                  <a:pt x="160019" y="0"/>
                </a:lnTo>
                <a:lnTo>
                  <a:pt x="800100" y="0"/>
                </a:lnTo>
                <a:lnTo>
                  <a:pt x="850684" y="8156"/>
                </a:lnTo>
                <a:lnTo>
                  <a:pt x="894612" y="30870"/>
                </a:lnTo>
                <a:lnTo>
                  <a:pt x="929249" y="65507"/>
                </a:lnTo>
                <a:lnTo>
                  <a:pt x="951963" y="109435"/>
                </a:lnTo>
                <a:lnTo>
                  <a:pt x="960119" y="160020"/>
                </a:lnTo>
                <a:lnTo>
                  <a:pt x="960119" y="800100"/>
                </a:lnTo>
                <a:lnTo>
                  <a:pt x="951963" y="850684"/>
                </a:lnTo>
                <a:lnTo>
                  <a:pt x="929249" y="894612"/>
                </a:lnTo>
                <a:lnTo>
                  <a:pt x="894612" y="929249"/>
                </a:lnTo>
                <a:lnTo>
                  <a:pt x="850684" y="951963"/>
                </a:lnTo>
                <a:lnTo>
                  <a:pt x="800100" y="960119"/>
                </a:lnTo>
                <a:lnTo>
                  <a:pt x="160019" y="960119"/>
                </a:lnTo>
                <a:lnTo>
                  <a:pt x="109435" y="951963"/>
                </a:lnTo>
                <a:lnTo>
                  <a:pt x="65507" y="929249"/>
                </a:lnTo>
                <a:lnTo>
                  <a:pt x="30870" y="894612"/>
                </a:lnTo>
                <a:lnTo>
                  <a:pt x="8156" y="850684"/>
                </a:lnTo>
                <a:lnTo>
                  <a:pt x="0" y="800100"/>
                </a:lnTo>
                <a:lnTo>
                  <a:pt x="0" y="160020"/>
                </a:lnTo>
                <a:close/>
              </a:path>
            </a:pathLst>
          </a:custGeom>
          <a:ln w="19812">
            <a:solidFill>
              <a:srgbClr val="00A651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highlight>
                <a:srgbClr val="00A651"/>
              </a:highlight>
            </a:endParaRPr>
          </a:p>
        </p:txBody>
      </p:sp>
      <p:sp>
        <p:nvSpPr>
          <p:cNvPr id="11" name="object 24">
            <a:extLst>
              <a:ext uri="{FF2B5EF4-FFF2-40B4-BE49-F238E27FC236}">
                <a16:creationId xmlns:a16="http://schemas.microsoft.com/office/drawing/2014/main" id="{E8550837-56E5-4B50-BC44-6A57AD0E1CE6}"/>
              </a:ext>
            </a:extLst>
          </p:cNvPr>
          <p:cNvSpPr/>
          <p:nvPr/>
        </p:nvSpPr>
        <p:spPr>
          <a:xfrm>
            <a:off x="6353260" y="3740257"/>
            <a:ext cx="286045" cy="290773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1</a:t>
            </a:r>
            <a:endParaRPr sz="1600" b="1" dirty="0">
              <a:solidFill>
                <a:schemeClr val="bg1"/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53806E78-574F-4417-B170-E70734B60EE5}"/>
              </a:ext>
            </a:extLst>
          </p:cNvPr>
          <p:cNvSpPr txBox="1">
            <a:spLocks/>
          </p:cNvSpPr>
          <p:nvPr/>
        </p:nvSpPr>
        <p:spPr>
          <a:xfrm>
            <a:off x="1968334" y="185902"/>
            <a:ext cx="9468431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ru-RU" sz="3200" b="1" kern="0" spc="-30" dirty="0">
                <a:solidFill>
                  <a:srgbClr val="00A651"/>
                </a:solidFill>
              </a:rPr>
              <a:t>Анкерное и промежуточное крепление </a:t>
            </a:r>
          </a:p>
          <a:p>
            <a:pPr marL="12700">
              <a:spcBef>
                <a:spcPts val="100"/>
              </a:spcBef>
            </a:pPr>
            <a:r>
              <a:rPr lang="ru-RU" sz="3200" b="1" kern="0" spc="-30" dirty="0">
                <a:solidFill>
                  <a:srgbClr val="00A651"/>
                </a:solidFill>
              </a:rPr>
              <a:t>СИП на стене</a:t>
            </a:r>
            <a:endParaRPr lang="ru-RU" sz="3200" b="1" kern="0" dirty="0"/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E0858206-BDEB-4E34-8AA9-82B1F793F004}"/>
              </a:ext>
            </a:extLst>
          </p:cNvPr>
          <p:cNvSpPr/>
          <p:nvPr/>
        </p:nvSpPr>
        <p:spPr>
          <a:xfrm>
            <a:off x="4242127" y="2120749"/>
            <a:ext cx="384175" cy="390525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8EF01C-5EDE-43C8-8725-1717CE3BD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75229"/>
            <a:ext cx="1775791" cy="551512"/>
          </a:xfrm>
          <a:prstGeom prst="rect">
            <a:avLst/>
          </a:prstGeom>
        </p:spPr>
      </p:pic>
      <p:sp>
        <p:nvSpPr>
          <p:cNvPr id="25" name="Прямоугольник: скругленные верхние углы 24">
            <a:extLst>
              <a:ext uri="{FF2B5EF4-FFF2-40B4-BE49-F238E27FC236}">
                <a16:creationId xmlns:a16="http://schemas.microsoft.com/office/drawing/2014/main" id="{DCE84F79-A648-4EF1-BC95-8C0073CDB373}"/>
              </a:ext>
            </a:extLst>
          </p:cNvPr>
          <p:cNvSpPr/>
          <p:nvPr/>
        </p:nvSpPr>
        <p:spPr>
          <a:xfrm rot="5400000">
            <a:off x="-346866" y="2775688"/>
            <a:ext cx="1131882" cy="438150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СИП-</a:t>
            </a:r>
            <a:r>
              <a:rPr lang="en-US" b="1" dirty="0"/>
              <a:t>2</a:t>
            </a:r>
            <a:endParaRPr lang="ru-RU" b="1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7E45BDB-14ED-4C4C-8768-61F1306E8C07}"/>
              </a:ext>
            </a:extLst>
          </p:cNvPr>
          <p:cNvSpPr/>
          <p:nvPr/>
        </p:nvSpPr>
        <p:spPr>
          <a:xfrm>
            <a:off x="10676673" y="184757"/>
            <a:ext cx="1520184" cy="551512"/>
          </a:xfrm>
          <a:prstGeom prst="rect">
            <a:avLst/>
          </a:prstGeom>
          <a:solidFill>
            <a:srgbClr val="00A5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КАЧЕСТВО ВО ВСЁМ</a:t>
            </a:r>
          </a:p>
          <a:p>
            <a:pPr algn="ctr"/>
            <a:r>
              <a:rPr lang="ru-RU" sz="1200" b="1" dirty="0"/>
              <a:t>ВСЁ ДЛЯ КЛИЕНТА</a:t>
            </a:r>
          </a:p>
        </p:txBody>
      </p:sp>
      <p:sp>
        <p:nvSpPr>
          <p:cNvPr id="36" name="object 4">
            <a:extLst>
              <a:ext uri="{FF2B5EF4-FFF2-40B4-BE49-F238E27FC236}">
                <a16:creationId xmlns:a16="http://schemas.microsoft.com/office/drawing/2014/main" id="{C8B6FF02-4438-43D6-A932-C1A95B552ACC}"/>
              </a:ext>
            </a:extLst>
          </p:cNvPr>
          <p:cNvSpPr txBox="1">
            <a:spLocks/>
          </p:cNvSpPr>
          <p:nvPr/>
        </p:nvSpPr>
        <p:spPr>
          <a:xfrm>
            <a:off x="7002904" y="999307"/>
            <a:ext cx="4346279" cy="21826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Aft>
                <a:spcPts val="600"/>
              </a:spcAft>
            </a:pPr>
            <a:r>
              <a:rPr lang="ru-RU" b="1" kern="0" spc="-30" dirty="0">
                <a:solidFill>
                  <a:srgbClr val="00A651"/>
                </a:solidFill>
              </a:rPr>
              <a:t>ПЛЮСЫ РЕШЕНИЯ от </a:t>
            </a:r>
            <a:r>
              <a:rPr lang="en-US" b="1" kern="0" spc="-30" dirty="0">
                <a:solidFill>
                  <a:srgbClr val="00A651"/>
                </a:solidFill>
              </a:rPr>
              <a:t>install:</a:t>
            </a:r>
            <a:r>
              <a:rPr lang="ru-RU" b="1" kern="0" spc="-30" dirty="0">
                <a:solidFill>
                  <a:srgbClr val="00A651"/>
                </a:solidFill>
              </a:rPr>
              <a:t> </a:t>
            </a:r>
          </a:p>
          <a:p>
            <a:pPr marL="298450" indent="-285750">
              <a:spcAft>
                <a:spcPts val="600"/>
              </a:spcAft>
              <a:buClr>
                <a:srgbClr val="00A551"/>
              </a:buClr>
              <a:buFont typeface="Wingdings" panose="05000000000000000000" pitchFamily="2" charset="2"/>
              <a:buChar char="ü"/>
            </a:pPr>
            <a:r>
              <a:rPr lang="ru-RU" kern="0" spc="-30" dirty="0"/>
              <a:t>Разработано в соответствии с требованиями </a:t>
            </a:r>
            <a:r>
              <a:rPr lang="ru-RU" b="1" kern="0" spc="-30" dirty="0"/>
              <a:t>ПАО «Россети»</a:t>
            </a:r>
          </a:p>
          <a:p>
            <a:pPr marL="298450" indent="-285750">
              <a:spcAft>
                <a:spcPts val="600"/>
              </a:spcAft>
              <a:buClr>
                <a:srgbClr val="00A551"/>
              </a:buClr>
              <a:buFont typeface="Wingdings" panose="05000000000000000000" pitchFamily="2" charset="2"/>
              <a:buChar char="ü"/>
            </a:pPr>
            <a:r>
              <a:rPr lang="ru-RU" kern="0" spc="-30" dirty="0"/>
              <a:t>Комплект изделий </a:t>
            </a:r>
            <a:r>
              <a:rPr lang="en-US" b="1" kern="0" spc="-30" dirty="0">
                <a:solidFill>
                  <a:srgbClr val="00A551"/>
                </a:solidFill>
              </a:rPr>
              <a:t>install</a:t>
            </a:r>
            <a:r>
              <a:rPr lang="en-US" b="1" kern="0" spc="-30" dirty="0"/>
              <a:t> </a:t>
            </a:r>
            <a:r>
              <a:rPr lang="ru-RU" kern="0" spc="-30" dirty="0"/>
              <a:t>прошел испытания на нагрузку в сборе</a:t>
            </a:r>
            <a:endParaRPr lang="en-US" kern="0" spc="-30" dirty="0"/>
          </a:p>
          <a:p>
            <a:pPr marL="298450" indent="-285750">
              <a:spcAft>
                <a:spcPts val="600"/>
              </a:spcAft>
              <a:buClr>
                <a:srgbClr val="00A551"/>
              </a:buClr>
              <a:buFont typeface="Wingdings" panose="05000000000000000000" pitchFamily="2" charset="2"/>
              <a:buChar char="ü"/>
            </a:pPr>
            <a:r>
              <a:rPr lang="ru-RU" kern="0" spc="-30" dirty="0"/>
              <a:t>На </a:t>
            </a:r>
            <a:r>
              <a:rPr lang="en-US" b="1" kern="0" spc="-30" dirty="0">
                <a:solidFill>
                  <a:srgbClr val="00A551"/>
                </a:solidFill>
              </a:rPr>
              <a:t>14</a:t>
            </a:r>
            <a:r>
              <a:rPr lang="ru-RU" b="1" kern="0" spc="-30" dirty="0">
                <a:solidFill>
                  <a:srgbClr val="00A551"/>
                </a:solidFill>
              </a:rPr>
              <a:t>%</a:t>
            </a:r>
            <a:r>
              <a:rPr lang="ru-RU" kern="0" spc="-30" dirty="0"/>
              <a:t> выгоднее, чем «конструктор» из изделий от разных брендов</a:t>
            </a:r>
            <a:endParaRPr lang="ru-RU" kern="0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1138CD3-2651-47C6-8D8D-B37AA5E51D25}"/>
              </a:ext>
            </a:extLst>
          </p:cNvPr>
          <p:cNvSpPr/>
          <p:nvPr/>
        </p:nvSpPr>
        <p:spPr>
          <a:xfrm>
            <a:off x="6420550" y="5084592"/>
            <a:ext cx="1107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kern="0" spc="-30" dirty="0"/>
              <a:t> </a:t>
            </a:r>
            <a:r>
              <a:rPr lang="ru-RU" sz="1400" b="1" kern="0" spc="-30" dirty="0"/>
              <a:t>Кронштейн </a:t>
            </a:r>
          </a:p>
          <a:p>
            <a:r>
              <a:rPr lang="ru-RU" sz="1400" b="1" kern="0" spc="-30" dirty="0"/>
              <a:t>СА-25</a:t>
            </a:r>
            <a:endParaRPr lang="ru-RU" sz="1400" dirty="0"/>
          </a:p>
        </p:txBody>
      </p:sp>
      <p:sp>
        <p:nvSpPr>
          <p:cNvPr id="42" name="object 24">
            <a:extLst>
              <a:ext uri="{FF2B5EF4-FFF2-40B4-BE49-F238E27FC236}">
                <a16:creationId xmlns:a16="http://schemas.microsoft.com/office/drawing/2014/main" id="{1F76BE48-5C8F-44FE-B232-79A775A5B86C}"/>
              </a:ext>
            </a:extLst>
          </p:cNvPr>
          <p:cNvSpPr/>
          <p:nvPr/>
        </p:nvSpPr>
        <p:spPr>
          <a:xfrm>
            <a:off x="4365077" y="3341948"/>
            <a:ext cx="384175" cy="390525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2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43" name="object 24">
            <a:extLst>
              <a:ext uri="{FF2B5EF4-FFF2-40B4-BE49-F238E27FC236}">
                <a16:creationId xmlns:a16="http://schemas.microsoft.com/office/drawing/2014/main" id="{A94F2A58-DC72-4006-8CBC-947431325107}"/>
              </a:ext>
            </a:extLst>
          </p:cNvPr>
          <p:cNvSpPr/>
          <p:nvPr/>
        </p:nvSpPr>
        <p:spPr>
          <a:xfrm>
            <a:off x="2767614" y="2428822"/>
            <a:ext cx="384175" cy="390525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3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9F0C3D26-E1BF-4F97-9A71-7BBB1B0981A2}"/>
              </a:ext>
            </a:extLst>
          </p:cNvPr>
          <p:cNvSpPr/>
          <p:nvPr/>
        </p:nvSpPr>
        <p:spPr>
          <a:xfrm>
            <a:off x="10041704" y="4943621"/>
            <a:ext cx="93936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kern="0" spc="-30" dirty="0"/>
              <a:t>Зажим </a:t>
            </a:r>
            <a:endParaRPr lang="en-US" sz="1400" b="1" kern="0" spc="-30" dirty="0"/>
          </a:p>
          <a:p>
            <a:r>
              <a:rPr lang="ru-RU" sz="1400" b="1" kern="0" spc="-30" dirty="0"/>
              <a:t>анкерный</a:t>
            </a:r>
          </a:p>
          <a:p>
            <a:r>
              <a:rPr lang="en-US" sz="1400" b="1" kern="0" spc="-30" dirty="0"/>
              <a:t>STC</a:t>
            </a:r>
            <a:endParaRPr lang="ru-RU" sz="1400" dirty="0"/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0AB1358D-C190-4D5A-8F9B-300BE2ABEB41}"/>
              </a:ext>
            </a:extLst>
          </p:cNvPr>
          <p:cNvSpPr/>
          <p:nvPr/>
        </p:nvSpPr>
        <p:spPr>
          <a:xfrm>
            <a:off x="6868315" y="834130"/>
            <a:ext cx="4568450" cy="2440655"/>
          </a:xfrm>
          <a:prstGeom prst="roundRect">
            <a:avLst>
              <a:gd name="adj" fmla="val 5619"/>
            </a:avLst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11B576BF-DFDB-4F03-A52B-1828013ED256}"/>
              </a:ext>
            </a:extLst>
          </p:cNvPr>
          <p:cNvSpPr txBox="1">
            <a:spLocks/>
          </p:cNvSpPr>
          <p:nvPr/>
        </p:nvSpPr>
        <p:spPr>
          <a:xfrm>
            <a:off x="679962" y="6594196"/>
            <a:ext cx="9784076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Коттеджный посёлок</a:t>
            </a:r>
            <a:r>
              <a:rPr lang="ru-RU" sz="1500" b="1" kern="0" spc="-30" dirty="0">
                <a:solidFill>
                  <a:srgbClr val="00A651"/>
                </a:solidFill>
              </a:rPr>
              <a:t> </a:t>
            </a: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Уличное освещение</a:t>
            </a:r>
            <a:r>
              <a:rPr lang="en-US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СНТ</a:t>
            </a:r>
            <a:r>
              <a:rPr lang="en-US" sz="1500" b="1" kern="0" spc="-30" dirty="0">
                <a:solidFill>
                  <a:srgbClr val="00A651"/>
                </a:solidFill>
              </a:rPr>
              <a:t> 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Промышленные объекты </a:t>
            </a: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Коммерческие объекты</a:t>
            </a:r>
            <a:r>
              <a:rPr lang="en-US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Жилая застройка</a:t>
            </a:r>
            <a:endParaRPr lang="ru-RU" sz="1500" b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Прямоугольник: скругленные верхние углы 38">
            <a:extLst>
              <a:ext uri="{FF2B5EF4-FFF2-40B4-BE49-F238E27FC236}">
                <a16:creationId xmlns:a16="http://schemas.microsoft.com/office/drawing/2014/main" id="{8D071664-5B64-42D0-A308-B45B4E2C5FD2}"/>
              </a:ext>
            </a:extLst>
          </p:cNvPr>
          <p:cNvSpPr/>
          <p:nvPr/>
        </p:nvSpPr>
        <p:spPr>
          <a:xfrm rot="16200000">
            <a:off x="11536148" y="1598048"/>
            <a:ext cx="842218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0A551"/>
                </a:solidFill>
              </a:rPr>
              <a:t>СТРОЙ -МОНТАЖ</a:t>
            </a:r>
          </a:p>
        </p:txBody>
      </p:sp>
      <p:sp>
        <p:nvSpPr>
          <p:cNvPr id="46" name="Прямоугольник: скругленные верхние углы 45">
            <a:extLst>
              <a:ext uri="{FF2B5EF4-FFF2-40B4-BE49-F238E27FC236}">
                <a16:creationId xmlns:a16="http://schemas.microsoft.com/office/drawing/2014/main" id="{BF373009-B5FB-4CED-BF97-24C5EFE91E35}"/>
              </a:ext>
            </a:extLst>
          </p:cNvPr>
          <p:cNvSpPr/>
          <p:nvPr/>
        </p:nvSpPr>
        <p:spPr>
          <a:xfrm rot="16200000">
            <a:off x="11497872" y="2537434"/>
            <a:ext cx="918769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0A551"/>
                </a:solidFill>
              </a:rPr>
              <a:t>ТОРГОВЫЕ</a:t>
            </a:r>
          </a:p>
          <a:p>
            <a:pPr algn="ctr"/>
            <a:r>
              <a:rPr lang="ru-RU" sz="1000" b="1" dirty="0">
                <a:solidFill>
                  <a:srgbClr val="00A551"/>
                </a:solidFill>
              </a:rPr>
              <a:t>КОМПАНИИ</a:t>
            </a:r>
          </a:p>
        </p:txBody>
      </p:sp>
      <p:sp>
        <p:nvSpPr>
          <p:cNvPr id="53" name="Прямоугольник: скругленные верхние углы 52">
            <a:extLst>
              <a:ext uri="{FF2B5EF4-FFF2-40B4-BE49-F238E27FC236}">
                <a16:creationId xmlns:a16="http://schemas.microsoft.com/office/drawing/2014/main" id="{638957F0-8A74-4749-A963-F5DA52AB3116}"/>
              </a:ext>
            </a:extLst>
          </p:cNvPr>
          <p:cNvSpPr/>
          <p:nvPr/>
        </p:nvSpPr>
        <p:spPr>
          <a:xfrm rot="16200000">
            <a:off x="11546492" y="3476820"/>
            <a:ext cx="842219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0A551"/>
                </a:solidFill>
              </a:rPr>
              <a:t>ГОС</a:t>
            </a:r>
          </a:p>
          <a:p>
            <a:pPr algn="ctr"/>
            <a:r>
              <a:rPr lang="ru-RU" sz="1000" b="1" dirty="0">
                <a:solidFill>
                  <a:srgbClr val="00A551"/>
                </a:solidFill>
              </a:rPr>
              <a:t>ЗАКАЗ</a:t>
            </a:r>
          </a:p>
        </p:txBody>
      </p:sp>
      <p:sp>
        <p:nvSpPr>
          <p:cNvPr id="59" name="Прямоугольник: скругленные верхние углы 58">
            <a:extLst>
              <a:ext uri="{FF2B5EF4-FFF2-40B4-BE49-F238E27FC236}">
                <a16:creationId xmlns:a16="http://schemas.microsoft.com/office/drawing/2014/main" id="{DDAFDDEB-9779-4961-9AA4-7512ACC5907C}"/>
              </a:ext>
            </a:extLst>
          </p:cNvPr>
          <p:cNvSpPr/>
          <p:nvPr/>
        </p:nvSpPr>
        <p:spPr>
          <a:xfrm rot="16200000">
            <a:off x="11546492" y="4382453"/>
            <a:ext cx="842219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A551"/>
                </a:solidFill>
              </a:rPr>
              <a:t>СТРОИТЕЛИ</a:t>
            </a:r>
          </a:p>
          <a:p>
            <a:pPr algn="ctr"/>
            <a:r>
              <a:rPr lang="ru-RU" sz="900" b="1" dirty="0">
                <a:solidFill>
                  <a:srgbClr val="00A551"/>
                </a:solidFill>
              </a:rPr>
              <a:t>ДОРОГ</a:t>
            </a:r>
          </a:p>
        </p:txBody>
      </p:sp>
      <p:sp>
        <p:nvSpPr>
          <p:cNvPr id="60" name="Прямоугольник: скругленные верхние углы 59">
            <a:extLst>
              <a:ext uri="{FF2B5EF4-FFF2-40B4-BE49-F238E27FC236}">
                <a16:creationId xmlns:a16="http://schemas.microsoft.com/office/drawing/2014/main" id="{23B16B5F-3ACD-4838-ABC7-2A44A23D5E06}"/>
              </a:ext>
            </a:extLst>
          </p:cNvPr>
          <p:cNvSpPr/>
          <p:nvPr/>
        </p:nvSpPr>
        <p:spPr>
          <a:xfrm rot="16200000">
            <a:off x="11543939" y="5289452"/>
            <a:ext cx="842219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A551"/>
                </a:solidFill>
              </a:rPr>
              <a:t>СТРОИТЕЛИ</a:t>
            </a:r>
          </a:p>
          <a:p>
            <a:pPr algn="ctr"/>
            <a:r>
              <a:rPr lang="ru-RU" sz="900" b="1" dirty="0">
                <a:solidFill>
                  <a:srgbClr val="00A551"/>
                </a:solidFill>
              </a:rPr>
              <a:t>ЛЭП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2CFF2DF-269C-460E-8F8A-CE45C3BE9F7F}"/>
              </a:ext>
            </a:extLst>
          </p:cNvPr>
          <p:cNvSpPr/>
          <p:nvPr/>
        </p:nvSpPr>
        <p:spPr>
          <a:xfrm>
            <a:off x="8260626" y="4943281"/>
            <a:ext cx="102784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kern="0" spc="-30" dirty="0"/>
              <a:t>Фасадное </a:t>
            </a:r>
            <a:endParaRPr lang="en-US" sz="1400" b="1" kern="0" spc="-30" dirty="0"/>
          </a:p>
          <a:p>
            <a:r>
              <a:rPr lang="ru-RU" sz="1400" b="1" kern="0" spc="-30" dirty="0"/>
              <a:t>крепление </a:t>
            </a:r>
            <a:endParaRPr lang="en-US" sz="1400" b="1" kern="0" spc="-30" dirty="0"/>
          </a:p>
          <a:p>
            <a:r>
              <a:rPr lang="en-US" sz="1400" b="1" kern="0" spc="-30" dirty="0"/>
              <a:t>BRPF</a:t>
            </a:r>
            <a:r>
              <a:rPr lang="ru-RU" sz="1400" b="1" kern="0" spc="-30" dirty="0"/>
              <a:t>-60-1</a:t>
            </a:r>
            <a:endParaRPr lang="ru-RU" sz="1400" dirty="0"/>
          </a:p>
        </p:txBody>
      </p:sp>
      <p:sp>
        <p:nvSpPr>
          <p:cNvPr id="31" name="object 21">
            <a:extLst>
              <a:ext uri="{FF2B5EF4-FFF2-40B4-BE49-F238E27FC236}">
                <a16:creationId xmlns:a16="http://schemas.microsoft.com/office/drawing/2014/main" id="{3C9D78E6-92D5-44BD-AA2B-640AD88A5B94}"/>
              </a:ext>
            </a:extLst>
          </p:cNvPr>
          <p:cNvSpPr/>
          <p:nvPr/>
        </p:nvSpPr>
        <p:spPr>
          <a:xfrm>
            <a:off x="8292257" y="3828313"/>
            <a:ext cx="1131882" cy="1074237"/>
          </a:xfrm>
          <a:custGeom>
            <a:avLst/>
            <a:gdLst/>
            <a:ahLst/>
            <a:cxnLst/>
            <a:rect l="l" t="t" r="r" b="b"/>
            <a:pathLst>
              <a:path w="960120" h="960120">
                <a:moveTo>
                  <a:pt x="0" y="160020"/>
                </a:moveTo>
                <a:lnTo>
                  <a:pt x="8156" y="109435"/>
                </a:lnTo>
                <a:lnTo>
                  <a:pt x="30870" y="65507"/>
                </a:lnTo>
                <a:lnTo>
                  <a:pt x="65507" y="30870"/>
                </a:lnTo>
                <a:lnTo>
                  <a:pt x="109435" y="8156"/>
                </a:lnTo>
                <a:lnTo>
                  <a:pt x="160019" y="0"/>
                </a:lnTo>
                <a:lnTo>
                  <a:pt x="800100" y="0"/>
                </a:lnTo>
                <a:lnTo>
                  <a:pt x="850684" y="8156"/>
                </a:lnTo>
                <a:lnTo>
                  <a:pt x="894612" y="30870"/>
                </a:lnTo>
                <a:lnTo>
                  <a:pt x="929249" y="65507"/>
                </a:lnTo>
                <a:lnTo>
                  <a:pt x="951963" y="109435"/>
                </a:lnTo>
                <a:lnTo>
                  <a:pt x="960119" y="160020"/>
                </a:lnTo>
                <a:lnTo>
                  <a:pt x="960119" y="800100"/>
                </a:lnTo>
                <a:lnTo>
                  <a:pt x="951963" y="850684"/>
                </a:lnTo>
                <a:lnTo>
                  <a:pt x="929249" y="894612"/>
                </a:lnTo>
                <a:lnTo>
                  <a:pt x="894612" y="929249"/>
                </a:lnTo>
                <a:lnTo>
                  <a:pt x="850684" y="951963"/>
                </a:lnTo>
                <a:lnTo>
                  <a:pt x="800100" y="960119"/>
                </a:lnTo>
                <a:lnTo>
                  <a:pt x="160019" y="960119"/>
                </a:lnTo>
                <a:lnTo>
                  <a:pt x="109435" y="951963"/>
                </a:lnTo>
                <a:lnTo>
                  <a:pt x="65507" y="929249"/>
                </a:lnTo>
                <a:lnTo>
                  <a:pt x="30870" y="894612"/>
                </a:lnTo>
                <a:lnTo>
                  <a:pt x="8156" y="850684"/>
                </a:lnTo>
                <a:lnTo>
                  <a:pt x="0" y="800100"/>
                </a:lnTo>
                <a:lnTo>
                  <a:pt x="0" y="160020"/>
                </a:lnTo>
                <a:close/>
              </a:path>
            </a:pathLst>
          </a:custGeom>
          <a:ln w="19812">
            <a:solidFill>
              <a:srgbClr val="00A651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highlight>
                <a:srgbClr val="00A651"/>
              </a:highlight>
            </a:endParaRPr>
          </a:p>
        </p:txBody>
      </p:sp>
      <p:sp>
        <p:nvSpPr>
          <p:cNvPr id="34" name="object 24">
            <a:extLst>
              <a:ext uri="{FF2B5EF4-FFF2-40B4-BE49-F238E27FC236}">
                <a16:creationId xmlns:a16="http://schemas.microsoft.com/office/drawing/2014/main" id="{D728BE3A-FF21-4DB3-89D6-D910A3F15EC6}"/>
              </a:ext>
            </a:extLst>
          </p:cNvPr>
          <p:cNvSpPr/>
          <p:nvPr/>
        </p:nvSpPr>
        <p:spPr>
          <a:xfrm>
            <a:off x="8165203" y="3740257"/>
            <a:ext cx="286045" cy="290773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</a:rPr>
              <a:t>2</a:t>
            </a:r>
            <a:endParaRPr sz="1600" b="1" dirty="0">
              <a:solidFill>
                <a:schemeClr val="bg1"/>
              </a:solidFill>
            </a:endParaRPr>
          </a:p>
        </p:txBody>
      </p:sp>
      <p:sp>
        <p:nvSpPr>
          <p:cNvPr id="35" name="object 21">
            <a:extLst>
              <a:ext uri="{FF2B5EF4-FFF2-40B4-BE49-F238E27FC236}">
                <a16:creationId xmlns:a16="http://schemas.microsoft.com/office/drawing/2014/main" id="{4CCD21C7-79EC-49E8-A167-E78D61944C2E}"/>
              </a:ext>
            </a:extLst>
          </p:cNvPr>
          <p:cNvSpPr/>
          <p:nvPr/>
        </p:nvSpPr>
        <p:spPr>
          <a:xfrm>
            <a:off x="10128276" y="3828313"/>
            <a:ext cx="1131882" cy="1074237"/>
          </a:xfrm>
          <a:custGeom>
            <a:avLst/>
            <a:gdLst/>
            <a:ahLst/>
            <a:cxnLst/>
            <a:rect l="l" t="t" r="r" b="b"/>
            <a:pathLst>
              <a:path w="960120" h="960120">
                <a:moveTo>
                  <a:pt x="0" y="160020"/>
                </a:moveTo>
                <a:lnTo>
                  <a:pt x="8156" y="109435"/>
                </a:lnTo>
                <a:lnTo>
                  <a:pt x="30870" y="65507"/>
                </a:lnTo>
                <a:lnTo>
                  <a:pt x="65507" y="30870"/>
                </a:lnTo>
                <a:lnTo>
                  <a:pt x="109435" y="8156"/>
                </a:lnTo>
                <a:lnTo>
                  <a:pt x="160019" y="0"/>
                </a:lnTo>
                <a:lnTo>
                  <a:pt x="800100" y="0"/>
                </a:lnTo>
                <a:lnTo>
                  <a:pt x="850684" y="8156"/>
                </a:lnTo>
                <a:lnTo>
                  <a:pt x="894612" y="30870"/>
                </a:lnTo>
                <a:lnTo>
                  <a:pt x="929249" y="65507"/>
                </a:lnTo>
                <a:lnTo>
                  <a:pt x="951963" y="109435"/>
                </a:lnTo>
                <a:lnTo>
                  <a:pt x="960119" y="160020"/>
                </a:lnTo>
                <a:lnTo>
                  <a:pt x="960119" y="800100"/>
                </a:lnTo>
                <a:lnTo>
                  <a:pt x="951963" y="850684"/>
                </a:lnTo>
                <a:lnTo>
                  <a:pt x="929249" y="894612"/>
                </a:lnTo>
                <a:lnTo>
                  <a:pt x="894612" y="929249"/>
                </a:lnTo>
                <a:lnTo>
                  <a:pt x="850684" y="951963"/>
                </a:lnTo>
                <a:lnTo>
                  <a:pt x="800100" y="960119"/>
                </a:lnTo>
                <a:lnTo>
                  <a:pt x="160019" y="960119"/>
                </a:lnTo>
                <a:lnTo>
                  <a:pt x="109435" y="951963"/>
                </a:lnTo>
                <a:lnTo>
                  <a:pt x="65507" y="929249"/>
                </a:lnTo>
                <a:lnTo>
                  <a:pt x="30870" y="894612"/>
                </a:lnTo>
                <a:lnTo>
                  <a:pt x="8156" y="850684"/>
                </a:lnTo>
                <a:lnTo>
                  <a:pt x="0" y="800100"/>
                </a:lnTo>
                <a:lnTo>
                  <a:pt x="0" y="160020"/>
                </a:lnTo>
                <a:close/>
              </a:path>
            </a:pathLst>
          </a:custGeom>
          <a:ln w="19812">
            <a:solidFill>
              <a:srgbClr val="00A651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highlight>
                <a:srgbClr val="00A651"/>
              </a:highlight>
            </a:endParaRPr>
          </a:p>
        </p:txBody>
      </p:sp>
      <p:sp>
        <p:nvSpPr>
          <p:cNvPr id="44" name="object 24">
            <a:extLst>
              <a:ext uri="{FF2B5EF4-FFF2-40B4-BE49-F238E27FC236}">
                <a16:creationId xmlns:a16="http://schemas.microsoft.com/office/drawing/2014/main" id="{47191A5C-DDAD-44B6-820C-96B4792B817A}"/>
              </a:ext>
            </a:extLst>
          </p:cNvPr>
          <p:cNvSpPr/>
          <p:nvPr/>
        </p:nvSpPr>
        <p:spPr>
          <a:xfrm>
            <a:off x="10001222" y="3740257"/>
            <a:ext cx="286045" cy="290773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</a:rPr>
              <a:t>3</a:t>
            </a:r>
            <a:endParaRPr sz="1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DE18E3-18FD-46F4-B1C3-8C1A8D95D5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26605" r="1104" b="35021"/>
          <a:stretch/>
        </p:blipFill>
        <p:spPr>
          <a:xfrm rot="21322344">
            <a:off x="8361888" y="4087530"/>
            <a:ext cx="992620" cy="47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57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EEE14E-7FFC-4FF4-A7A3-319D91DB7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9" y="1053470"/>
            <a:ext cx="5915025" cy="4648200"/>
          </a:xfrm>
          <a:prstGeom prst="rect">
            <a:avLst/>
          </a:prstGeom>
        </p:spPr>
      </p:pic>
      <p:sp>
        <p:nvSpPr>
          <p:cNvPr id="15" name="object 4">
            <a:extLst>
              <a:ext uri="{FF2B5EF4-FFF2-40B4-BE49-F238E27FC236}">
                <a16:creationId xmlns:a16="http://schemas.microsoft.com/office/drawing/2014/main" id="{53806E78-574F-4417-B170-E70734B60EE5}"/>
              </a:ext>
            </a:extLst>
          </p:cNvPr>
          <p:cNvSpPr txBox="1">
            <a:spLocks/>
          </p:cNvSpPr>
          <p:nvPr/>
        </p:nvSpPr>
        <p:spPr>
          <a:xfrm>
            <a:off x="1968334" y="185902"/>
            <a:ext cx="9468431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ru-RU" sz="3200" b="1" kern="0" spc="-30" dirty="0">
                <a:solidFill>
                  <a:srgbClr val="00A651"/>
                </a:solidFill>
              </a:rPr>
              <a:t>Промежуточное крепление СИП-2 </a:t>
            </a:r>
          </a:p>
          <a:p>
            <a:pPr marL="12700">
              <a:spcBef>
                <a:spcPts val="100"/>
              </a:spcBef>
            </a:pPr>
            <a:r>
              <a:rPr lang="ru-RU" sz="3200" b="1" kern="0" spc="-30" dirty="0">
                <a:solidFill>
                  <a:srgbClr val="00A651"/>
                </a:solidFill>
              </a:rPr>
              <a:t>со светильником</a:t>
            </a:r>
            <a:endParaRPr lang="ru-RU" sz="3200" b="1" kern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8EF01C-5EDE-43C8-8725-1717CE3BD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75229"/>
            <a:ext cx="1775791" cy="551512"/>
          </a:xfrm>
          <a:prstGeom prst="rect">
            <a:avLst/>
          </a:prstGeom>
        </p:spPr>
      </p:pic>
      <p:sp>
        <p:nvSpPr>
          <p:cNvPr id="25" name="Прямоугольник: скругленные верхние углы 24">
            <a:extLst>
              <a:ext uri="{FF2B5EF4-FFF2-40B4-BE49-F238E27FC236}">
                <a16:creationId xmlns:a16="http://schemas.microsoft.com/office/drawing/2014/main" id="{DCE84F79-A648-4EF1-BC95-8C0073CDB373}"/>
              </a:ext>
            </a:extLst>
          </p:cNvPr>
          <p:cNvSpPr/>
          <p:nvPr/>
        </p:nvSpPr>
        <p:spPr>
          <a:xfrm rot="5400000">
            <a:off x="-346866" y="2775688"/>
            <a:ext cx="1131882" cy="438150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СИП-2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7E45BDB-14ED-4C4C-8768-61F1306E8C07}"/>
              </a:ext>
            </a:extLst>
          </p:cNvPr>
          <p:cNvSpPr/>
          <p:nvPr/>
        </p:nvSpPr>
        <p:spPr>
          <a:xfrm>
            <a:off x="10676673" y="184757"/>
            <a:ext cx="1520184" cy="551512"/>
          </a:xfrm>
          <a:prstGeom prst="rect">
            <a:avLst/>
          </a:prstGeom>
          <a:solidFill>
            <a:srgbClr val="00A5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КАЧЕСТВО ВО ВСЁМ</a:t>
            </a:r>
          </a:p>
          <a:p>
            <a:pPr algn="ctr"/>
            <a:r>
              <a:rPr lang="ru-RU" sz="1200" b="1" dirty="0"/>
              <a:t>ВСЁ ДЛЯ КЛИЕНТА</a:t>
            </a:r>
          </a:p>
        </p:txBody>
      </p:sp>
      <p:sp>
        <p:nvSpPr>
          <p:cNvPr id="36" name="object 4">
            <a:extLst>
              <a:ext uri="{FF2B5EF4-FFF2-40B4-BE49-F238E27FC236}">
                <a16:creationId xmlns:a16="http://schemas.microsoft.com/office/drawing/2014/main" id="{C8B6FF02-4438-43D6-A932-C1A95B552ACC}"/>
              </a:ext>
            </a:extLst>
          </p:cNvPr>
          <p:cNvSpPr txBox="1">
            <a:spLocks/>
          </p:cNvSpPr>
          <p:nvPr/>
        </p:nvSpPr>
        <p:spPr>
          <a:xfrm>
            <a:off x="5157166" y="1089113"/>
            <a:ext cx="6472141" cy="13516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Aft>
                <a:spcPts val="600"/>
              </a:spcAft>
            </a:pPr>
            <a:r>
              <a:rPr lang="ru-RU" b="1" kern="0" spc="-30" dirty="0">
                <a:solidFill>
                  <a:srgbClr val="00A651"/>
                </a:solidFill>
              </a:rPr>
              <a:t>ПЛЮСЫ РЕШЕНИЯ от </a:t>
            </a:r>
            <a:r>
              <a:rPr lang="en-US" b="1" kern="0" spc="-30" dirty="0">
                <a:solidFill>
                  <a:srgbClr val="00A651"/>
                </a:solidFill>
              </a:rPr>
              <a:t>install:</a:t>
            </a:r>
            <a:r>
              <a:rPr lang="ru-RU" b="1" kern="0" spc="-30" dirty="0">
                <a:solidFill>
                  <a:srgbClr val="00A651"/>
                </a:solidFill>
              </a:rPr>
              <a:t> </a:t>
            </a:r>
          </a:p>
          <a:p>
            <a:pPr marL="298450" indent="-285750">
              <a:spcAft>
                <a:spcPts val="600"/>
              </a:spcAft>
              <a:buClr>
                <a:srgbClr val="00A551"/>
              </a:buClr>
              <a:buFont typeface="Wingdings" panose="05000000000000000000" pitchFamily="2" charset="2"/>
              <a:buChar char="ü"/>
            </a:pPr>
            <a:r>
              <a:rPr lang="ru-RU" kern="0" spc="-30" dirty="0"/>
              <a:t>Разработано в соответствии с требованиями </a:t>
            </a:r>
            <a:r>
              <a:rPr lang="ru-RU" b="1" kern="0" spc="-30" dirty="0"/>
              <a:t>ПАО «Россети»</a:t>
            </a:r>
          </a:p>
          <a:p>
            <a:pPr marL="298450" indent="-285750">
              <a:spcAft>
                <a:spcPts val="600"/>
              </a:spcAft>
              <a:buClr>
                <a:srgbClr val="00A551"/>
              </a:buClr>
              <a:buFont typeface="Wingdings" panose="05000000000000000000" pitchFamily="2" charset="2"/>
              <a:buChar char="ü"/>
            </a:pPr>
            <a:r>
              <a:rPr lang="ru-RU" kern="0" spc="-30" dirty="0"/>
              <a:t>Комплект изделий </a:t>
            </a:r>
            <a:r>
              <a:rPr lang="en-US" b="1" kern="0" spc="-30" dirty="0">
                <a:solidFill>
                  <a:srgbClr val="00A551"/>
                </a:solidFill>
              </a:rPr>
              <a:t>install</a:t>
            </a:r>
            <a:r>
              <a:rPr lang="en-US" b="1" kern="0" spc="-30" dirty="0"/>
              <a:t> </a:t>
            </a:r>
            <a:r>
              <a:rPr lang="ru-RU" kern="0" spc="-30" dirty="0"/>
              <a:t>прошел испытания на нагрузку в сборе</a:t>
            </a:r>
            <a:endParaRPr lang="en-US" kern="0" spc="-30" dirty="0"/>
          </a:p>
          <a:p>
            <a:pPr marL="298450" indent="-285750">
              <a:spcAft>
                <a:spcPts val="600"/>
              </a:spcAft>
              <a:buClr>
                <a:srgbClr val="00A551"/>
              </a:buClr>
              <a:buFont typeface="Wingdings" panose="05000000000000000000" pitchFamily="2" charset="2"/>
              <a:buChar char="ü"/>
            </a:pPr>
            <a:r>
              <a:rPr lang="ru-RU" kern="0" spc="-30" dirty="0"/>
              <a:t>На </a:t>
            </a:r>
            <a:r>
              <a:rPr lang="ru-RU" b="1" kern="0" spc="-30" dirty="0">
                <a:solidFill>
                  <a:srgbClr val="00A551"/>
                </a:solidFill>
              </a:rPr>
              <a:t>15%</a:t>
            </a:r>
            <a:r>
              <a:rPr lang="ru-RU" kern="0" spc="-30" dirty="0"/>
              <a:t> выгоднее «конструктора» из изделий от разных брендов</a:t>
            </a:r>
            <a:endParaRPr lang="ru-RU" kern="0" dirty="0"/>
          </a:p>
        </p:txBody>
      </p:sp>
      <p:sp>
        <p:nvSpPr>
          <p:cNvPr id="42" name="object 24">
            <a:extLst>
              <a:ext uri="{FF2B5EF4-FFF2-40B4-BE49-F238E27FC236}">
                <a16:creationId xmlns:a16="http://schemas.microsoft.com/office/drawing/2014/main" id="{1F76BE48-5C8F-44FE-B232-79A775A5B86C}"/>
              </a:ext>
            </a:extLst>
          </p:cNvPr>
          <p:cNvSpPr/>
          <p:nvPr/>
        </p:nvSpPr>
        <p:spPr>
          <a:xfrm>
            <a:off x="3571737" y="1864595"/>
            <a:ext cx="384175" cy="390525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2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43" name="object 24">
            <a:extLst>
              <a:ext uri="{FF2B5EF4-FFF2-40B4-BE49-F238E27FC236}">
                <a16:creationId xmlns:a16="http://schemas.microsoft.com/office/drawing/2014/main" id="{A94F2A58-DC72-4006-8CBC-947431325107}"/>
              </a:ext>
            </a:extLst>
          </p:cNvPr>
          <p:cNvSpPr/>
          <p:nvPr/>
        </p:nvSpPr>
        <p:spPr>
          <a:xfrm>
            <a:off x="3988386" y="2468854"/>
            <a:ext cx="384175" cy="390525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3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44" name="object 24">
            <a:extLst>
              <a:ext uri="{FF2B5EF4-FFF2-40B4-BE49-F238E27FC236}">
                <a16:creationId xmlns:a16="http://schemas.microsoft.com/office/drawing/2014/main" id="{F508D0C7-C33F-4AD1-B0C5-FD253D688F52}"/>
              </a:ext>
            </a:extLst>
          </p:cNvPr>
          <p:cNvSpPr/>
          <p:nvPr/>
        </p:nvSpPr>
        <p:spPr>
          <a:xfrm>
            <a:off x="3571737" y="5145980"/>
            <a:ext cx="384175" cy="390525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4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11B576BF-DFDB-4F03-A52B-1828013ED256}"/>
              </a:ext>
            </a:extLst>
          </p:cNvPr>
          <p:cNvSpPr txBox="1">
            <a:spLocks/>
          </p:cNvSpPr>
          <p:nvPr/>
        </p:nvSpPr>
        <p:spPr>
          <a:xfrm>
            <a:off x="679962" y="6594196"/>
            <a:ext cx="9784076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Коттеджный посёлок</a:t>
            </a:r>
            <a:r>
              <a:rPr lang="ru-RU" sz="1500" b="1" kern="0" spc="-30" dirty="0">
                <a:solidFill>
                  <a:srgbClr val="00A651"/>
                </a:solidFill>
              </a:rPr>
              <a:t> </a:t>
            </a: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Уличное освещение</a:t>
            </a:r>
            <a:r>
              <a:rPr lang="en-US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СНТ</a:t>
            </a:r>
            <a:r>
              <a:rPr lang="en-US" sz="1500" b="1" kern="0" spc="-30" dirty="0">
                <a:solidFill>
                  <a:srgbClr val="00A651"/>
                </a:solidFill>
              </a:rPr>
              <a:t> 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Промышленные объекты </a:t>
            </a: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Коммерческие объекты</a:t>
            </a:r>
            <a:r>
              <a:rPr lang="en-US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Жилая застройка</a:t>
            </a:r>
            <a:endParaRPr lang="ru-RU" sz="1500" b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Прямоугольник: скругленные верхние углы 38">
            <a:extLst>
              <a:ext uri="{FF2B5EF4-FFF2-40B4-BE49-F238E27FC236}">
                <a16:creationId xmlns:a16="http://schemas.microsoft.com/office/drawing/2014/main" id="{8D071664-5B64-42D0-A308-B45B4E2C5FD2}"/>
              </a:ext>
            </a:extLst>
          </p:cNvPr>
          <p:cNvSpPr/>
          <p:nvPr/>
        </p:nvSpPr>
        <p:spPr>
          <a:xfrm rot="16200000">
            <a:off x="11536148" y="1598048"/>
            <a:ext cx="842218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0A551"/>
                </a:solidFill>
              </a:rPr>
              <a:t>СТРОЙ -МОНТАЖ</a:t>
            </a:r>
          </a:p>
        </p:txBody>
      </p:sp>
      <p:sp>
        <p:nvSpPr>
          <p:cNvPr id="46" name="Прямоугольник: скругленные верхние углы 45">
            <a:extLst>
              <a:ext uri="{FF2B5EF4-FFF2-40B4-BE49-F238E27FC236}">
                <a16:creationId xmlns:a16="http://schemas.microsoft.com/office/drawing/2014/main" id="{BF373009-B5FB-4CED-BF97-24C5EFE91E35}"/>
              </a:ext>
            </a:extLst>
          </p:cNvPr>
          <p:cNvSpPr/>
          <p:nvPr/>
        </p:nvSpPr>
        <p:spPr>
          <a:xfrm rot="16200000">
            <a:off x="11497872" y="2537434"/>
            <a:ext cx="918769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0A551"/>
                </a:solidFill>
              </a:rPr>
              <a:t>ТОРГОВЫЕ</a:t>
            </a:r>
          </a:p>
          <a:p>
            <a:pPr algn="ctr"/>
            <a:r>
              <a:rPr lang="ru-RU" sz="1000" b="1" dirty="0">
                <a:solidFill>
                  <a:srgbClr val="00A551"/>
                </a:solidFill>
              </a:rPr>
              <a:t>КОМПАНИИ</a:t>
            </a:r>
          </a:p>
        </p:txBody>
      </p:sp>
      <p:sp>
        <p:nvSpPr>
          <p:cNvPr id="53" name="Прямоугольник: скругленные верхние углы 52">
            <a:extLst>
              <a:ext uri="{FF2B5EF4-FFF2-40B4-BE49-F238E27FC236}">
                <a16:creationId xmlns:a16="http://schemas.microsoft.com/office/drawing/2014/main" id="{638957F0-8A74-4749-A963-F5DA52AB3116}"/>
              </a:ext>
            </a:extLst>
          </p:cNvPr>
          <p:cNvSpPr/>
          <p:nvPr/>
        </p:nvSpPr>
        <p:spPr>
          <a:xfrm rot="16200000">
            <a:off x="11546492" y="3476820"/>
            <a:ext cx="842219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0A551"/>
                </a:solidFill>
              </a:rPr>
              <a:t>ГОС</a:t>
            </a:r>
          </a:p>
          <a:p>
            <a:pPr algn="ctr"/>
            <a:r>
              <a:rPr lang="ru-RU" sz="1000" b="1" dirty="0">
                <a:solidFill>
                  <a:srgbClr val="00A551"/>
                </a:solidFill>
              </a:rPr>
              <a:t>ЗАКАЗ</a:t>
            </a:r>
          </a:p>
        </p:txBody>
      </p:sp>
      <p:sp>
        <p:nvSpPr>
          <p:cNvPr id="59" name="Прямоугольник: скругленные верхние углы 58">
            <a:extLst>
              <a:ext uri="{FF2B5EF4-FFF2-40B4-BE49-F238E27FC236}">
                <a16:creationId xmlns:a16="http://schemas.microsoft.com/office/drawing/2014/main" id="{DDAFDDEB-9779-4961-9AA4-7512ACC5907C}"/>
              </a:ext>
            </a:extLst>
          </p:cNvPr>
          <p:cNvSpPr/>
          <p:nvPr/>
        </p:nvSpPr>
        <p:spPr>
          <a:xfrm rot="16200000">
            <a:off x="11546492" y="4382453"/>
            <a:ext cx="842219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A551"/>
                </a:solidFill>
              </a:rPr>
              <a:t>СТРОИТЕЛИ</a:t>
            </a:r>
          </a:p>
          <a:p>
            <a:pPr algn="ctr"/>
            <a:r>
              <a:rPr lang="ru-RU" sz="900" b="1" dirty="0">
                <a:solidFill>
                  <a:srgbClr val="00A551"/>
                </a:solidFill>
              </a:rPr>
              <a:t>ДОРОГ</a:t>
            </a:r>
          </a:p>
        </p:txBody>
      </p:sp>
      <p:sp>
        <p:nvSpPr>
          <p:cNvPr id="60" name="Прямоугольник: скругленные верхние углы 59">
            <a:extLst>
              <a:ext uri="{FF2B5EF4-FFF2-40B4-BE49-F238E27FC236}">
                <a16:creationId xmlns:a16="http://schemas.microsoft.com/office/drawing/2014/main" id="{23B16B5F-3ACD-4838-ABC7-2A44A23D5E06}"/>
              </a:ext>
            </a:extLst>
          </p:cNvPr>
          <p:cNvSpPr/>
          <p:nvPr/>
        </p:nvSpPr>
        <p:spPr>
          <a:xfrm rot="16200000">
            <a:off x="11543939" y="5289452"/>
            <a:ext cx="842219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A551"/>
                </a:solidFill>
              </a:rPr>
              <a:t>СТРОИТЕЛИ</a:t>
            </a:r>
          </a:p>
          <a:p>
            <a:pPr algn="ctr"/>
            <a:r>
              <a:rPr lang="ru-RU" sz="900" b="1" dirty="0">
                <a:solidFill>
                  <a:srgbClr val="00A551"/>
                </a:solidFill>
              </a:rPr>
              <a:t>ЛЭП</a:t>
            </a:r>
          </a:p>
        </p:txBody>
      </p:sp>
      <p:sp>
        <p:nvSpPr>
          <p:cNvPr id="126" name="object 24">
            <a:extLst>
              <a:ext uri="{FF2B5EF4-FFF2-40B4-BE49-F238E27FC236}">
                <a16:creationId xmlns:a16="http://schemas.microsoft.com/office/drawing/2014/main" id="{3446EB4D-4131-1543-BFCF-F353FB70F739}"/>
              </a:ext>
            </a:extLst>
          </p:cNvPr>
          <p:cNvSpPr/>
          <p:nvPr/>
        </p:nvSpPr>
        <p:spPr>
          <a:xfrm>
            <a:off x="2380157" y="4037458"/>
            <a:ext cx="349534" cy="355311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131" name="object 24">
            <a:extLst>
              <a:ext uri="{FF2B5EF4-FFF2-40B4-BE49-F238E27FC236}">
                <a16:creationId xmlns:a16="http://schemas.microsoft.com/office/drawing/2014/main" id="{182B9E62-737E-864B-9B35-4CCE61AA8052}"/>
              </a:ext>
            </a:extLst>
          </p:cNvPr>
          <p:cNvSpPr/>
          <p:nvPr/>
        </p:nvSpPr>
        <p:spPr>
          <a:xfrm>
            <a:off x="4011548" y="3646357"/>
            <a:ext cx="349534" cy="355311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6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132" name="object 24">
            <a:extLst>
              <a:ext uri="{FF2B5EF4-FFF2-40B4-BE49-F238E27FC236}">
                <a16:creationId xmlns:a16="http://schemas.microsoft.com/office/drawing/2014/main" id="{0E931481-92D4-6E4E-9791-2F5E75735C0C}"/>
              </a:ext>
            </a:extLst>
          </p:cNvPr>
          <p:cNvSpPr/>
          <p:nvPr/>
        </p:nvSpPr>
        <p:spPr>
          <a:xfrm>
            <a:off x="533200" y="3523415"/>
            <a:ext cx="349534" cy="355311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7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133" name="object 24">
            <a:extLst>
              <a:ext uri="{FF2B5EF4-FFF2-40B4-BE49-F238E27FC236}">
                <a16:creationId xmlns:a16="http://schemas.microsoft.com/office/drawing/2014/main" id="{83A58557-448C-8C48-8E5D-BD984C50C12C}"/>
              </a:ext>
            </a:extLst>
          </p:cNvPr>
          <p:cNvSpPr/>
          <p:nvPr/>
        </p:nvSpPr>
        <p:spPr>
          <a:xfrm>
            <a:off x="5690800" y="4972597"/>
            <a:ext cx="349534" cy="355311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7</a:t>
            </a:r>
            <a:endParaRPr sz="2400" b="1" dirty="0">
              <a:solidFill>
                <a:schemeClr val="bg1"/>
              </a:solidFill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CC147FA-6011-A141-8D2B-D35023147F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t="22500" r="9998" b="29609"/>
          <a:stretch/>
        </p:blipFill>
        <p:spPr>
          <a:xfrm>
            <a:off x="7122752" y="2903481"/>
            <a:ext cx="886045" cy="650780"/>
          </a:xfrm>
          <a:prstGeom prst="rect">
            <a:avLst/>
          </a:prstGeom>
        </p:spPr>
      </p:pic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1CB6E23E-B500-C84C-87E3-2AB5C1590E81}"/>
              </a:ext>
            </a:extLst>
          </p:cNvPr>
          <p:cNvSpPr/>
          <p:nvPr/>
        </p:nvSpPr>
        <p:spPr>
          <a:xfrm>
            <a:off x="7433537" y="5676214"/>
            <a:ext cx="798287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kern="0" spc="-30" dirty="0">
                <a:solidFill>
                  <a:srgbClr val="45BD80"/>
                </a:solidFill>
              </a:rPr>
              <a:t>…</a:t>
            </a:r>
            <a:r>
              <a:rPr lang="ru-RU" sz="3000" b="1" kern="0" spc="-30" dirty="0">
                <a:solidFill>
                  <a:srgbClr val="45BD80"/>
                </a:solidFill>
              </a:rPr>
              <a:t>2</a:t>
            </a:r>
            <a:r>
              <a:rPr lang="ru-RU" b="1" kern="0" spc="-30" dirty="0">
                <a:solidFill>
                  <a:srgbClr val="45BD80"/>
                </a:solidFill>
              </a:rPr>
              <a:t>м</a:t>
            </a:r>
            <a:endParaRPr lang="ru-RU" dirty="0">
              <a:solidFill>
                <a:srgbClr val="45BD80"/>
              </a:solidFill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1D720BDA-38F2-1547-9C76-08CE10FF68D1}"/>
              </a:ext>
            </a:extLst>
          </p:cNvPr>
          <p:cNvSpPr/>
          <p:nvPr/>
        </p:nvSpPr>
        <p:spPr>
          <a:xfrm>
            <a:off x="8908544" y="5674413"/>
            <a:ext cx="798287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kern="0" spc="-30" dirty="0">
                <a:solidFill>
                  <a:srgbClr val="45BD80"/>
                </a:solidFill>
              </a:rPr>
              <a:t>х</a:t>
            </a:r>
            <a:r>
              <a:rPr lang="ru-RU" sz="3000" b="1" kern="0" spc="-30" dirty="0">
                <a:solidFill>
                  <a:srgbClr val="45BD80"/>
                </a:solidFill>
              </a:rPr>
              <a:t>2</a:t>
            </a:r>
            <a:r>
              <a:rPr lang="ru-RU" b="1" kern="0" spc="-30" dirty="0">
                <a:solidFill>
                  <a:srgbClr val="45BD80"/>
                </a:solidFill>
              </a:rPr>
              <a:t>шт</a:t>
            </a:r>
            <a:endParaRPr lang="ru-RU" dirty="0">
              <a:solidFill>
                <a:srgbClr val="45BD80"/>
              </a:solidFill>
            </a:endParaRP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5135687-90B7-784F-AFBF-B071C552239B}"/>
              </a:ext>
            </a:extLst>
          </p:cNvPr>
          <p:cNvGrpSpPr/>
          <p:nvPr/>
        </p:nvGrpSpPr>
        <p:grpSpPr>
          <a:xfrm>
            <a:off x="6907763" y="4537685"/>
            <a:ext cx="1258936" cy="1665160"/>
            <a:chOff x="4305619" y="3306388"/>
            <a:chExt cx="1258936" cy="1665160"/>
          </a:xfrm>
        </p:grpSpPr>
        <p:sp>
          <p:nvSpPr>
            <p:cNvPr id="69" name="object 21">
              <a:extLst>
                <a:ext uri="{FF2B5EF4-FFF2-40B4-BE49-F238E27FC236}">
                  <a16:creationId xmlns:a16="http://schemas.microsoft.com/office/drawing/2014/main" id="{F5539DA6-EC27-3F4D-92A8-D16BA6226FFB}"/>
                </a:ext>
              </a:extLst>
            </p:cNvPr>
            <p:cNvSpPr/>
            <p:nvPr/>
          </p:nvSpPr>
          <p:spPr>
            <a:xfrm>
              <a:off x="4432673" y="3394444"/>
              <a:ext cx="1131882" cy="1074237"/>
            </a:xfrm>
            <a:custGeom>
              <a:avLst/>
              <a:gdLst/>
              <a:ahLst/>
              <a:cxnLst/>
              <a:rect l="l" t="t" r="r" b="b"/>
              <a:pathLst>
                <a:path w="960120" h="960120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800100" y="0"/>
                  </a:lnTo>
                  <a:lnTo>
                    <a:pt x="850684" y="8156"/>
                  </a:lnTo>
                  <a:lnTo>
                    <a:pt x="894612" y="30870"/>
                  </a:lnTo>
                  <a:lnTo>
                    <a:pt x="929249" y="65507"/>
                  </a:lnTo>
                  <a:lnTo>
                    <a:pt x="951963" y="109435"/>
                  </a:lnTo>
                  <a:lnTo>
                    <a:pt x="960119" y="160020"/>
                  </a:lnTo>
                  <a:lnTo>
                    <a:pt x="960119" y="800100"/>
                  </a:lnTo>
                  <a:lnTo>
                    <a:pt x="951963" y="850684"/>
                  </a:lnTo>
                  <a:lnTo>
                    <a:pt x="929249" y="894612"/>
                  </a:lnTo>
                  <a:lnTo>
                    <a:pt x="894612" y="929249"/>
                  </a:lnTo>
                  <a:lnTo>
                    <a:pt x="850684" y="951963"/>
                  </a:lnTo>
                  <a:lnTo>
                    <a:pt x="800100" y="960119"/>
                  </a:lnTo>
                  <a:lnTo>
                    <a:pt x="160019" y="960119"/>
                  </a:lnTo>
                  <a:lnTo>
                    <a:pt x="109435" y="951963"/>
                  </a:lnTo>
                  <a:lnTo>
                    <a:pt x="65507" y="929249"/>
                  </a:lnTo>
                  <a:lnTo>
                    <a:pt x="30870" y="894612"/>
                  </a:lnTo>
                  <a:lnTo>
                    <a:pt x="8156" y="850684"/>
                  </a:lnTo>
                  <a:lnTo>
                    <a:pt x="0" y="800100"/>
                  </a:lnTo>
                  <a:lnTo>
                    <a:pt x="0" y="160020"/>
                  </a:lnTo>
                  <a:close/>
                </a:path>
              </a:pathLst>
            </a:custGeom>
            <a:ln w="19812">
              <a:solidFill>
                <a:srgbClr val="00A651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>
                <a:highlight>
                  <a:srgbClr val="00A651"/>
                </a:highlight>
              </a:endParaRPr>
            </a:p>
          </p:txBody>
        </p:sp>
        <p:sp>
          <p:nvSpPr>
            <p:cNvPr id="70" name="object 24">
              <a:extLst>
                <a:ext uri="{FF2B5EF4-FFF2-40B4-BE49-F238E27FC236}">
                  <a16:creationId xmlns:a16="http://schemas.microsoft.com/office/drawing/2014/main" id="{0B2B0ECC-D7E0-1D43-A6F3-3AD5265BD7E1}"/>
                </a:ext>
              </a:extLst>
            </p:cNvPr>
            <p:cNvSpPr/>
            <p:nvPr/>
          </p:nvSpPr>
          <p:spPr>
            <a:xfrm>
              <a:off x="4305619" y="3306388"/>
              <a:ext cx="286045" cy="290773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192024" y="0"/>
                  </a:moveTo>
                  <a:lnTo>
                    <a:pt x="147996" y="5154"/>
                  </a:lnTo>
                  <a:lnTo>
                    <a:pt x="107579" y="19834"/>
                  </a:lnTo>
                  <a:lnTo>
                    <a:pt x="71925" y="42867"/>
                  </a:lnTo>
                  <a:lnTo>
                    <a:pt x="42187" y="73080"/>
                  </a:lnTo>
                  <a:lnTo>
                    <a:pt x="19518" y="109301"/>
                  </a:lnTo>
                  <a:lnTo>
                    <a:pt x="5071" y="150356"/>
                  </a:lnTo>
                  <a:lnTo>
                    <a:pt x="0" y="195072"/>
                  </a:lnTo>
                  <a:lnTo>
                    <a:pt x="5071" y="239787"/>
                  </a:lnTo>
                  <a:lnTo>
                    <a:pt x="19518" y="280842"/>
                  </a:lnTo>
                  <a:lnTo>
                    <a:pt x="42187" y="317063"/>
                  </a:lnTo>
                  <a:lnTo>
                    <a:pt x="71925" y="347276"/>
                  </a:lnTo>
                  <a:lnTo>
                    <a:pt x="107579" y="370309"/>
                  </a:lnTo>
                  <a:lnTo>
                    <a:pt x="147996" y="384989"/>
                  </a:lnTo>
                  <a:lnTo>
                    <a:pt x="192024" y="390143"/>
                  </a:lnTo>
                  <a:lnTo>
                    <a:pt x="236051" y="384989"/>
                  </a:lnTo>
                  <a:lnTo>
                    <a:pt x="276468" y="370309"/>
                  </a:lnTo>
                  <a:lnTo>
                    <a:pt x="312122" y="347276"/>
                  </a:lnTo>
                  <a:lnTo>
                    <a:pt x="341860" y="317063"/>
                  </a:lnTo>
                  <a:lnTo>
                    <a:pt x="364529" y="280842"/>
                  </a:lnTo>
                  <a:lnTo>
                    <a:pt x="378976" y="239787"/>
                  </a:lnTo>
                  <a:lnTo>
                    <a:pt x="384048" y="195072"/>
                  </a:lnTo>
                  <a:lnTo>
                    <a:pt x="378976" y="150356"/>
                  </a:lnTo>
                  <a:lnTo>
                    <a:pt x="364529" y="109301"/>
                  </a:lnTo>
                  <a:lnTo>
                    <a:pt x="341860" y="73080"/>
                  </a:lnTo>
                  <a:lnTo>
                    <a:pt x="312122" y="42867"/>
                  </a:lnTo>
                  <a:lnTo>
                    <a:pt x="276468" y="19834"/>
                  </a:lnTo>
                  <a:lnTo>
                    <a:pt x="236051" y="5154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 anchor="ctr" anchorCtr="1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5</a:t>
              </a:r>
              <a:endParaRPr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C97BD9D1-A431-E74A-B978-3DC0FCF9FAB7}"/>
                </a:ext>
              </a:extLst>
            </p:cNvPr>
            <p:cNvSpPr/>
            <p:nvPr/>
          </p:nvSpPr>
          <p:spPr>
            <a:xfrm>
              <a:off x="4326069" y="4448328"/>
              <a:ext cx="6238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kern="0" spc="-30" dirty="0"/>
                <a:t>Лента</a:t>
              </a:r>
            </a:p>
            <a:p>
              <a:r>
                <a:rPr lang="ru-RU" sz="1400" b="1" kern="0" spc="-30" dirty="0"/>
                <a:t>С-20</a:t>
              </a:r>
              <a:endParaRPr lang="ru-RU" sz="1400" dirty="0"/>
            </a:p>
          </p:txBody>
        </p: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59FF21C-F621-B645-9FB8-2986602B54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t="13249" r="11936" b="15789"/>
          <a:stretch/>
        </p:blipFill>
        <p:spPr>
          <a:xfrm>
            <a:off x="7257911" y="4737678"/>
            <a:ext cx="668089" cy="81660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6DA7CEE3-152A-3447-8CF7-0EEE3B191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420" y="4700655"/>
            <a:ext cx="823359" cy="94098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6F6C9854-9309-1D4E-9DB5-CBA129A71B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38676" r="21547" b="33606"/>
          <a:stretch/>
        </p:blipFill>
        <p:spPr>
          <a:xfrm rot="19380670">
            <a:off x="9990705" y="4953032"/>
            <a:ext cx="950568" cy="489858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427DD99B-3D05-F64A-A066-631CF96B2124}"/>
              </a:ext>
            </a:extLst>
          </p:cNvPr>
          <p:cNvGrpSpPr/>
          <p:nvPr/>
        </p:nvGrpSpPr>
        <p:grpSpPr>
          <a:xfrm>
            <a:off x="5468593" y="2682073"/>
            <a:ext cx="1463872" cy="1882988"/>
            <a:chOff x="4305619" y="3306388"/>
            <a:chExt cx="1463872" cy="1882988"/>
          </a:xfrm>
        </p:grpSpPr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E3940AFD-94A2-014B-991F-0EC4F3D0248A}"/>
                </a:ext>
              </a:extLst>
            </p:cNvPr>
            <p:cNvSpPr/>
            <p:nvPr/>
          </p:nvSpPr>
          <p:spPr>
            <a:xfrm>
              <a:off x="4971204" y="4635378"/>
              <a:ext cx="79828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kern="0" spc="-30" dirty="0">
                  <a:solidFill>
                    <a:srgbClr val="45BD80"/>
                  </a:solidFill>
                </a:rPr>
                <a:t>х</a:t>
              </a:r>
              <a:r>
                <a:rPr lang="en-US" sz="3000" b="1" kern="0" spc="-30" dirty="0">
                  <a:solidFill>
                    <a:srgbClr val="45BD80"/>
                  </a:solidFill>
                </a:rPr>
                <a:t>1</a:t>
              </a:r>
              <a:r>
                <a:rPr lang="ru-RU" b="1" kern="0" spc="-30" dirty="0">
                  <a:solidFill>
                    <a:srgbClr val="45BD80"/>
                  </a:solidFill>
                </a:rPr>
                <a:t>шт</a:t>
              </a:r>
              <a:endParaRPr lang="ru-RU" dirty="0">
                <a:solidFill>
                  <a:srgbClr val="45BD80"/>
                </a:solidFill>
              </a:endParaRPr>
            </a:p>
          </p:txBody>
        </p:sp>
        <p:sp>
          <p:nvSpPr>
            <p:cNvPr id="77" name="object 21">
              <a:extLst>
                <a:ext uri="{FF2B5EF4-FFF2-40B4-BE49-F238E27FC236}">
                  <a16:creationId xmlns:a16="http://schemas.microsoft.com/office/drawing/2014/main" id="{46051B94-B418-5D44-9AD0-81B5ACD96C73}"/>
                </a:ext>
              </a:extLst>
            </p:cNvPr>
            <p:cNvSpPr/>
            <p:nvPr/>
          </p:nvSpPr>
          <p:spPr>
            <a:xfrm>
              <a:off x="4432673" y="3394444"/>
              <a:ext cx="1131882" cy="1074237"/>
            </a:xfrm>
            <a:custGeom>
              <a:avLst/>
              <a:gdLst/>
              <a:ahLst/>
              <a:cxnLst/>
              <a:rect l="l" t="t" r="r" b="b"/>
              <a:pathLst>
                <a:path w="960120" h="960120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800100" y="0"/>
                  </a:lnTo>
                  <a:lnTo>
                    <a:pt x="850684" y="8156"/>
                  </a:lnTo>
                  <a:lnTo>
                    <a:pt x="894612" y="30870"/>
                  </a:lnTo>
                  <a:lnTo>
                    <a:pt x="929249" y="65507"/>
                  </a:lnTo>
                  <a:lnTo>
                    <a:pt x="951963" y="109435"/>
                  </a:lnTo>
                  <a:lnTo>
                    <a:pt x="960119" y="160020"/>
                  </a:lnTo>
                  <a:lnTo>
                    <a:pt x="960119" y="800100"/>
                  </a:lnTo>
                  <a:lnTo>
                    <a:pt x="951963" y="850684"/>
                  </a:lnTo>
                  <a:lnTo>
                    <a:pt x="929249" y="894612"/>
                  </a:lnTo>
                  <a:lnTo>
                    <a:pt x="894612" y="929249"/>
                  </a:lnTo>
                  <a:lnTo>
                    <a:pt x="850684" y="951963"/>
                  </a:lnTo>
                  <a:lnTo>
                    <a:pt x="800100" y="960119"/>
                  </a:lnTo>
                  <a:lnTo>
                    <a:pt x="160019" y="960119"/>
                  </a:lnTo>
                  <a:lnTo>
                    <a:pt x="109435" y="951963"/>
                  </a:lnTo>
                  <a:lnTo>
                    <a:pt x="65507" y="929249"/>
                  </a:lnTo>
                  <a:lnTo>
                    <a:pt x="30870" y="894612"/>
                  </a:lnTo>
                  <a:lnTo>
                    <a:pt x="8156" y="850684"/>
                  </a:lnTo>
                  <a:lnTo>
                    <a:pt x="0" y="800100"/>
                  </a:lnTo>
                  <a:lnTo>
                    <a:pt x="0" y="160020"/>
                  </a:lnTo>
                  <a:close/>
                </a:path>
              </a:pathLst>
            </a:custGeom>
            <a:ln w="19812">
              <a:solidFill>
                <a:srgbClr val="00A651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>
                <a:highlight>
                  <a:srgbClr val="00A651"/>
                </a:highlight>
              </a:endParaRPr>
            </a:p>
          </p:txBody>
        </p:sp>
        <p:sp>
          <p:nvSpPr>
            <p:cNvPr id="78" name="object 24">
              <a:extLst>
                <a:ext uri="{FF2B5EF4-FFF2-40B4-BE49-F238E27FC236}">
                  <a16:creationId xmlns:a16="http://schemas.microsoft.com/office/drawing/2014/main" id="{A7DEE6F8-7E45-D14D-B967-61802364531C}"/>
                </a:ext>
              </a:extLst>
            </p:cNvPr>
            <p:cNvSpPr/>
            <p:nvPr/>
          </p:nvSpPr>
          <p:spPr>
            <a:xfrm>
              <a:off x="4305619" y="3306388"/>
              <a:ext cx="286045" cy="290773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192024" y="0"/>
                  </a:moveTo>
                  <a:lnTo>
                    <a:pt x="147996" y="5154"/>
                  </a:lnTo>
                  <a:lnTo>
                    <a:pt x="107579" y="19834"/>
                  </a:lnTo>
                  <a:lnTo>
                    <a:pt x="71925" y="42867"/>
                  </a:lnTo>
                  <a:lnTo>
                    <a:pt x="42187" y="73080"/>
                  </a:lnTo>
                  <a:lnTo>
                    <a:pt x="19518" y="109301"/>
                  </a:lnTo>
                  <a:lnTo>
                    <a:pt x="5071" y="150356"/>
                  </a:lnTo>
                  <a:lnTo>
                    <a:pt x="0" y="195072"/>
                  </a:lnTo>
                  <a:lnTo>
                    <a:pt x="5071" y="239787"/>
                  </a:lnTo>
                  <a:lnTo>
                    <a:pt x="19518" y="280842"/>
                  </a:lnTo>
                  <a:lnTo>
                    <a:pt x="42187" y="317063"/>
                  </a:lnTo>
                  <a:lnTo>
                    <a:pt x="71925" y="347276"/>
                  </a:lnTo>
                  <a:lnTo>
                    <a:pt x="107579" y="370309"/>
                  </a:lnTo>
                  <a:lnTo>
                    <a:pt x="147996" y="384989"/>
                  </a:lnTo>
                  <a:lnTo>
                    <a:pt x="192024" y="390143"/>
                  </a:lnTo>
                  <a:lnTo>
                    <a:pt x="236051" y="384989"/>
                  </a:lnTo>
                  <a:lnTo>
                    <a:pt x="276468" y="370309"/>
                  </a:lnTo>
                  <a:lnTo>
                    <a:pt x="312122" y="347276"/>
                  </a:lnTo>
                  <a:lnTo>
                    <a:pt x="341860" y="317063"/>
                  </a:lnTo>
                  <a:lnTo>
                    <a:pt x="364529" y="280842"/>
                  </a:lnTo>
                  <a:lnTo>
                    <a:pt x="378976" y="239787"/>
                  </a:lnTo>
                  <a:lnTo>
                    <a:pt x="384048" y="195072"/>
                  </a:lnTo>
                  <a:lnTo>
                    <a:pt x="378976" y="150356"/>
                  </a:lnTo>
                  <a:lnTo>
                    <a:pt x="364529" y="109301"/>
                  </a:lnTo>
                  <a:lnTo>
                    <a:pt x="341860" y="73080"/>
                  </a:lnTo>
                  <a:lnTo>
                    <a:pt x="312122" y="42867"/>
                  </a:lnTo>
                  <a:lnTo>
                    <a:pt x="276468" y="19834"/>
                  </a:lnTo>
                  <a:lnTo>
                    <a:pt x="236051" y="5154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 anchor="ctr" anchorCtr="1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1</a:t>
              </a:r>
              <a:endParaRPr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B2C2F8BB-9400-7648-83B8-D779A5BD31CE}"/>
                </a:ext>
              </a:extLst>
            </p:cNvPr>
            <p:cNvSpPr/>
            <p:nvPr/>
          </p:nvSpPr>
          <p:spPr>
            <a:xfrm>
              <a:off x="4326069" y="4448328"/>
              <a:ext cx="91852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kern="0" spc="-30" dirty="0"/>
                <a:t>Комплект</a:t>
              </a:r>
            </a:p>
            <a:p>
              <a:r>
                <a:rPr lang="ru-RU" sz="1400" b="1" kern="0" spc="-30" dirty="0"/>
                <a:t>подвески</a:t>
              </a:r>
            </a:p>
            <a:p>
              <a:r>
                <a:rPr lang="en-US" sz="1400" b="1" kern="0" spc="-30" dirty="0"/>
                <a:t>PS-1500</a:t>
              </a:r>
              <a:endParaRPr lang="ru-RU" sz="1400" dirty="0"/>
            </a:p>
          </p:txBody>
        </p:sp>
      </p:grp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2D04A47-1855-AC4A-956C-9F600A907A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8" t="11956" r="23317" b="11799"/>
          <a:stretch/>
        </p:blipFill>
        <p:spPr>
          <a:xfrm>
            <a:off x="5973488" y="2848650"/>
            <a:ext cx="548023" cy="912980"/>
          </a:xfrm>
          <a:prstGeom prst="rect">
            <a:avLst/>
          </a:prstGeom>
        </p:spPr>
      </p:pic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81C9A718-F5AE-4148-AB70-B84CC61521EF}"/>
              </a:ext>
            </a:extLst>
          </p:cNvPr>
          <p:cNvGrpSpPr/>
          <p:nvPr/>
        </p:nvGrpSpPr>
        <p:grpSpPr>
          <a:xfrm>
            <a:off x="6880173" y="2701608"/>
            <a:ext cx="1541512" cy="1934366"/>
            <a:chOff x="4305619" y="3306388"/>
            <a:chExt cx="1541512" cy="1934366"/>
          </a:xfrm>
        </p:grpSpPr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D8903C8C-CB96-3E4E-916A-D91D5FD778D1}"/>
                </a:ext>
              </a:extLst>
            </p:cNvPr>
            <p:cNvSpPr/>
            <p:nvPr/>
          </p:nvSpPr>
          <p:spPr>
            <a:xfrm>
              <a:off x="5048844" y="4686756"/>
              <a:ext cx="798287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kern="0" spc="-30" dirty="0">
                  <a:solidFill>
                    <a:srgbClr val="45BD80"/>
                  </a:solidFill>
                </a:rPr>
                <a:t>х</a:t>
              </a:r>
              <a:r>
                <a:rPr lang="en-US" sz="3000" b="1" kern="0" spc="-30" dirty="0">
                  <a:solidFill>
                    <a:srgbClr val="45BD80"/>
                  </a:solidFill>
                </a:rPr>
                <a:t>1</a:t>
              </a:r>
              <a:r>
                <a:rPr lang="ru-RU" b="1" kern="0" spc="-30" dirty="0">
                  <a:solidFill>
                    <a:srgbClr val="45BD80"/>
                  </a:solidFill>
                </a:rPr>
                <a:t>шт</a:t>
              </a:r>
              <a:endParaRPr lang="ru-RU" dirty="0">
                <a:solidFill>
                  <a:srgbClr val="45BD80"/>
                </a:solidFill>
              </a:endParaRPr>
            </a:p>
          </p:txBody>
        </p:sp>
        <p:sp>
          <p:nvSpPr>
            <p:cNvPr id="83" name="object 21">
              <a:extLst>
                <a:ext uri="{FF2B5EF4-FFF2-40B4-BE49-F238E27FC236}">
                  <a16:creationId xmlns:a16="http://schemas.microsoft.com/office/drawing/2014/main" id="{47D0E158-2E57-A942-AA70-69AA45726DB2}"/>
                </a:ext>
              </a:extLst>
            </p:cNvPr>
            <p:cNvSpPr/>
            <p:nvPr/>
          </p:nvSpPr>
          <p:spPr>
            <a:xfrm>
              <a:off x="4432673" y="3394444"/>
              <a:ext cx="1131882" cy="1074237"/>
            </a:xfrm>
            <a:custGeom>
              <a:avLst/>
              <a:gdLst/>
              <a:ahLst/>
              <a:cxnLst/>
              <a:rect l="l" t="t" r="r" b="b"/>
              <a:pathLst>
                <a:path w="960120" h="960120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800100" y="0"/>
                  </a:lnTo>
                  <a:lnTo>
                    <a:pt x="850684" y="8156"/>
                  </a:lnTo>
                  <a:lnTo>
                    <a:pt x="894612" y="30870"/>
                  </a:lnTo>
                  <a:lnTo>
                    <a:pt x="929249" y="65507"/>
                  </a:lnTo>
                  <a:lnTo>
                    <a:pt x="951963" y="109435"/>
                  </a:lnTo>
                  <a:lnTo>
                    <a:pt x="960119" y="160020"/>
                  </a:lnTo>
                  <a:lnTo>
                    <a:pt x="960119" y="800100"/>
                  </a:lnTo>
                  <a:lnTo>
                    <a:pt x="951963" y="850684"/>
                  </a:lnTo>
                  <a:lnTo>
                    <a:pt x="929249" y="894612"/>
                  </a:lnTo>
                  <a:lnTo>
                    <a:pt x="894612" y="929249"/>
                  </a:lnTo>
                  <a:lnTo>
                    <a:pt x="850684" y="951963"/>
                  </a:lnTo>
                  <a:lnTo>
                    <a:pt x="800100" y="960119"/>
                  </a:lnTo>
                  <a:lnTo>
                    <a:pt x="160019" y="960119"/>
                  </a:lnTo>
                  <a:lnTo>
                    <a:pt x="109435" y="951963"/>
                  </a:lnTo>
                  <a:lnTo>
                    <a:pt x="65507" y="929249"/>
                  </a:lnTo>
                  <a:lnTo>
                    <a:pt x="30870" y="894612"/>
                  </a:lnTo>
                  <a:lnTo>
                    <a:pt x="8156" y="850684"/>
                  </a:lnTo>
                  <a:lnTo>
                    <a:pt x="0" y="800100"/>
                  </a:lnTo>
                  <a:lnTo>
                    <a:pt x="0" y="160020"/>
                  </a:lnTo>
                  <a:close/>
                </a:path>
              </a:pathLst>
            </a:custGeom>
            <a:ln w="19812">
              <a:solidFill>
                <a:srgbClr val="00A651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>
                <a:highlight>
                  <a:srgbClr val="00A651"/>
                </a:highlight>
              </a:endParaRPr>
            </a:p>
          </p:txBody>
        </p:sp>
        <p:sp>
          <p:nvSpPr>
            <p:cNvPr id="84" name="object 24">
              <a:extLst>
                <a:ext uri="{FF2B5EF4-FFF2-40B4-BE49-F238E27FC236}">
                  <a16:creationId xmlns:a16="http://schemas.microsoft.com/office/drawing/2014/main" id="{73D5F630-1212-F040-A11B-7CCCB28F12FD}"/>
                </a:ext>
              </a:extLst>
            </p:cNvPr>
            <p:cNvSpPr/>
            <p:nvPr/>
          </p:nvSpPr>
          <p:spPr>
            <a:xfrm>
              <a:off x="4305619" y="3306388"/>
              <a:ext cx="286045" cy="290773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192024" y="0"/>
                  </a:moveTo>
                  <a:lnTo>
                    <a:pt x="147996" y="5154"/>
                  </a:lnTo>
                  <a:lnTo>
                    <a:pt x="107579" y="19834"/>
                  </a:lnTo>
                  <a:lnTo>
                    <a:pt x="71925" y="42867"/>
                  </a:lnTo>
                  <a:lnTo>
                    <a:pt x="42187" y="73080"/>
                  </a:lnTo>
                  <a:lnTo>
                    <a:pt x="19518" y="109301"/>
                  </a:lnTo>
                  <a:lnTo>
                    <a:pt x="5071" y="150356"/>
                  </a:lnTo>
                  <a:lnTo>
                    <a:pt x="0" y="195072"/>
                  </a:lnTo>
                  <a:lnTo>
                    <a:pt x="5071" y="239787"/>
                  </a:lnTo>
                  <a:lnTo>
                    <a:pt x="19518" y="280842"/>
                  </a:lnTo>
                  <a:lnTo>
                    <a:pt x="42187" y="317063"/>
                  </a:lnTo>
                  <a:lnTo>
                    <a:pt x="71925" y="347276"/>
                  </a:lnTo>
                  <a:lnTo>
                    <a:pt x="107579" y="370309"/>
                  </a:lnTo>
                  <a:lnTo>
                    <a:pt x="147996" y="384989"/>
                  </a:lnTo>
                  <a:lnTo>
                    <a:pt x="192024" y="390143"/>
                  </a:lnTo>
                  <a:lnTo>
                    <a:pt x="236051" y="384989"/>
                  </a:lnTo>
                  <a:lnTo>
                    <a:pt x="276468" y="370309"/>
                  </a:lnTo>
                  <a:lnTo>
                    <a:pt x="312122" y="347276"/>
                  </a:lnTo>
                  <a:lnTo>
                    <a:pt x="341860" y="317063"/>
                  </a:lnTo>
                  <a:lnTo>
                    <a:pt x="364529" y="280842"/>
                  </a:lnTo>
                  <a:lnTo>
                    <a:pt x="378976" y="239787"/>
                  </a:lnTo>
                  <a:lnTo>
                    <a:pt x="384048" y="195072"/>
                  </a:lnTo>
                  <a:lnTo>
                    <a:pt x="378976" y="150356"/>
                  </a:lnTo>
                  <a:lnTo>
                    <a:pt x="364529" y="109301"/>
                  </a:lnTo>
                  <a:lnTo>
                    <a:pt x="341860" y="73080"/>
                  </a:lnTo>
                  <a:lnTo>
                    <a:pt x="312122" y="42867"/>
                  </a:lnTo>
                  <a:lnTo>
                    <a:pt x="276468" y="19834"/>
                  </a:lnTo>
                  <a:lnTo>
                    <a:pt x="236051" y="5154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 anchor="ctr" anchorCtr="1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2</a:t>
              </a:r>
              <a:endParaRPr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4C6666C9-4735-584E-85AA-80F60C75F84F}"/>
                </a:ext>
              </a:extLst>
            </p:cNvPr>
            <p:cNvSpPr/>
            <p:nvPr/>
          </p:nvSpPr>
          <p:spPr>
            <a:xfrm>
              <a:off x="4326069" y="4448328"/>
              <a:ext cx="109631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kern="0" spc="-30" dirty="0"/>
                <a:t>Зажим плашечный</a:t>
              </a:r>
            </a:p>
            <a:p>
              <a:r>
                <a:rPr lang="ru-RU" sz="1400" b="1" kern="0" spc="-30" dirty="0"/>
                <a:t> ПС-2-1</a:t>
              </a:r>
              <a:endParaRPr lang="ru-RU" sz="1400" dirty="0"/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A49F84DD-1202-1147-8C20-DE9910A67978}"/>
              </a:ext>
            </a:extLst>
          </p:cNvPr>
          <p:cNvGrpSpPr/>
          <p:nvPr/>
        </p:nvGrpSpPr>
        <p:grpSpPr>
          <a:xfrm>
            <a:off x="8293155" y="2697010"/>
            <a:ext cx="1574157" cy="1880604"/>
            <a:chOff x="4305619" y="3306388"/>
            <a:chExt cx="1574157" cy="1880604"/>
          </a:xfrm>
        </p:grpSpPr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15AD3E31-5A80-E145-9FB0-52DA9D6684AC}"/>
                </a:ext>
              </a:extLst>
            </p:cNvPr>
            <p:cNvSpPr/>
            <p:nvPr/>
          </p:nvSpPr>
          <p:spPr>
            <a:xfrm>
              <a:off x="5081489" y="4622202"/>
              <a:ext cx="79828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kern="0" spc="-30" dirty="0">
                  <a:solidFill>
                    <a:srgbClr val="45BD80"/>
                  </a:solidFill>
                </a:rPr>
                <a:t>х</a:t>
              </a:r>
              <a:r>
                <a:rPr lang="en-US" sz="3000" b="1" kern="0" spc="-30" dirty="0">
                  <a:solidFill>
                    <a:srgbClr val="45BD80"/>
                  </a:solidFill>
                </a:rPr>
                <a:t>1</a:t>
              </a:r>
              <a:r>
                <a:rPr lang="ru-RU" b="1" kern="0" spc="-30" dirty="0">
                  <a:solidFill>
                    <a:srgbClr val="45BD80"/>
                  </a:solidFill>
                </a:rPr>
                <a:t>шт</a:t>
              </a:r>
              <a:endParaRPr lang="ru-RU" dirty="0">
                <a:solidFill>
                  <a:srgbClr val="45BD80"/>
                </a:solidFill>
              </a:endParaRPr>
            </a:p>
          </p:txBody>
        </p:sp>
        <p:sp>
          <p:nvSpPr>
            <p:cNvPr id="88" name="object 21">
              <a:extLst>
                <a:ext uri="{FF2B5EF4-FFF2-40B4-BE49-F238E27FC236}">
                  <a16:creationId xmlns:a16="http://schemas.microsoft.com/office/drawing/2014/main" id="{99AE790D-7A1E-0745-A608-557D940C1526}"/>
                </a:ext>
              </a:extLst>
            </p:cNvPr>
            <p:cNvSpPr/>
            <p:nvPr/>
          </p:nvSpPr>
          <p:spPr>
            <a:xfrm>
              <a:off x="4432673" y="3394444"/>
              <a:ext cx="1131882" cy="1074237"/>
            </a:xfrm>
            <a:custGeom>
              <a:avLst/>
              <a:gdLst/>
              <a:ahLst/>
              <a:cxnLst/>
              <a:rect l="l" t="t" r="r" b="b"/>
              <a:pathLst>
                <a:path w="960120" h="960120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800100" y="0"/>
                  </a:lnTo>
                  <a:lnTo>
                    <a:pt x="850684" y="8156"/>
                  </a:lnTo>
                  <a:lnTo>
                    <a:pt x="894612" y="30870"/>
                  </a:lnTo>
                  <a:lnTo>
                    <a:pt x="929249" y="65507"/>
                  </a:lnTo>
                  <a:lnTo>
                    <a:pt x="951963" y="109435"/>
                  </a:lnTo>
                  <a:lnTo>
                    <a:pt x="960119" y="160020"/>
                  </a:lnTo>
                  <a:lnTo>
                    <a:pt x="960119" y="800100"/>
                  </a:lnTo>
                  <a:lnTo>
                    <a:pt x="951963" y="850684"/>
                  </a:lnTo>
                  <a:lnTo>
                    <a:pt x="929249" y="894612"/>
                  </a:lnTo>
                  <a:lnTo>
                    <a:pt x="894612" y="929249"/>
                  </a:lnTo>
                  <a:lnTo>
                    <a:pt x="850684" y="951963"/>
                  </a:lnTo>
                  <a:lnTo>
                    <a:pt x="800100" y="960119"/>
                  </a:lnTo>
                  <a:lnTo>
                    <a:pt x="160019" y="960119"/>
                  </a:lnTo>
                  <a:lnTo>
                    <a:pt x="109435" y="951963"/>
                  </a:lnTo>
                  <a:lnTo>
                    <a:pt x="65507" y="929249"/>
                  </a:lnTo>
                  <a:lnTo>
                    <a:pt x="30870" y="894612"/>
                  </a:lnTo>
                  <a:lnTo>
                    <a:pt x="8156" y="850684"/>
                  </a:lnTo>
                  <a:lnTo>
                    <a:pt x="0" y="800100"/>
                  </a:lnTo>
                  <a:lnTo>
                    <a:pt x="0" y="160020"/>
                  </a:lnTo>
                  <a:close/>
                </a:path>
              </a:pathLst>
            </a:custGeom>
            <a:ln w="19812">
              <a:solidFill>
                <a:srgbClr val="00A651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>
                <a:highlight>
                  <a:srgbClr val="00A651"/>
                </a:highlight>
              </a:endParaRPr>
            </a:p>
          </p:txBody>
        </p:sp>
        <p:sp>
          <p:nvSpPr>
            <p:cNvPr id="89" name="object 24">
              <a:extLst>
                <a:ext uri="{FF2B5EF4-FFF2-40B4-BE49-F238E27FC236}">
                  <a16:creationId xmlns:a16="http://schemas.microsoft.com/office/drawing/2014/main" id="{598B8278-A22C-3C48-9AE5-54D0325903BE}"/>
                </a:ext>
              </a:extLst>
            </p:cNvPr>
            <p:cNvSpPr/>
            <p:nvPr/>
          </p:nvSpPr>
          <p:spPr>
            <a:xfrm>
              <a:off x="4305619" y="3306388"/>
              <a:ext cx="286045" cy="290773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192024" y="0"/>
                  </a:moveTo>
                  <a:lnTo>
                    <a:pt x="147996" y="5154"/>
                  </a:lnTo>
                  <a:lnTo>
                    <a:pt x="107579" y="19834"/>
                  </a:lnTo>
                  <a:lnTo>
                    <a:pt x="71925" y="42867"/>
                  </a:lnTo>
                  <a:lnTo>
                    <a:pt x="42187" y="73080"/>
                  </a:lnTo>
                  <a:lnTo>
                    <a:pt x="19518" y="109301"/>
                  </a:lnTo>
                  <a:lnTo>
                    <a:pt x="5071" y="150356"/>
                  </a:lnTo>
                  <a:lnTo>
                    <a:pt x="0" y="195072"/>
                  </a:lnTo>
                  <a:lnTo>
                    <a:pt x="5071" y="239787"/>
                  </a:lnTo>
                  <a:lnTo>
                    <a:pt x="19518" y="280842"/>
                  </a:lnTo>
                  <a:lnTo>
                    <a:pt x="42187" y="317063"/>
                  </a:lnTo>
                  <a:lnTo>
                    <a:pt x="71925" y="347276"/>
                  </a:lnTo>
                  <a:lnTo>
                    <a:pt x="107579" y="370309"/>
                  </a:lnTo>
                  <a:lnTo>
                    <a:pt x="147996" y="384989"/>
                  </a:lnTo>
                  <a:lnTo>
                    <a:pt x="192024" y="390143"/>
                  </a:lnTo>
                  <a:lnTo>
                    <a:pt x="236051" y="384989"/>
                  </a:lnTo>
                  <a:lnTo>
                    <a:pt x="276468" y="370309"/>
                  </a:lnTo>
                  <a:lnTo>
                    <a:pt x="312122" y="347276"/>
                  </a:lnTo>
                  <a:lnTo>
                    <a:pt x="341860" y="317063"/>
                  </a:lnTo>
                  <a:lnTo>
                    <a:pt x="364529" y="280842"/>
                  </a:lnTo>
                  <a:lnTo>
                    <a:pt x="378976" y="239787"/>
                  </a:lnTo>
                  <a:lnTo>
                    <a:pt x="384048" y="195072"/>
                  </a:lnTo>
                  <a:lnTo>
                    <a:pt x="378976" y="150356"/>
                  </a:lnTo>
                  <a:lnTo>
                    <a:pt x="364529" y="109301"/>
                  </a:lnTo>
                  <a:lnTo>
                    <a:pt x="341860" y="73080"/>
                  </a:lnTo>
                  <a:lnTo>
                    <a:pt x="312122" y="42867"/>
                  </a:lnTo>
                  <a:lnTo>
                    <a:pt x="276468" y="19834"/>
                  </a:lnTo>
                  <a:lnTo>
                    <a:pt x="236051" y="5154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 anchor="ctr" anchorCtr="1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3</a:t>
              </a:r>
              <a:endParaRPr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34" name="Прямоугольник 133">
              <a:extLst>
                <a:ext uri="{FF2B5EF4-FFF2-40B4-BE49-F238E27FC236}">
                  <a16:creationId xmlns:a16="http://schemas.microsoft.com/office/drawing/2014/main" id="{36B61441-FD96-9C4B-9936-5F36009FB6A9}"/>
                </a:ext>
              </a:extLst>
            </p:cNvPr>
            <p:cNvSpPr/>
            <p:nvPr/>
          </p:nvSpPr>
          <p:spPr>
            <a:xfrm>
              <a:off x="4326069" y="4448328"/>
              <a:ext cx="127086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kern="0" spc="-30" dirty="0"/>
                <a:t>Заземляющий</a:t>
              </a:r>
            </a:p>
            <a:p>
              <a:r>
                <a:rPr lang="ru-RU" sz="1400" b="1" kern="0" spc="-30" dirty="0"/>
                <a:t>проводник</a:t>
              </a:r>
            </a:p>
            <a:p>
              <a:r>
                <a:rPr lang="ru-RU" sz="1400" b="1" kern="0" spc="-30" dirty="0"/>
                <a:t> ЗП-1М</a:t>
              </a:r>
              <a:endParaRPr lang="ru-RU" sz="1400" dirty="0"/>
            </a:p>
          </p:txBody>
        </p:sp>
      </p:grp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8B2B4DD4-7777-724C-8647-D77D03A979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t="20356" r="14420" b="12268"/>
          <a:stretch/>
        </p:blipFill>
        <p:spPr>
          <a:xfrm>
            <a:off x="8579200" y="2897436"/>
            <a:ext cx="793392" cy="815738"/>
          </a:xfrm>
          <a:prstGeom prst="rect">
            <a:avLst/>
          </a:prstGeom>
        </p:spPr>
      </p:pic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1D8B827F-C6D7-1E4C-A856-8448A25AB93D}"/>
              </a:ext>
            </a:extLst>
          </p:cNvPr>
          <p:cNvGrpSpPr/>
          <p:nvPr/>
        </p:nvGrpSpPr>
        <p:grpSpPr>
          <a:xfrm>
            <a:off x="8332940" y="4537685"/>
            <a:ext cx="1258936" cy="1665160"/>
            <a:chOff x="4305619" y="3306388"/>
            <a:chExt cx="1258936" cy="1665160"/>
          </a:xfrm>
        </p:grpSpPr>
        <p:sp>
          <p:nvSpPr>
            <p:cNvPr id="142" name="object 21">
              <a:extLst>
                <a:ext uri="{FF2B5EF4-FFF2-40B4-BE49-F238E27FC236}">
                  <a16:creationId xmlns:a16="http://schemas.microsoft.com/office/drawing/2014/main" id="{3E9EE5EC-78EE-7D42-B512-CA3C0340D74D}"/>
                </a:ext>
              </a:extLst>
            </p:cNvPr>
            <p:cNvSpPr/>
            <p:nvPr/>
          </p:nvSpPr>
          <p:spPr>
            <a:xfrm>
              <a:off x="4432673" y="3394444"/>
              <a:ext cx="1131882" cy="1074237"/>
            </a:xfrm>
            <a:custGeom>
              <a:avLst/>
              <a:gdLst/>
              <a:ahLst/>
              <a:cxnLst/>
              <a:rect l="l" t="t" r="r" b="b"/>
              <a:pathLst>
                <a:path w="960120" h="960120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800100" y="0"/>
                  </a:lnTo>
                  <a:lnTo>
                    <a:pt x="850684" y="8156"/>
                  </a:lnTo>
                  <a:lnTo>
                    <a:pt x="894612" y="30870"/>
                  </a:lnTo>
                  <a:lnTo>
                    <a:pt x="929249" y="65507"/>
                  </a:lnTo>
                  <a:lnTo>
                    <a:pt x="951963" y="109435"/>
                  </a:lnTo>
                  <a:lnTo>
                    <a:pt x="960119" y="160020"/>
                  </a:lnTo>
                  <a:lnTo>
                    <a:pt x="960119" y="800100"/>
                  </a:lnTo>
                  <a:lnTo>
                    <a:pt x="951963" y="850684"/>
                  </a:lnTo>
                  <a:lnTo>
                    <a:pt x="929249" y="894612"/>
                  </a:lnTo>
                  <a:lnTo>
                    <a:pt x="894612" y="929249"/>
                  </a:lnTo>
                  <a:lnTo>
                    <a:pt x="850684" y="951963"/>
                  </a:lnTo>
                  <a:lnTo>
                    <a:pt x="800100" y="960119"/>
                  </a:lnTo>
                  <a:lnTo>
                    <a:pt x="160019" y="960119"/>
                  </a:lnTo>
                  <a:lnTo>
                    <a:pt x="109435" y="951963"/>
                  </a:lnTo>
                  <a:lnTo>
                    <a:pt x="65507" y="929249"/>
                  </a:lnTo>
                  <a:lnTo>
                    <a:pt x="30870" y="894612"/>
                  </a:lnTo>
                  <a:lnTo>
                    <a:pt x="8156" y="850684"/>
                  </a:lnTo>
                  <a:lnTo>
                    <a:pt x="0" y="800100"/>
                  </a:lnTo>
                  <a:lnTo>
                    <a:pt x="0" y="160020"/>
                  </a:lnTo>
                  <a:close/>
                </a:path>
              </a:pathLst>
            </a:custGeom>
            <a:ln w="19812">
              <a:solidFill>
                <a:srgbClr val="00A651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>
                <a:highlight>
                  <a:srgbClr val="00A651"/>
                </a:highlight>
              </a:endParaRPr>
            </a:p>
          </p:txBody>
        </p:sp>
        <p:sp>
          <p:nvSpPr>
            <p:cNvPr id="143" name="object 24">
              <a:extLst>
                <a:ext uri="{FF2B5EF4-FFF2-40B4-BE49-F238E27FC236}">
                  <a16:creationId xmlns:a16="http://schemas.microsoft.com/office/drawing/2014/main" id="{E2206A65-7429-BB4A-A3FD-D9CBDB6BE0F4}"/>
                </a:ext>
              </a:extLst>
            </p:cNvPr>
            <p:cNvSpPr/>
            <p:nvPr/>
          </p:nvSpPr>
          <p:spPr>
            <a:xfrm>
              <a:off x="4305619" y="3306388"/>
              <a:ext cx="286045" cy="290773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192024" y="0"/>
                  </a:moveTo>
                  <a:lnTo>
                    <a:pt x="147996" y="5154"/>
                  </a:lnTo>
                  <a:lnTo>
                    <a:pt x="107579" y="19834"/>
                  </a:lnTo>
                  <a:lnTo>
                    <a:pt x="71925" y="42867"/>
                  </a:lnTo>
                  <a:lnTo>
                    <a:pt x="42187" y="73080"/>
                  </a:lnTo>
                  <a:lnTo>
                    <a:pt x="19518" y="109301"/>
                  </a:lnTo>
                  <a:lnTo>
                    <a:pt x="5071" y="150356"/>
                  </a:lnTo>
                  <a:lnTo>
                    <a:pt x="0" y="195072"/>
                  </a:lnTo>
                  <a:lnTo>
                    <a:pt x="5071" y="239787"/>
                  </a:lnTo>
                  <a:lnTo>
                    <a:pt x="19518" y="280842"/>
                  </a:lnTo>
                  <a:lnTo>
                    <a:pt x="42187" y="317063"/>
                  </a:lnTo>
                  <a:lnTo>
                    <a:pt x="71925" y="347276"/>
                  </a:lnTo>
                  <a:lnTo>
                    <a:pt x="107579" y="370309"/>
                  </a:lnTo>
                  <a:lnTo>
                    <a:pt x="147996" y="384989"/>
                  </a:lnTo>
                  <a:lnTo>
                    <a:pt x="192024" y="390143"/>
                  </a:lnTo>
                  <a:lnTo>
                    <a:pt x="236051" y="384989"/>
                  </a:lnTo>
                  <a:lnTo>
                    <a:pt x="276468" y="370309"/>
                  </a:lnTo>
                  <a:lnTo>
                    <a:pt x="312122" y="347276"/>
                  </a:lnTo>
                  <a:lnTo>
                    <a:pt x="341860" y="317063"/>
                  </a:lnTo>
                  <a:lnTo>
                    <a:pt x="364529" y="280842"/>
                  </a:lnTo>
                  <a:lnTo>
                    <a:pt x="378976" y="239787"/>
                  </a:lnTo>
                  <a:lnTo>
                    <a:pt x="384048" y="195072"/>
                  </a:lnTo>
                  <a:lnTo>
                    <a:pt x="378976" y="150356"/>
                  </a:lnTo>
                  <a:lnTo>
                    <a:pt x="364529" y="109301"/>
                  </a:lnTo>
                  <a:lnTo>
                    <a:pt x="341860" y="73080"/>
                  </a:lnTo>
                  <a:lnTo>
                    <a:pt x="312122" y="42867"/>
                  </a:lnTo>
                  <a:lnTo>
                    <a:pt x="276468" y="19834"/>
                  </a:lnTo>
                  <a:lnTo>
                    <a:pt x="236051" y="5154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 anchor="ctr" anchorCtr="1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6</a:t>
              </a:r>
              <a:endParaRPr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44" name="Прямоугольник 143">
              <a:extLst>
                <a:ext uri="{FF2B5EF4-FFF2-40B4-BE49-F238E27FC236}">
                  <a16:creationId xmlns:a16="http://schemas.microsoft.com/office/drawing/2014/main" id="{22039BF1-56ED-4C43-9BAC-2A5045BE577E}"/>
                </a:ext>
              </a:extLst>
            </p:cNvPr>
            <p:cNvSpPr/>
            <p:nvPr/>
          </p:nvSpPr>
          <p:spPr>
            <a:xfrm>
              <a:off x="4326069" y="4448328"/>
              <a:ext cx="10348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kern="0" spc="-30" dirty="0"/>
                <a:t>Скрепа </a:t>
              </a:r>
            </a:p>
            <a:p>
              <a:r>
                <a:rPr lang="ru-RU" sz="1400" b="1" kern="0" spc="-30" dirty="0"/>
                <a:t>НС-20-Т</a:t>
              </a:r>
              <a:endParaRPr lang="ru-RU" sz="1400" dirty="0"/>
            </a:p>
          </p:txBody>
        </p:sp>
      </p:grp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DBEC4AB4-B963-B24B-8E06-1A1F90D487F9}"/>
              </a:ext>
            </a:extLst>
          </p:cNvPr>
          <p:cNvSpPr/>
          <p:nvPr/>
        </p:nvSpPr>
        <p:spPr>
          <a:xfrm>
            <a:off x="10298097" y="4081042"/>
            <a:ext cx="7982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kern="0" spc="-30" dirty="0">
                <a:solidFill>
                  <a:srgbClr val="45BD80"/>
                </a:solidFill>
              </a:rPr>
              <a:t>х</a:t>
            </a:r>
            <a:r>
              <a:rPr lang="ru-RU" sz="3000" b="1" kern="0" spc="-30" dirty="0">
                <a:solidFill>
                  <a:srgbClr val="45BD80"/>
                </a:solidFill>
              </a:rPr>
              <a:t>2</a:t>
            </a:r>
            <a:r>
              <a:rPr lang="ru-RU" b="1" kern="0" spc="-30" dirty="0">
                <a:solidFill>
                  <a:srgbClr val="45BD80"/>
                </a:solidFill>
              </a:rPr>
              <a:t>шт</a:t>
            </a:r>
            <a:endParaRPr lang="ru-RU" dirty="0">
              <a:solidFill>
                <a:srgbClr val="45BD80"/>
              </a:solidFill>
            </a:endParaRPr>
          </a:p>
        </p:txBody>
      </p:sp>
      <p:sp>
        <p:nvSpPr>
          <p:cNvPr id="147" name="object 21">
            <a:extLst>
              <a:ext uri="{FF2B5EF4-FFF2-40B4-BE49-F238E27FC236}">
                <a16:creationId xmlns:a16="http://schemas.microsoft.com/office/drawing/2014/main" id="{C1C4486E-2E6E-B94E-824C-72339648DB66}"/>
              </a:ext>
            </a:extLst>
          </p:cNvPr>
          <p:cNvSpPr/>
          <p:nvPr/>
        </p:nvSpPr>
        <p:spPr>
          <a:xfrm>
            <a:off x="9910423" y="2791898"/>
            <a:ext cx="1131882" cy="1074237"/>
          </a:xfrm>
          <a:custGeom>
            <a:avLst/>
            <a:gdLst/>
            <a:ahLst/>
            <a:cxnLst/>
            <a:rect l="l" t="t" r="r" b="b"/>
            <a:pathLst>
              <a:path w="960120" h="960120">
                <a:moveTo>
                  <a:pt x="0" y="160020"/>
                </a:moveTo>
                <a:lnTo>
                  <a:pt x="8156" y="109435"/>
                </a:lnTo>
                <a:lnTo>
                  <a:pt x="30870" y="65507"/>
                </a:lnTo>
                <a:lnTo>
                  <a:pt x="65507" y="30870"/>
                </a:lnTo>
                <a:lnTo>
                  <a:pt x="109435" y="8156"/>
                </a:lnTo>
                <a:lnTo>
                  <a:pt x="160019" y="0"/>
                </a:lnTo>
                <a:lnTo>
                  <a:pt x="800100" y="0"/>
                </a:lnTo>
                <a:lnTo>
                  <a:pt x="850684" y="8156"/>
                </a:lnTo>
                <a:lnTo>
                  <a:pt x="894612" y="30870"/>
                </a:lnTo>
                <a:lnTo>
                  <a:pt x="929249" y="65507"/>
                </a:lnTo>
                <a:lnTo>
                  <a:pt x="951963" y="109435"/>
                </a:lnTo>
                <a:lnTo>
                  <a:pt x="960119" y="160020"/>
                </a:lnTo>
                <a:lnTo>
                  <a:pt x="960119" y="800100"/>
                </a:lnTo>
                <a:lnTo>
                  <a:pt x="951963" y="850684"/>
                </a:lnTo>
                <a:lnTo>
                  <a:pt x="929249" y="894612"/>
                </a:lnTo>
                <a:lnTo>
                  <a:pt x="894612" y="929249"/>
                </a:lnTo>
                <a:lnTo>
                  <a:pt x="850684" y="951963"/>
                </a:lnTo>
                <a:lnTo>
                  <a:pt x="800100" y="960119"/>
                </a:lnTo>
                <a:lnTo>
                  <a:pt x="160019" y="960119"/>
                </a:lnTo>
                <a:lnTo>
                  <a:pt x="109435" y="951963"/>
                </a:lnTo>
                <a:lnTo>
                  <a:pt x="65507" y="929249"/>
                </a:lnTo>
                <a:lnTo>
                  <a:pt x="30870" y="894612"/>
                </a:lnTo>
                <a:lnTo>
                  <a:pt x="8156" y="850684"/>
                </a:lnTo>
                <a:lnTo>
                  <a:pt x="0" y="800100"/>
                </a:lnTo>
                <a:lnTo>
                  <a:pt x="0" y="160020"/>
                </a:lnTo>
                <a:close/>
              </a:path>
            </a:pathLst>
          </a:custGeom>
          <a:ln w="19812">
            <a:solidFill>
              <a:srgbClr val="00A651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highlight>
                <a:srgbClr val="00A651"/>
              </a:highlight>
            </a:endParaRPr>
          </a:p>
        </p:txBody>
      </p:sp>
      <p:sp>
        <p:nvSpPr>
          <p:cNvPr id="148" name="object 24">
            <a:extLst>
              <a:ext uri="{FF2B5EF4-FFF2-40B4-BE49-F238E27FC236}">
                <a16:creationId xmlns:a16="http://schemas.microsoft.com/office/drawing/2014/main" id="{67A5528D-FAB2-E54A-BB66-6D5F9B4838D2}"/>
              </a:ext>
            </a:extLst>
          </p:cNvPr>
          <p:cNvSpPr/>
          <p:nvPr/>
        </p:nvSpPr>
        <p:spPr>
          <a:xfrm>
            <a:off x="9783369" y="2703842"/>
            <a:ext cx="286045" cy="290773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</a:rPr>
              <a:t>4</a:t>
            </a:r>
            <a:endParaRPr sz="1600" b="1" dirty="0">
              <a:solidFill>
                <a:schemeClr val="bg1"/>
              </a:solidFill>
            </a:endParaRP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DC57299E-16E1-9E44-9726-4EDDBDFC9EDB}"/>
              </a:ext>
            </a:extLst>
          </p:cNvPr>
          <p:cNvSpPr/>
          <p:nvPr/>
        </p:nvSpPr>
        <p:spPr>
          <a:xfrm>
            <a:off x="9803819" y="3845782"/>
            <a:ext cx="149079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kern="0" spc="-30" dirty="0"/>
              <a:t>Прокалывающий</a:t>
            </a:r>
          </a:p>
          <a:p>
            <a:r>
              <a:rPr lang="ru-RU" sz="1400" b="1" kern="0" spc="-30" dirty="0"/>
              <a:t>зажим</a:t>
            </a:r>
          </a:p>
          <a:p>
            <a:r>
              <a:rPr lang="en-US" sz="1400" b="1" kern="0" spc="-30" dirty="0"/>
              <a:t>P</a:t>
            </a:r>
            <a:r>
              <a:rPr lang="ru-RU" sz="1400" b="1" kern="0" spc="-30" dirty="0"/>
              <a:t>3</a:t>
            </a:r>
            <a:r>
              <a:rPr lang="en-US" sz="1400" b="1" kern="0" spc="-30" dirty="0"/>
              <a:t>X-95</a:t>
            </a:r>
            <a:endParaRPr lang="ru-RU" sz="1400" b="1" kern="0" spc="-30" dirty="0"/>
          </a:p>
        </p:txBody>
      </p: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FC9EF3ED-6152-A44A-8D78-8DEE6EAA07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3" t="17446" r="12938" b="28310"/>
          <a:stretch/>
        </p:blipFill>
        <p:spPr>
          <a:xfrm>
            <a:off x="10071467" y="2963449"/>
            <a:ext cx="902278" cy="767326"/>
          </a:xfrm>
          <a:prstGeom prst="rect">
            <a:avLst/>
          </a:prstGeom>
        </p:spPr>
      </p:pic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6AB77A59-C4E5-9A4B-9FE3-DA784E598363}"/>
              </a:ext>
            </a:extLst>
          </p:cNvPr>
          <p:cNvGrpSpPr/>
          <p:nvPr/>
        </p:nvGrpSpPr>
        <p:grpSpPr>
          <a:xfrm>
            <a:off x="9778567" y="4535653"/>
            <a:ext cx="1558711" cy="1712679"/>
            <a:chOff x="4305619" y="3306388"/>
            <a:chExt cx="1558711" cy="1712679"/>
          </a:xfrm>
        </p:grpSpPr>
        <p:sp>
          <p:nvSpPr>
            <p:cNvPr id="137" name="Прямоугольник 136">
              <a:extLst>
                <a:ext uri="{FF2B5EF4-FFF2-40B4-BE49-F238E27FC236}">
                  <a16:creationId xmlns:a16="http://schemas.microsoft.com/office/drawing/2014/main" id="{FC3F3A5C-B3C6-4B4D-889C-3BCADF9147B8}"/>
                </a:ext>
              </a:extLst>
            </p:cNvPr>
            <p:cNvSpPr/>
            <p:nvPr/>
          </p:nvSpPr>
          <p:spPr>
            <a:xfrm>
              <a:off x="5066043" y="4465069"/>
              <a:ext cx="79828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kern="0" spc="-30" dirty="0">
                  <a:solidFill>
                    <a:srgbClr val="45BD80"/>
                  </a:solidFill>
                </a:rPr>
                <a:t>х</a:t>
              </a:r>
              <a:r>
                <a:rPr lang="en-US" sz="3000" b="1" kern="0" spc="-30" dirty="0">
                  <a:solidFill>
                    <a:srgbClr val="45BD80"/>
                  </a:solidFill>
                </a:rPr>
                <a:t>1</a:t>
              </a:r>
              <a:r>
                <a:rPr lang="ru-RU" b="1" kern="0" spc="-30" dirty="0">
                  <a:solidFill>
                    <a:srgbClr val="45BD80"/>
                  </a:solidFill>
                </a:rPr>
                <a:t>шт</a:t>
              </a:r>
              <a:endParaRPr lang="ru-RU" dirty="0">
                <a:solidFill>
                  <a:srgbClr val="45BD80"/>
                </a:solidFill>
              </a:endParaRPr>
            </a:p>
          </p:txBody>
        </p:sp>
        <p:sp>
          <p:nvSpPr>
            <p:cNvPr id="138" name="object 21">
              <a:extLst>
                <a:ext uri="{FF2B5EF4-FFF2-40B4-BE49-F238E27FC236}">
                  <a16:creationId xmlns:a16="http://schemas.microsoft.com/office/drawing/2014/main" id="{9B009276-3C01-334E-8197-5335FA046716}"/>
                </a:ext>
              </a:extLst>
            </p:cNvPr>
            <p:cNvSpPr/>
            <p:nvPr/>
          </p:nvSpPr>
          <p:spPr>
            <a:xfrm>
              <a:off x="4432673" y="3394444"/>
              <a:ext cx="1131882" cy="1074237"/>
            </a:xfrm>
            <a:custGeom>
              <a:avLst/>
              <a:gdLst/>
              <a:ahLst/>
              <a:cxnLst/>
              <a:rect l="l" t="t" r="r" b="b"/>
              <a:pathLst>
                <a:path w="960120" h="960120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800100" y="0"/>
                  </a:lnTo>
                  <a:lnTo>
                    <a:pt x="850684" y="8156"/>
                  </a:lnTo>
                  <a:lnTo>
                    <a:pt x="894612" y="30870"/>
                  </a:lnTo>
                  <a:lnTo>
                    <a:pt x="929249" y="65507"/>
                  </a:lnTo>
                  <a:lnTo>
                    <a:pt x="951963" y="109435"/>
                  </a:lnTo>
                  <a:lnTo>
                    <a:pt x="960119" y="160020"/>
                  </a:lnTo>
                  <a:lnTo>
                    <a:pt x="960119" y="800100"/>
                  </a:lnTo>
                  <a:lnTo>
                    <a:pt x="951963" y="850684"/>
                  </a:lnTo>
                  <a:lnTo>
                    <a:pt x="929249" y="894612"/>
                  </a:lnTo>
                  <a:lnTo>
                    <a:pt x="894612" y="929249"/>
                  </a:lnTo>
                  <a:lnTo>
                    <a:pt x="850684" y="951963"/>
                  </a:lnTo>
                  <a:lnTo>
                    <a:pt x="800100" y="960119"/>
                  </a:lnTo>
                  <a:lnTo>
                    <a:pt x="160019" y="960119"/>
                  </a:lnTo>
                  <a:lnTo>
                    <a:pt x="109435" y="951963"/>
                  </a:lnTo>
                  <a:lnTo>
                    <a:pt x="65507" y="929249"/>
                  </a:lnTo>
                  <a:lnTo>
                    <a:pt x="30870" y="894612"/>
                  </a:lnTo>
                  <a:lnTo>
                    <a:pt x="8156" y="850684"/>
                  </a:lnTo>
                  <a:lnTo>
                    <a:pt x="0" y="800100"/>
                  </a:lnTo>
                  <a:lnTo>
                    <a:pt x="0" y="160020"/>
                  </a:lnTo>
                  <a:close/>
                </a:path>
              </a:pathLst>
            </a:custGeom>
            <a:ln w="19812">
              <a:solidFill>
                <a:srgbClr val="00A651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>
                <a:highlight>
                  <a:srgbClr val="00A651"/>
                </a:highlight>
              </a:endParaRPr>
            </a:p>
          </p:txBody>
        </p:sp>
        <p:sp>
          <p:nvSpPr>
            <p:cNvPr id="139" name="object 24">
              <a:extLst>
                <a:ext uri="{FF2B5EF4-FFF2-40B4-BE49-F238E27FC236}">
                  <a16:creationId xmlns:a16="http://schemas.microsoft.com/office/drawing/2014/main" id="{725C1375-A6A5-FD42-8689-F81AD8DC9BBB}"/>
                </a:ext>
              </a:extLst>
            </p:cNvPr>
            <p:cNvSpPr/>
            <p:nvPr/>
          </p:nvSpPr>
          <p:spPr>
            <a:xfrm>
              <a:off x="4305619" y="3306388"/>
              <a:ext cx="286045" cy="290773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192024" y="0"/>
                  </a:moveTo>
                  <a:lnTo>
                    <a:pt x="147996" y="5154"/>
                  </a:lnTo>
                  <a:lnTo>
                    <a:pt x="107579" y="19834"/>
                  </a:lnTo>
                  <a:lnTo>
                    <a:pt x="71925" y="42867"/>
                  </a:lnTo>
                  <a:lnTo>
                    <a:pt x="42187" y="73080"/>
                  </a:lnTo>
                  <a:lnTo>
                    <a:pt x="19518" y="109301"/>
                  </a:lnTo>
                  <a:lnTo>
                    <a:pt x="5071" y="150356"/>
                  </a:lnTo>
                  <a:lnTo>
                    <a:pt x="0" y="195072"/>
                  </a:lnTo>
                  <a:lnTo>
                    <a:pt x="5071" y="239787"/>
                  </a:lnTo>
                  <a:lnTo>
                    <a:pt x="19518" y="280842"/>
                  </a:lnTo>
                  <a:lnTo>
                    <a:pt x="42187" y="317063"/>
                  </a:lnTo>
                  <a:lnTo>
                    <a:pt x="71925" y="347276"/>
                  </a:lnTo>
                  <a:lnTo>
                    <a:pt x="107579" y="370309"/>
                  </a:lnTo>
                  <a:lnTo>
                    <a:pt x="147996" y="384989"/>
                  </a:lnTo>
                  <a:lnTo>
                    <a:pt x="192024" y="390143"/>
                  </a:lnTo>
                  <a:lnTo>
                    <a:pt x="236051" y="384989"/>
                  </a:lnTo>
                  <a:lnTo>
                    <a:pt x="276468" y="370309"/>
                  </a:lnTo>
                  <a:lnTo>
                    <a:pt x="312122" y="347276"/>
                  </a:lnTo>
                  <a:lnTo>
                    <a:pt x="341860" y="317063"/>
                  </a:lnTo>
                  <a:lnTo>
                    <a:pt x="364529" y="280842"/>
                  </a:lnTo>
                  <a:lnTo>
                    <a:pt x="378976" y="239787"/>
                  </a:lnTo>
                  <a:lnTo>
                    <a:pt x="384048" y="195072"/>
                  </a:lnTo>
                  <a:lnTo>
                    <a:pt x="378976" y="150356"/>
                  </a:lnTo>
                  <a:lnTo>
                    <a:pt x="364529" y="109301"/>
                  </a:lnTo>
                  <a:lnTo>
                    <a:pt x="341860" y="73080"/>
                  </a:lnTo>
                  <a:lnTo>
                    <a:pt x="312122" y="42867"/>
                  </a:lnTo>
                  <a:lnTo>
                    <a:pt x="276468" y="19834"/>
                  </a:lnTo>
                  <a:lnTo>
                    <a:pt x="236051" y="5154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 anchor="ctr" anchorCtr="1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7</a:t>
              </a:r>
              <a:endParaRPr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40" name="Прямоугольник 139">
              <a:extLst>
                <a:ext uri="{FF2B5EF4-FFF2-40B4-BE49-F238E27FC236}">
                  <a16:creationId xmlns:a16="http://schemas.microsoft.com/office/drawing/2014/main" id="{9A52559E-269B-C740-839C-4855B1B64DCB}"/>
                </a:ext>
              </a:extLst>
            </p:cNvPr>
            <p:cNvSpPr/>
            <p:nvPr/>
          </p:nvSpPr>
          <p:spPr>
            <a:xfrm>
              <a:off x="4326069" y="4448328"/>
              <a:ext cx="8822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kern="0" spc="-30" dirty="0"/>
                <a:t>Ремешок</a:t>
              </a:r>
            </a:p>
            <a:p>
              <a:r>
                <a:rPr lang="ru-RU" sz="1400" b="1" kern="0" spc="-30" dirty="0"/>
                <a:t> </a:t>
              </a:r>
              <a:r>
                <a:rPr lang="en-US" sz="1400" b="1" kern="0" spc="-30" dirty="0"/>
                <a:t>KR-1</a:t>
              </a:r>
              <a:endParaRPr lang="ru-RU" sz="1400" dirty="0"/>
            </a:p>
          </p:txBody>
        </p:sp>
      </p:grpSp>
      <p:sp>
        <p:nvSpPr>
          <p:cNvPr id="151" name="object 24">
            <a:extLst>
              <a:ext uri="{FF2B5EF4-FFF2-40B4-BE49-F238E27FC236}">
                <a16:creationId xmlns:a16="http://schemas.microsoft.com/office/drawing/2014/main" id="{63A8D7DD-5885-264D-9E45-4424396F307C}"/>
              </a:ext>
            </a:extLst>
          </p:cNvPr>
          <p:cNvSpPr/>
          <p:nvPr/>
        </p:nvSpPr>
        <p:spPr>
          <a:xfrm>
            <a:off x="4340566" y="3055467"/>
            <a:ext cx="384175" cy="390525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5</a:t>
            </a:r>
            <a:endParaRPr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713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2261A0-CE29-4EB6-BC63-2E25A3104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" y="1431865"/>
            <a:ext cx="5024945" cy="5050102"/>
          </a:xfrm>
          <a:prstGeom prst="rect">
            <a:avLst/>
          </a:prstGeom>
        </p:spPr>
      </p:pic>
      <p:sp>
        <p:nvSpPr>
          <p:cNvPr id="15" name="object 4">
            <a:extLst>
              <a:ext uri="{FF2B5EF4-FFF2-40B4-BE49-F238E27FC236}">
                <a16:creationId xmlns:a16="http://schemas.microsoft.com/office/drawing/2014/main" id="{53806E78-574F-4417-B170-E70734B60EE5}"/>
              </a:ext>
            </a:extLst>
          </p:cNvPr>
          <p:cNvSpPr txBox="1">
            <a:spLocks/>
          </p:cNvSpPr>
          <p:nvPr/>
        </p:nvSpPr>
        <p:spPr>
          <a:xfrm>
            <a:off x="1968334" y="185902"/>
            <a:ext cx="9468431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ru-RU" sz="3200" b="1" kern="0" spc="-30" dirty="0">
                <a:solidFill>
                  <a:srgbClr val="00A651"/>
                </a:solidFill>
              </a:rPr>
              <a:t>Присоединение магистральной линии СИП-4</a:t>
            </a:r>
          </a:p>
          <a:p>
            <a:pPr marL="12700"/>
            <a:r>
              <a:rPr lang="ru-RU" sz="3200" b="1" kern="0" spc="-30" dirty="0">
                <a:solidFill>
                  <a:srgbClr val="00A651"/>
                </a:solidFill>
              </a:rPr>
              <a:t>с неизолированным проводом</a:t>
            </a:r>
            <a:endParaRPr lang="ru-RU" sz="3200" b="1" kern="0" dirty="0"/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E0858206-BDEB-4E34-8AA9-82B1F793F004}"/>
              </a:ext>
            </a:extLst>
          </p:cNvPr>
          <p:cNvSpPr/>
          <p:nvPr/>
        </p:nvSpPr>
        <p:spPr>
          <a:xfrm>
            <a:off x="2825089" y="3137289"/>
            <a:ext cx="384175" cy="390525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5</a:t>
            </a:r>
            <a:endParaRPr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8EF01C-5EDE-43C8-8725-1717CE3BD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75229"/>
            <a:ext cx="1775791" cy="551512"/>
          </a:xfrm>
          <a:prstGeom prst="rect">
            <a:avLst/>
          </a:prstGeom>
        </p:spPr>
      </p:pic>
      <p:sp>
        <p:nvSpPr>
          <p:cNvPr id="25" name="Прямоугольник: скругленные верхние углы 24">
            <a:extLst>
              <a:ext uri="{FF2B5EF4-FFF2-40B4-BE49-F238E27FC236}">
                <a16:creationId xmlns:a16="http://schemas.microsoft.com/office/drawing/2014/main" id="{DCE84F79-A648-4EF1-BC95-8C0073CDB373}"/>
              </a:ext>
            </a:extLst>
          </p:cNvPr>
          <p:cNvSpPr/>
          <p:nvPr/>
        </p:nvSpPr>
        <p:spPr>
          <a:xfrm rot="5400000">
            <a:off x="-346866" y="2775688"/>
            <a:ext cx="1131882" cy="438150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СИП-4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7E45BDB-14ED-4C4C-8768-61F1306E8C07}"/>
              </a:ext>
            </a:extLst>
          </p:cNvPr>
          <p:cNvSpPr/>
          <p:nvPr/>
        </p:nvSpPr>
        <p:spPr>
          <a:xfrm>
            <a:off x="10676673" y="184757"/>
            <a:ext cx="1520184" cy="551512"/>
          </a:xfrm>
          <a:prstGeom prst="rect">
            <a:avLst/>
          </a:prstGeom>
          <a:solidFill>
            <a:srgbClr val="00A5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КАЧЕСТВО ВО ВСЁМ</a:t>
            </a:r>
          </a:p>
          <a:p>
            <a:pPr algn="ctr"/>
            <a:r>
              <a:rPr lang="ru-RU" sz="1200" b="1" dirty="0"/>
              <a:t>ВСЁ ДЛЯ КЛИЕНТА</a:t>
            </a:r>
          </a:p>
        </p:txBody>
      </p:sp>
      <p:sp>
        <p:nvSpPr>
          <p:cNvPr id="42" name="object 24">
            <a:extLst>
              <a:ext uri="{FF2B5EF4-FFF2-40B4-BE49-F238E27FC236}">
                <a16:creationId xmlns:a16="http://schemas.microsoft.com/office/drawing/2014/main" id="{1F76BE48-5C8F-44FE-B232-79A775A5B86C}"/>
              </a:ext>
            </a:extLst>
          </p:cNvPr>
          <p:cNvSpPr/>
          <p:nvPr/>
        </p:nvSpPr>
        <p:spPr>
          <a:xfrm>
            <a:off x="4434910" y="4102218"/>
            <a:ext cx="384175" cy="390525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8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43" name="object 24">
            <a:extLst>
              <a:ext uri="{FF2B5EF4-FFF2-40B4-BE49-F238E27FC236}">
                <a16:creationId xmlns:a16="http://schemas.microsoft.com/office/drawing/2014/main" id="{A94F2A58-DC72-4006-8CBC-947431325107}"/>
              </a:ext>
            </a:extLst>
          </p:cNvPr>
          <p:cNvSpPr/>
          <p:nvPr/>
        </p:nvSpPr>
        <p:spPr>
          <a:xfrm>
            <a:off x="3828510" y="2163840"/>
            <a:ext cx="384175" cy="390525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8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44" name="object 24">
            <a:extLst>
              <a:ext uri="{FF2B5EF4-FFF2-40B4-BE49-F238E27FC236}">
                <a16:creationId xmlns:a16="http://schemas.microsoft.com/office/drawing/2014/main" id="{F508D0C7-C33F-4AD1-B0C5-FD253D688F52}"/>
              </a:ext>
            </a:extLst>
          </p:cNvPr>
          <p:cNvSpPr/>
          <p:nvPr/>
        </p:nvSpPr>
        <p:spPr>
          <a:xfrm>
            <a:off x="3368607" y="1571083"/>
            <a:ext cx="384175" cy="390525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8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11B576BF-DFDB-4F03-A52B-1828013ED256}"/>
              </a:ext>
            </a:extLst>
          </p:cNvPr>
          <p:cNvSpPr txBox="1">
            <a:spLocks/>
          </p:cNvSpPr>
          <p:nvPr/>
        </p:nvSpPr>
        <p:spPr>
          <a:xfrm>
            <a:off x="679962" y="6594196"/>
            <a:ext cx="9784076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Коттеджный посёлок</a:t>
            </a:r>
            <a:r>
              <a:rPr lang="ru-RU" sz="1500" b="1" kern="0" spc="-30" dirty="0">
                <a:solidFill>
                  <a:srgbClr val="00A651"/>
                </a:solidFill>
              </a:rPr>
              <a:t> </a:t>
            </a: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Уличное освещение</a:t>
            </a:r>
            <a:r>
              <a:rPr lang="en-US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СНТ</a:t>
            </a:r>
            <a:r>
              <a:rPr lang="en-US" sz="1500" b="1" kern="0" spc="-30" dirty="0">
                <a:solidFill>
                  <a:srgbClr val="00A651"/>
                </a:solidFill>
              </a:rPr>
              <a:t> 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Промышленные объекты </a:t>
            </a: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Коммерческие объекты</a:t>
            </a:r>
            <a:r>
              <a:rPr lang="en-US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Жилая застройка</a:t>
            </a:r>
            <a:endParaRPr lang="ru-RU" sz="1500" b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Прямоугольник: скругленные верхние углы 38">
            <a:extLst>
              <a:ext uri="{FF2B5EF4-FFF2-40B4-BE49-F238E27FC236}">
                <a16:creationId xmlns:a16="http://schemas.microsoft.com/office/drawing/2014/main" id="{8D071664-5B64-42D0-A308-B45B4E2C5FD2}"/>
              </a:ext>
            </a:extLst>
          </p:cNvPr>
          <p:cNvSpPr/>
          <p:nvPr/>
        </p:nvSpPr>
        <p:spPr>
          <a:xfrm rot="16200000">
            <a:off x="11536148" y="1598048"/>
            <a:ext cx="842218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0A551"/>
                </a:solidFill>
              </a:rPr>
              <a:t>СТРОЙ -МОНТАЖ</a:t>
            </a:r>
          </a:p>
        </p:txBody>
      </p:sp>
      <p:sp>
        <p:nvSpPr>
          <p:cNvPr id="46" name="Прямоугольник: скругленные верхние углы 45">
            <a:extLst>
              <a:ext uri="{FF2B5EF4-FFF2-40B4-BE49-F238E27FC236}">
                <a16:creationId xmlns:a16="http://schemas.microsoft.com/office/drawing/2014/main" id="{BF373009-B5FB-4CED-BF97-24C5EFE91E35}"/>
              </a:ext>
            </a:extLst>
          </p:cNvPr>
          <p:cNvSpPr/>
          <p:nvPr/>
        </p:nvSpPr>
        <p:spPr>
          <a:xfrm rot="16200000">
            <a:off x="11497872" y="2537434"/>
            <a:ext cx="918769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0A551"/>
                </a:solidFill>
              </a:rPr>
              <a:t>ТОРГОВЫЕ</a:t>
            </a:r>
          </a:p>
          <a:p>
            <a:pPr algn="ctr"/>
            <a:r>
              <a:rPr lang="ru-RU" sz="1000" b="1" dirty="0">
                <a:solidFill>
                  <a:srgbClr val="00A551"/>
                </a:solidFill>
              </a:rPr>
              <a:t>КОМПАНИИ</a:t>
            </a:r>
          </a:p>
        </p:txBody>
      </p:sp>
      <p:sp>
        <p:nvSpPr>
          <p:cNvPr id="53" name="Прямоугольник: скругленные верхние углы 52">
            <a:extLst>
              <a:ext uri="{FF2B5EF4-FFF2-40B4-BE49-F238E27FC236}">
                <a16:creationId xmlns:a16="http://schemas.microsoft.com/office/drawing/2014/main" id="{638957F0-8A74-4749-A963-F5DA52AB3116}"/>
              </a:ext>
            </a:extLst>
          </p:cNvPr>
          <p:cNvSpPr/>
          <p:nvPr/>
        </p:nvSpPr>
        <p:spPr>
          <a:xfrm rot="16200000">
            <a:off x="11546492" y="3476820"/>
            <a:ext cx="842219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0A551"/>
                </a:solidFill>
              </a:rPr>
              <a:t>ГОС</a:t>
            </a:r>
          </a:p>
          <a:p>
            <a:pPr algn="ctr"/>
            <a:r>
              <a:rPr lang="ru-RU" sz="1000" b="1" dirty="0">
                <a:solidFill>
                  <a:srgbClr val="00A551"/>
                </a:solidFill>
              </a:rPr>
              <a:t>ЗАКАЗ</a:t>
            </a:r>
          </a:p>
        </p:txBody>
      </p:sp>
      <p:sp>
        <p:nvSpPr>
          <p:cNvPr id="59" name="Прямоугольник: скругленные верхние углы 58">
            <a:extLst>
              <a:ext uri="{FF2B5EF4-FFF2-40B4-BE49-F238E27FC236}">
                <a16:creationId xmlns:a16="http://schemas.microsoft.com/office/drawing/2014/main" id="{DDAFDDEB-9779-4961-9AA4-7512ACC5907C}"/>
              </a:ext>
            </a:extLst>
          </p:cNvPr>
          <p:cNvSpPr/>
          <p:nvPr/>
        </p:nvSpPr>
        <p:spPr>
          <a:xfrm rot="16200000">
            <a:off x="11546492" y="4382453"/>
            <a:ext cx="842219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A551"/>
                </a:solidFill>
              </a:rPr>
              <a:t>СТРОИТЕЛИ</a:t>
            </a:r>
          </a:p>
          <a:p>
            <a:pPr algn="ctr"/>
            <a:r>
              <a:rPr lang="ru-RU" sz="900" b="1" dirty="0">
                <a:solidFill>
                  <a:srgbClr val="00A551"/>
                </a:solidFill>
              </a:rPr>
              <a:t>ДОРОГ</a:t>
            </a:r>
          </a:p>
        </p:txBody>
      </p:sp>
      <p:sp>
        <p:nvSpPr>
          <p:cNvPr id="60" name="Прямоугольник: скругленные верхние углы 59">
            <a:extLst>
              <a:ext uri="{FF2B5EF4-FFF2-40B4-BE49-F238E27FC236}">
                <a16:creationId xmlns:a16="http://schemas.microsoft.com/office/drawing/2014/main" id="{23B16B5F-3ACD-4838-ABC7-2A44A23D5E06}"/>
              </a:ext>
            </a:extLst>
          </p:cNvPr>
          <p:cNvSpPr/>
          <p:nvPr/>
        </p:nvSpPr>
        <p:spPr>
          <a:xfrm rot="16200000">
            <a:off x="11543939" y="5289452"/>
            <a:ext cx="842219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A551"/>
                </a:solidFill>
              </a:rPr>
              <a:t>СТРОИТЕЛИ</a:t>
            </a:r>
          </a:p>
          <a:p>
            <a:pPr algn="ctr"/>
            <a:r>
              <a:rPr lang="ru-RU" sz="900" b="1" dirty="0">
                <a:solidFill>
                  <a:srgbClr val="00A551"/>
                </a:solidFill>
              </a:rPr>
              <a:t>ЛЭП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05BE257C-1C3F-EB4B-9870-4BA7ABC1A8E4}"/>
              </a:ext>
            </a:extLst>
          </p:cNvPr>
          <p:cNvSpPr/>
          <p:nvPr/>
        </p:nvSpPr>
        <p:spPr>
          <a:xfrm>
            <a:off x="6034943" y="6085588"/>
            <a:ext cx="798287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kern="0" spc="-30" dirty="0">
                <a:solidFill>
                  <a:srgbClr val="45BD80"/>
                </a:solidFill>
              </a:rPr>
              <a:t> </a:t>
            </a:r>
            <a:r>
              <a:rPr lang="ru-RU" sz="1600" b="1" kern="0" spc="-30" dirty="0">
                <a:solidFill>
                  <a:srgbClr val="45BD80"/>
                </a:solidFill>
              </a:rPr>
              <a:t>…</a:t>
            </a:r>
            <a:r>
              <a:rPr lang="en-US" sz="3000" b="1" kern="0" spc="-30" dirty="0">
                <a:solidFill>
                  <a:srgbClr val="45BD80"/>
                </a:solidFill>
              </a:rPr>
              <a:t>2</a:t>
            </a:r>
            <a:r>
              <a:rPr lang="ru-RU" b="1" kern="0" spc="-30" dirty="0">
                <a:solidFill>
                  <a:srgbClr val="45BD80"/>
                </a:solidFill>
              </a:rPr>
              <a:t>м</a:t>
            </a:r>
            <a:endParaRPr lang="ru-RU" dirty="0">
              <a:solidFill>
                <a:srgbClr val="45BD80"/>
              </a:solidFill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C7F40C9D-2D34-C044-BAAB-A9F9FA3EDA7E}"/>
              </a:ext>
            </a:extLst>
          </p:cNvPr>
          <p:cNvGrpSpPr/>
          <p:nvPr/>
        </p:nvGrpSpPr>
        <p:grpSpPr>
          <a:xfrm>
            <a:off x="5555713" y="2890150"/>
            <a:ext cx="1401051" cy="1880604"/>
            <a:chOff x="4305619" y="3306388"/>
            <a:chExt cx="1401051" cy="1880604"/>
          </a:xfrm>
        </p:grpSpPr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06B1E169-F55F-BD45-9553-718D4DD98402}"/>
                </a:ext>
              </a:extLst>
            </p:cNvPr>
            <p:cNvSpPr/>
            <p:nvPr/>
          </p:nvSpPr>
          <p:spPr>
            <a:xfrm>
              <a:off x="4908383" y="4465069"/>
              <a:ext cx="79828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kern="0" spc="-30" dirty="0">
                  <a:solidFill>
                    <a:srgbClr val="45BD80"/>
                  </a:solidFill>
                </a:rPr>
                <a:t>х</a:t>
              </a:r>
              <a:r>
                <a:rPr lang="en-US" sz="3000" b="1" kern="0" spc="-30" dirty="0">
                  <a:solidFill>
                    <a:srgbClr val="45BD80"/>
                  </a:solidFill>
                </a:rPr>
                <a:t>1</a:t>
              </a:r>
              <a:r>
                <a:rPr lang="ru-RU" b="1" kern="0" spc="-30" dirty="0">
                  <a:solidFill>
                    <a:srgbClr val="45BD80"/>
                  </a:solidFill>
                </a:rPr>
                <a:t>шт</a:t>
              </a:r>
              <a:endParaRPr lang="ru-RU" dirty="0">
                <a:solidFill>
                  <a:srgbClr val="45BD80"/>
                </a:solidFill>
              </a:endParaRPr>
            </a:p>
          </p:txBody>
        </p:sp>
        <p:sp>
          <p:nvSpPr>
            <p:cNvPr id="63" name="object 21">
              <a:extLst>
                <a:ext uri="{FF2B5EF4-FFF2-40B4-BE49-F238E27FC236}">
                  <a16:creationId xmlns:a16="http://schemas.microsoft.com/office/drawing/2014/main" id="{68790540-015C-5641-8328-10E8134E143E}"/>
                </a:ext>
              </a:extLst>
            </p:cNvPr>
            <p:cNvSpPr/>
            <p:nvPr/>
          </p:nvSpPr>
          <p:spPr>
            <a:xfrm>
              <a:off x="4432673" y="3394444"/>
              <a:ext cx="1131882" cy="1074237"/>
            </a:xfrm>
            <a:custGeom>
              <a:avLst/>
              <a:gdLst/>
              <a:ahLst/>
              <a:cxnLst/>
              <a:rect l="l" t="t" r="r" b="b"/>
              <a:pathLst>
                <a:path w="960120" h="960120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800100" y="0"/>
                  </a:lnTo>
                  <a:lnTo>
                    <a:pt x="850684" y="8156"/>
                  </a:lnTo>
                  <a:lnTo>
                    <a:pt x="894612" y="30870"/>
                  </a:lnTo>
                  <a:lnTo>
                    <a:pt x="929249" y="65507"/>
                  </a:lnTo>
                  <a:lnTo>
                    <a:pt x="951963" y="109435"/>
                  </a:lnTo>
                  <a:lnTo>
                    <a:pt x="960119" y="160020"/>
                  </a:lnTo>
                  <a:lnTo>
                    <a:pt x="960119" y="800100"/>
                  </a:lnTo>
                  <a:lnTo>
                    <a:pt x="951963" y="850684"/>
                  </a:lnTo>
                  <a:lnTo>
                    <a:pt x="929249" y="894612"/>
                  </a:lnTo>
                  <a:lnTo>
                    <a:pt x="894612" y="929249"/>
                  </a:lnTo>
                  <a:lnTo>
                    <a:pt x="850684" y="951963"/>
                  </a:lnTo>
                  <a:lnTo>
                    <a:pt x="800100" y="960119"/>
                  </a:lnTo>
                  <a:lnTo>
                    <a:pt x="160019" y="960119"/>
                  </a:lnTo>
                  <a:lnTo>
                    <a:pt x="109435" y="951963"/>
                  </a:lnTo>
                  <a:lnTo>
                    <a:pt x="65507" y="929249"/>
                  </a:lnTo>
                  <a:lnTo>
                    <a:pt x="30870" y="894612"/>
                  </a:lnTo>
                  <a:lnTo>
                    <a:pt x="8156" y="850684"/>
                  </a:lnTo>
                  <a:lnTo>
                    <a:pt x="0" y="800100"/>
                  </a:lnTo>
                  <a:lnTo>
                    <a:pt x="0" y="160020"/>
                  </a:lnTo>
                  <a:close/>
                </a:path>
              </a:pathLst>
            </a:custGeom>
            <a:ln w="19812">
              <a:solidFill>
                <a:srgbClr val="00A651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>
                <a:highlight>
                  <a:srgbClr val="00A651"/>
                </a:highlight>
              </a:endParaRPr>
            </a:p>
          </p:txBody>
        </p:sp>
        <p:sp>
          <p:nvSpPr>
            <p:cNvPr id="64" name="object 24">
              <a:extLst>
                <a:ext uri="{FF2B5EF4-FFF2-40B4-BE49-F238E27FC236}">
                  <a16:creationId xmlns:a16="http://schemas.microsoft.com/office/drawing/2014/main" id="{E3F49EAB-B731-DF48-858C-F51B9FCD27A4}"/>
                </a:ext>
              </a:extLst>
            </p:cNvPr>
            <p:cNvSpPr/>
            <p:nvPr/>
          </p:nvSpPr>
          <p:spPr>
            <a:xfrm>
              <a:off x="4305619" y="3306388"/>
              <a:ext cx="286045" cy="290773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192024" y="0"/>
                  </a:moveTo>
                  <a:lnTo>
                    <a:pt x="147996" y="5154"/>
                  </a:lnTo>
                  <a:lnTo>
                    <a:pt x="107579" y="19834"/>
                  </a:lnTo>
                  <a:lnTo>
                    <a:pt x="71925" y="42867"/>
                  </a:lnTo>
                  <a:lnTo>
                    <a:pt x="42187" y="73080"/>
                  </a:lnTo>
                  <a:lnTo>
                    <a:pt x="19518" y="109301"/>
                  </a:lnTo>
                  <a:lnTo>
                    <a:pt x="5071" y="150356"/>
                  </a:lnTo>
                  <a:lnTo>
                    <a:pt x="0" y="195072"/>
                  </a:lnTo>
                  <a:lnTo>
                    <a:pt x="5071" y="239787"/>
                  </a:lnTo>
                  <a:lnTo>
                    <a:pt x="19518" y="280842"/>
                  </a:lnTo>
                  <a:lnTo>
                    <a:pt x="42187" y="317063"/>
                  </a:lnTo>
                  <a:lnTo>
                    <a:pt x="71925" y="347276"/>
                  </a:lnTo>
                  <a:lnTo>
                    <a:pt x="107579" y="370309"/>
                  </a:lnTo>
                  <a:lnTo>
                    <a:pt x="147996" y="384989"/>
                  </a:lnTo>
                  <a:lnTo>
                    <a:pt x="192024" y="390143"/>
                  </a:lnTo>
                  <a:lnTo>
                    <a:pt x="236051" y="384989"/>
                  </a:lnTo>
                  <a:lnTo>
                    <a:pt x="276468" y="370309"/>
                  </a:lnTo>
                  <a:lnTo>
                    <a:pt x="312122" y="347276"/>
                  </a:lnTo>
                  <a:lnTo>
                    <a:pt x="341860" y="317063"/>
                  </a:lnTo>
                  <a:lnTo>
                    <a:pt x="364529" y="280842"/>
                  </a:lnTo>
                  <a:lnTo>
                    <a:pt x="378976" y="239787"/>
                  </a:lnTo>
                  <a:lnTo>
                    <a:pt x="384048" y="195072"/>
                  </a:lnTo>
                  <a:lnTo>
                    <a:pt x="378976" y="150356"/>
                  </a:lnTo>
                  <a:lnTo>
                    <a:pt x="364529" y="109301"/>
                  </a:lnTo>
                  <a:lnTo>
                    <a:pt x="341860" y="73080"/>
                  </a:lnTo>
                  <a:lnTo>
                    <a:pt x="312122" y="42867"/>
                  </a:lnTo>
                  <a:lnTo>
                    <a:pt x="276468" y="19834"/>
                  </a:lnTo>
                  <a:lnTo>
                    <a:pt x="236051" y="5154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 anchor="ctr" anchorCtr="1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1</a:t>
              </a:r>
              <a:endParaRPr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F9132064-3827-E24C-8DD6-8D711654B046}"/>
                </a:ext>
              </a:extLst>
            </p:cNvPr>
            <p:cNvSpPr/>
            <p:nvPr/>
          </p:nvSpPr>
          <p:spPr>
            <a:xfrm>
              <a:off x="4326069" y="4448328"/>
              <a:ext cx="777457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kern="0" spc="-30" dirty="0"/>
                <a:t>Зажим</a:t>
              </a:r>
            </a:p>
            <a:p>
              <a:r>
                <a:rPr lang="en-US" sz="1400" b="1" kern="0" spc="-30" dirty="0"/>
                <a:t>PA-4x</a:t>
              </a:r>
            </a:p>
            <a:p>
              <a:r>
                <a:rPr lang="en-US" sz="1400" b="1" kern="0" spc="-30" dirty="0"/>
                <a:t>(25-120)</a:t>
              </a:r>
              <a:endParaRPr lang="ru-RU" sz="1400" dirty="0"/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076CC9CA-95CD-3C49-BAD7-FB029F8A7302}"/>
              </a:ext>
            </a:extLst>
          </p:cNvPr>
          <p:cNvGrpSpPr/>
          <p:nvPr/>
        </p:nvGrpSpPr>
        <p:grpSpPr>
          <a:xfrm>
            <a:off x="6980890" y="2890150"/>
            <a:ext cx="1558711" cy="1712679"/>
            <a:chOff x="4305619" y="3306388"/>
            <a:chExt cx="1558711" cy="1712679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F3D110F8-AB44-5F4A-95D1-C5B563C1E805}"/>
                </a:ext>
              </a:extLst>
            </p:cNvPr>
            <p:cNvSpPr/>
            <p:nvPr/>
          </p:nvSpPr>
          <p:spPr>
            <a:xfrm>
              <a:off x="5066043" y="4465069"/>
              <a:ext cx="79828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kern="0" spc="-30" dirty="0">
                  <a:solidFill>
                    <a:srgbClr val="45BD80"/>
                  </a:solidFill>
                </a:rPr>
                <a:t>х</a:t>
              </a:r>
              <a:r>
                <a:rPr lang="en-US" sz="3000" b="1" kern="0" spc="-30" dirty="0">
                  <a:solidFill>
                    <a:srgbClr val="45BD80"/>
                  </a:solidFill>
                </a:rPr>
                <a:t>1</a:t>
              </a:r>
              <a:r>
                <a:rPr lang="ru-RU" b="1" kern="0" spc="-30" dirty="0">
                  <a:solidFill>
                    <a:srgbClr val="45BD80"/>
                  </a:solidFill>
                </a:rPr>
                <a:t>шт</a:t>
              </a:r>
              <a:endParaRPr lang="ru-RU" dirty="0">
                <a:solidFill>
                  <a:srgbClr val="45BD80"/>
                </a:solidFill>
              </a:endParaRPr>
            </a:p>
          </p:txBody>
        </p:sp>
        <p:sp>
          <p:nvSpPr>
            <p:cNvPr id="68" name="object 21">
              <a:extLst>
                <a:ext uri="{FF2B5EF4-FFF2-40B4-BE49-F238E27FC236}">
                  <a16:creationId xmlns:a16="http://schemas.microsoft.com/office/drawing/2014/main" id="{CE666BAF-BFB7-AA40-A826-CD75A6CFE64C}"/>
                </a:ext>
              </a:extLst>
            </p:cNvPr>
            <p:cNvSpPr/>
            <p:nvPr/>
          </p:nvSpPr>
          <p:spPr>
            <a:xfrm>
              <a:off x="4432673" y="3394444"/>
              <a:ext cx="1131882" cy="1074237"/>
            </a:xfrm>
            <a:custGeom>
              <a:avLst/>
              <a:gdLst/>
              <a:ahLst/>
              <a:cxnLst/>
              <a:rect l="l" t="t" r="r" b="b"/>
              <a:pathLst>
                <a:path w="960120" h="960120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800100" y="0"/>
                  </a:lnTo>
                  <a:lnTo>
                    <a:pt x="850684" y="8156"/>
                  </a:lnTo>
                  <a:lnTo>
                    <a:pt x="894612" y="30870"/>
                  </a:lnTo>
                  <a:lnTo>
                    <a:pt x="929249" y="65507"/>
                  </a:lnTo>
                  <a:lnTo>
                    <a:pt x="951963" y="109435"/>
                  </a:lnTo>
                  <a:lnTo>
                    <a:pt x="960119" y="160020"/>
                  </a:lnTo>
                  <a:lnTo>
                    <a:pt x="960119" y="800100"/>
                  </a:lnTo>
                  <a:lnTo>
                    <a:pt x="951963" y="850684"/>
                  </a:lnTo>
                  <a:lnTo>
                    <a:pt x="929249" y="894612"/>
                  </a:lnTo>
                  <a:lnTo>
                    <a:pt x="894612" y="929249"/>
                  </a:lnTo>
                  <a:lnTo>
                    <a:pt x="850684" y="951963"/>
                  </a:lnTo>
                  <a:lnTo>
                    <a:pt x="800100" y="960119"/>
                  </a:lnTo>
                  <a:lnTo>
                    <a:pt x="160019" y="960119"/>
                  </a:lnTo>
                  <a:lnTo>
                    <a:pt x="109435" y="951963"/>
                  </a:lnTo>
                  <a:lnTo>
                    <a:pt x="65507" y="929249"/>
                  </a:lnTo>
                  <a:lnTo>
                    <a:pt x="30870" y="894612"/>
                  </a:lnTo>
                  <a:lnTo>
                    <a:pt x="8156" y="850684"/>
                  </a:lnTo>
                  <a:lnTo>
                    <a:pt x="0" y="800100"/>
                  </a:lnTo>
                  <a:lnTo>
                    <a:pt x="0" y="160020"/>
                  </a:lnTo>
                  <a:close/>
                </a:path>
              </a:pathLst>
            </a:custGeom>
            <a:ln w="19812">
              <a:solidFill>
                <a:srgbClr val="00A651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>
                <a:highlight>
                  <a:srgbClr val="00A651"/>
                </a:highlight>
              </a:endParaRPr>
            </a:p>
          </p:txBody>
        </p:sp>
        <p:sp>
          <p:nvSpPr>
            <p:cNvPr id="69" name="object 24">
              <a:extLst>
                <a:ext uri="{FF2B5EF4-FFF2-40B4-BE49-F238E27FC236}">
                  <a16:creationId xmlns:a16="http://schemas.microsoft.com/office/drawing/2014/main" id="{597F354C-4EDB-7D49-9D9F-6013EDE13839}"/>
                </a:ext>
              </a:extLst>
            </p:cNvPr>
            <p:cNvSpPr/>
            <p:nvPr/>
          </p:nvSpPr>
          <p:spPr>
            <a:xfrm>
              <a:off x="4305619" y="3306388"/>
              <a:ext cx="286045" cy="290773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192024" y="0"/>
                  </a:moveTo>
                  <a:lnTo>
                    <a:pt x="147996" y="5154"/>
                  </a:lnTo>
                  <a:lnTo>
                    <a:pt x="107579" y="19834"/>
                  </a:lnTo>
                  <a:lnTo>
                    <a:pt x="71925" y="42867"/>
                  </a:lnTo>
                  <a:lnTo>
                    <a:pt x="42187" y="73080"/>
                  </a:lnTo>
                  <a:lnTo>
                    <a:pt x="19518" y="109301"/>
                  </a:lnTo>
                  <a:lnTo>
                    <a:pt x="5071" y="150356"/>
                  </a:lnTo>
                  <a:lnTo>
                    <a:pt x="0" y="195072"/>
                  </a:lnTo>
                  <a:lnTo>
                    <a:pt x="5071" y="239787"/>
                  </a:lnTo>
                  <a:lnTo>
                    <a:pt x="19518" y="280842"/>
                  </a:lnTo>
                  <a:lnTo>
                    <a:pt x="42187" y="317063"/>
                  </a:lnTo>
                  <a:lnTo>
                    <a:pt x="71925" y="347276"/>
                  </a:lnTo>
                  <a:lnTo>
                    <a:pt x="107579" y="370309"/>
                  </a:lnTo>
                  <a:lnTo>
                    <a:pt x="147996" y="384989"/>
                  </a:lnTo>
                  <a:lnTo>
                    <a:pt x="192024" y="390143"/>
                  </a:lnTo>
                  <a:lnTo>
                    <a:pt x="236051" y="384989"/>
                  </a:lnTo>
                  <a:lnTo>
                    <a:pt x="276468" y="370309"/>
                  </a:lnTo>
                  <a:lnTo>
                    <a:pt x="312122" y="347276"/>
                  </a:lnTo>
                  <a:lnTo>
                    <a:pt x="341860" y="317063"/>
                  </a:lnTo>
                  <a:lnTo>
                    <a:pt x="364529" y="280842"/>
                  </a:lnTo>
                  <a:lnTo>
                    <a:pt x="378976" y="239787"/>
                  </a:lnTo>
                  <a:lnTo>
                    <a:pt x="384048" y="195072"/>
                  </a:lnTo>
                  <a:lnTo>
                    <a:pt x="378976" y="150356"/>
                  </a:lnTo>
                  <a:lnTo>
                    <a:pt x="364529" y="109301"/>
                  </a:lnTo>
                  <a:lnTo>
                    <a:pt x="341860" y="73080"/>
                  </a:lnTo>
                  <a:lnTo>
                    <a:pt x="312122" y="42867"/>
                  </a:lnTo>
                  <a:lnTo>
                    <a:pt x="276468" y="19834"/>
                  </a:lnTo>
                  <a:lnTo>
                    <a:pt x="236051" y="5154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 anchor="ctr" anchorCtr="1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2</a:t>
              </a:r>
              <a:endParaRPr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7D8A65C8-65C9-7442-8846-F8072822037F}"/>
                </a:ext>
              </a:extLst>
            </p:cNvPr>
            <p:cNvSpPr/>
            <p:nvPr/>
          </p:nvSpPr>
          <p:spPr>
            <a:xfrm>
              <a:off x="4326069" y="4448328"/>
              <a:ext cx="10348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kern="0" spc="-30" dirty="0"/>
                <a:t>Кронштейн</a:t>
              </a:r>
            </a:p>
            <a:p>
              <a:r>
                <a:rPr lang="ru-RU" sz="1400" b="1" kern="0" spc="-30" dirty="0"/>
                <a:t> </a:t>
              </a:r>
              <a:r>
                <a:rPr lang="en-US" sz="1400" b="1" kern="0" spc="-30" dirty="0"/>
                <a:t>CF-16</a:t>
              </a:r>
              <a:endParaRPr lang="ru-RU" sz="1400" dirty="0"/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823E13F-7930-8845-B207-779368DAFEAB}"/>
              </a:ext>
            </a:extLst>
          </p:cNvPr>
          <p:cNvGrpSpPr/>
          <p:nvPr/>
        </p:nvGrpSpPr>
        <p:grpSpPr>
          <a:xfrm>
            <a:off x="8426517" y="2888118"/>
            <a:ext cx="1584127" cy="1975926"/>
            <a:chOff x="4305619" y="3306388"/>
            <a:chExt cx="1584127" cy="1975926"/>
          </a:xfrm>
        </p:grpSpPr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E191490C-3309-DB43-8592-41A8F6A50B2E}"/>
                </a:ext>
              </a:extLst>
            </p:cNvPr>
            <p:cNvSpPr/>
            <p:nvPr/>
          </p:nvSpPr>
          <p:spPr>
            <a:xfrm>
              <a:off x="4937640" y="4728316"/>
              <a:ext cx="95210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kern="0" spc="-30" dirty="0">
                  <a:solidFill>
                    <a:srgbClr val="45BD80"/>
                  </a:solidFill>
                </a:rPr>
                <a:t>х</a:t>
              </a:r>
              <a:r>
                <a:rPr lang="en-US" sz="3000" b="1" kern="0" spc="-30" dirty="0">
                  <a:solidFill>
                    <a:srgbClr val="45BD80"/>
                  </a:solidFill>
                </a:rPr>
                <a:t>1</a:t>
              </a:r>
              <a:r>
                <a:rPr lang="ru-RU" b="1" kern="0" spc="-30" dirty="0">
                  <a:solidFill>
                    <a:srgbClr val="45BD80"/>
                  </a:solidFill>
                </a:rPr>
                <a:t>шт</a:t>
              </a:r>
              <a:endParaRPr lang="ru-RU" dirty="0">
                <a:solidFill>
                  <a:srgbClr val="45BD80"/>
                </a:solidFill>
              </a:endParaRPr>
            </a:p>
          </p:txBody>
        </p:sp>
        <p:sp>
          <p:nvSpPr>
            <p:cNvPr id="73" name="object 21">
              <a:extLst>
                <a:ext uri="{FF2B5EF4-FFF2-40B4-BE49-F238E27FC236}">
                  <a16:creationId xmlns:a16="http://schemas.microsoft.com/office/drawing/2014/main" id="{9ED0B4B2-4B65-8344-8C97-E19CC977F7D8}"/>
                </a:ext>
              </a:extLst>
            </p:cNvPr>
            <p:cNvSpPr/>
            <p:nvPr/>
          </p:nvSpPr>
          <p:spPr>
            <a:xfrm>
              <a:off x="4432673" y="3394444"/>
              <a:ext cx="1131882" cy="1074237"/>
            </a:xfrm>
            <a:custGeom>
              <a:avLst/>
              <a:gdLst/>
              <a:ahLst/>
              <a:cxnLst/>
              <a:rect l="l" t="t" r="r" b="b"/>
              <a:pathLst>
                <a:path w="960120" h="960120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800100" y="0"/>
                  </a:lnTo>
                  <a:lnTo>
                    <a:pt x="850684" y="8156"/>
                  </a:lnTo>
                  <a:lnTo>
                    <a:pt x="894612" y="30870"/>
                  </a:lnTo>
                  <a:lnTo>
                    <a:pt x="929249" y="65507"/>
                  </a:lnTo>
                  <a:lnTo>
                    <a:pt x="951963" y="109435"/>
                  </a:lnTo>
                  <a:lnTo>
                    <a:pt x="960119" y="160020"/>
                  </a:lnTo>
                  <a:lnTo>
                    <a:pt x="960119" y="800100"/>
                  </a:lnTo>
                  <a:lnTo>
                    <a:pt x="951963" y="850684"/>
                  </a:lnTo>
                  <a:lnTo>
                    <a:pt x="929249" y="894612"/>
                  </a:lnTo>
                  <a:lnTo>
                    <a:pt x="894612" y="929249"/>
                  </a:lnTo>
                  <a:lnTo>
                    <a:pt x="850684" y="951963"/>
                  </a:lnTo>
                  <a:lnTo>
                    <a:pt x="800100" y="960119"/>
                  </a:lnTo>
                  <a:lnTo>
                    <a:pt x="160019" y="960119"/>
                  </a:lnTo>
                  <a:lnTo>
                    <a:pt x="109435" y="951963"/>
                  </a:lnTo>
                  <a:lnTo>
                    <a:pt x="65507" y="929249"/>
                  </a:lnTo>
                  <a:lnTo>
                    <a:pt x="30870" y="894612"/>
                  </a:lnTo>
                  <a:lnTo>
                    <a:pt x="8156" y="850684"/>
                  </a:lnTo>
                  <a:lnTo>
                    <a:pt x="0" y="800100"/>
                  </a:lnTo>
                  <a:lnTo>
                    <a:pt x="0" y="160020"/>
                  </a:lnTo>
                  <a:close/>
                </a:path>
              </a:pathLst>
            </a:custGeom>
            <a:ln w="19812">
              <a:solidFill>
                <a:srgbClr val="00A651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>
                <a:highlight>
                  <a:srgbClr val="00A651"/>
                </a:highlight>
              </a:endParaRPr>
            </a:p>
          </p:txBody>
        </p:sp>
        <p:sp>
          <p:nvSpPr>
            <p:cNvPr id="74" name="object 24">
              <a:extLst>
                <a:ext uri="{FF2B5EF4-FFF2-40B4-BE49-F238E27FC236}">
                  <a16:creationId xmlns:a16="http://schemas.microsoft.com/office/drawing/2014/main" id="{0905879F-F821-CB4E-87B8-E74859A33AB5}"/>
                </a:ext>
              </a:extLst>
            </p:cNvPr>
            <p:cNvSpPr/>
            <p:nvPr/>
          </p:nvSpPr>
          <p:spPr>
            <a:xfrm>
              <a:off x="4305619" y="3306388"/>
              <a:ext cx="286045" cy="290773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192024" y="0"/>
                  </a:moveTo>
                  <a:lnTo>
                    <a:pt x="147996" y="5154"/>
                  </a:lnTo>
                  <a:lnTo>
                    <a:pt x="107579" y="19834"/>
                  </a:lnTo>
                  <a:lnTo>
                    <a:pt x="71925" y="42867"/>
                  </a:lnTo>
                  <a:lnTo>
                    <a:pt x="42187" y="73080"/>
                  </a:lnTo>
                  <a:lnTo>
                    <a:pt x="19518" y="109301"/>
                  </a:lnTo>
                  <a:lnTo>
                    <a:pt x="5071" y="150356"/>
                  </a:lnTo>
                  <a:lnTo>
                    <a:pt x="0" y="195072"/>
                  </a:lnTo>
                  <a:lnTo>
                    <a:pt x="5071" y="239787"/>
                  </a:lnTo>
                  <a:lnTo>
                    <a:pt x="19518" y="280842"/>
                  </a:lnTo>
                  <a:lnTo>
                    <a:pt x="42187" y="317063"/>
                  </a:lnTo>
                  <a:lnTo>
                    <a:pt x="71925" y="347276"/>
                  </a:lnTo>
                  <a:lnTo>
                    <a:pt x="107579" y="370309"/>
                  </a:lnTo>
                  <a:lnTo>
                    <a:pt x="147996" y="384989"/>
                  </a:lnTo>
                  <a:lnTo>
                    <a:pt x="192024" y="390143"/>
                  </a:lnTo>
                  <a:lnTo>
                    <a:pt x="236051" y="384989"/>
                  </a:lnTo>
                  <a:lnTo>
                    <a:pt x="276468" y="370309"/>
                  </a:lnTo>
                  <a:lnTo>
                    <a:pt x="312122" y="347276"/>
                  </a:lnTo>
                  <a:lnTo>
                    <a:pt x="341860" y="317063"/>
                  </a:lnTo>
                  <a:lnTo>
                    <a:pt x="364529" y="280842"/>
                  </a:lnTo>
                  <a:lnTo>
                    <a:pt x="378976" y="239787"/>
                  </a:lnTo>
                  <a:lnTo>
                    <a:pt x="384048" y="195072"/>
                  </a:lnTo>
                  <a:lnTo>
                    <a:pt x="378976" y="150356"/>
                  </a:lnTo>
                  <a:lnTo>
                    <a:pt x="364529" y="109301"/>
                  </a:lnTo>
                  <a:lnTo>
                    <a:pt x="341860" y="73080"/>
                  </a:lnTo>
                  <a:lnTo>
                    <a:pt x="312122" y="42867"/>
                  </a:lnTo>
                  <a:lnTo>
                    <a:pt x="276468" y="19834"/>
                  </a:lnTo>
                  <a:lnTo>
                    <a:pt x="236051" y="5154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 anchor="ctr" anchorCtr="1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3</a:t>
              </a:r>
              <a:endParaRPr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C94B78A8-7142-0C45-91CD-B49700130108}"/>
                </a:ext>
              </a:extLst>
            </p:cNvPr>
            <p:cNvSpPr/>
            <p:nvPr/>
          </p:nvSpPr>
          <p:spPr>
            <a:xfrm>
              <a:off x="4334496" y="4460114"/>
              <a:ext cx="127086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kern="0" spc="-30" dirty="0"/>
                <a:t>Заземляющий</a:t>
              </a:r>
            </a:p>
            <a:p>
              <a:r>
                <a:rPr lang="ru-RU" sz="1400" b="1" kern="0" spc="-30" dirty="0"/>
                <a:t>проводник</a:t>
              </a:r>
            </a:p>
            <a:p>
              <a:r>
                <a:rPr lang="ru-RU" sz="1400" b="1" kern="0" spc="-30" dirty="0"/>
                <a:t>ЗП-1М</a:t>
              </a:r>
              <a:endParaRPr lang="ru-RU" sz="1400" dirty="0"/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00786315-C2B0-344E-83A6-0190F30EAA12}"/>
              </a:ext>
            </a:extLst>
          </p:cNvPr>
          <p:cNvGrpSpPr/>
          <p:nvPr/>
        </p:nvGrpSpPr>
        <p:grpSpPr>
          <a:xfrm>
            <a:off x="9853212" y="2891253"/>
            <a:ext cx="1448349" cy="1712679"/>
            <a:chOff x="4305619" y="3306388"/>
            <a:chExt cx="1448349" cy="1712679"/>
          </a:xfrm>
        </p:grpSpPr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448ACDDD-C291-B247-BA9A-F189C9DB2FAA}"/>
                </a:ext>
              </a:extLst>
            </p:cNvPr>
            <p:cNvSpPr/>
            <p:nvPr/>
          </p:nvSpPr>
          <p:spPr>
            <a:xfrm>
              <a:off x="4955681" y="4465069"/>
              <a:ext cx="79828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kern="0" spc="-30" dirty="0">
                  <a:solidFill>
                    <a:srgbClr val="45BD80"/>
                  </a:solidFill>
                </a:rPr>
                <a:t>х</a:t>
              </a:r>
              <a:r>
                <a:rPr lang="en-US" sz="3000" b="1" kern="0" spc="-30" dirty="0">
                  <a:solidFill>
                    <a:srgbClr val="45BD80"/>
                  </a:solidFill>
                </a:rPr>
                <a:t>1</a:t>
              </a:r>
              <a:r>
                <a:rPr lang="ru-RU" b="1" kern="0" spc="-30" dirty="0">
                  <a:solidFill>
                    <a:srgbClr val="45BD80"/>
                  </a:solidFill>
                </a:rPr>
                <a:t>шт</a:t>
              </a:r>
              <a:endParaRPr lang="ru-RU" dirty="0">
                <a:solidFill>
                  <a:srgbClr val="45BD80"/>
                </a:solidFill>
              </a:endParaRPr>
            </a:p>
          </p:txBody>
        </p:sp>
        <p:sp>
          <p:nvSpPr>
            <p:cNvPr id="78" name="object 21">
              <a:extLst>
                <a:ext uri="{FF2B5EF4-FFF2-40B4-BE49-F238E27FC236}">
                  <a16:creationId xmlns:a16="http://schemas.microsoft.com/office/drawing/2014/main" id="{C469D6B5-EF8E-F841-92AF-036E4381C9A1}"/>
                </a:ext>
              </a:extLst>
            </p:cNvPr>
            <p:cNvSpPr/>
            <p:nvPr/>
          </p:nvSpPr>
          <p:spPr>
            <a:xfrm>
              <a:off x="4432673" y="3394444"/>
              <a:ext cx="1131882" cy="1074237"/>
            </a:xfrm>
            <a:custGeom>
              <a:avLst/>
              <a:gdLst/>
              <a:ahLst/>
              <a:cxnLst/>
              <a:rect l="l" t="t" r="r" b="b"/>
              <a:pathLst>
                <a:path w="960120" h="960120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800100" y="0"/>
                  </a:lnTo>
                  <a:lnTo>
                    <a:pt x="850684" y="8156"/>
                  </a:lnTo>
                  <a:lnTo>
                    <a:pt x="894612" y="30870"/>
                  </a:lnTo>
                  <a:lnTo>
                    <a:pt x="929249" y="65507"/>
                  </a:lnTo>
                  <a:lnTo>
                    <a:pt x="951963" y="109435"/>
                  </a:lnTo>
                  <a:lnTo>
                    <a:pt x="960119" y="160020"/>
                  </a:lnTo>
                  <a:lnTo>
                    <a:pt x="960119" y="800100"/>
                  </a:lnTo>
                  <a:lnTo>
                    <a:pt x="951963" y="850684"/>
                  </a:lnTo>
                  <a:lnTo>
                    <a:pt x="929249" y="894612"/>
                  </a:lnTo>
                  <a:lnTo>
                    <a:pt x="894612" y="929249"/>
                  </a:lnTo>
                  <a:lnTo>
                    <a:pt x="850684" y="951963"/>
                  </a:lnTo>
                  <a:lnTo>
                    <a:pt x="800100" y="960119"/>
                  </a:lnTo>
                  <a:lnTo>
                    <a:pt x="160019" y="960119"/>
                  </a:lnTo>
                  <a:lnTo>
                    <a:pt x="109435" y="951963"/>
                  </a:lnTo>
                  <a:lnTo>
                    <a:pt x="65507" y="929249"/>
                  </a:lnTo>
                  <a:lnTo>
                    <a:pt x="30870" y="894612"/>
                  </a:lnTo>
                  <a:lnTo>
                    <a:pt x="8156" y="850684"/>
                  </a:lnTo>
                  <a:lnTo>
                    <a:pt x="0" y="800100"/>
                  </a:lnTo>
                  <a:lnTo>
                    <a:pt x="0" y="160020"/>
                  </a:lnTo>
                  <a:close/>
                </a:path>
              </a:pathLst>
            </a:custGeom>
            <a:ln w="19812">
              <a:solidFill>
                <a:srgbClr val="00A651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>
                <a:highlight>
                  <a:srgbClr val="00A651"/>
                </a:highlight>
              </a:endParaRPr>
            </a:p>
          </p:txBody>
        </p:sp>
        <p:sp>
          <p:nvSpPr>
            <p:cNvPr id="79" name="object 24">
              <a:extLst>
                <a:ext uri="{FF2B5EF4-FFF2-40B4-BE49-F238E27FC236}">
                  <a16:creationId xmlns:a16="http://schemas.microsoft.com/office/drawing/2014/main" id="{45BFBDE0-ACAA-434B-8276-1AE332604046}"/>
                </a:ext>
              </a:extLst>
            </p:cNvPr>
            <p:cNvSpPr/>
            <p:nvPr/>
          </p:nvSpPr>
          <p:spPr>
            <a:xfrm>
              <a:off x="4305619" y="3306388"/>
              <a:ext cx="286045" cy="290773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192024" y="0"/>
                  </a:moveTo>
                  <a:lnTo>
                    <a:pt x="147996" y="5154"/>
                  </a:lnTo>
                  <a:lnTo>
                    <a:pt x="107579" y="19834"/>
                  </a:lnTo>
                  <a:lnTo>
                    <a:pt x="71925" y="42867"/>
                  </a:lnTo>
                  <a:lnTo>
                    <a:pt x="42187" y="73080"/>
                  </a:lnTo>
                  <a:lnTo>
                    <a:pt x="19518" y="109301"/>
                  </a:lnTo>
                  <a:lnTo>
                    <a:pt x="5071" y="150356"/>
                  </a:lnTo>
                  <a:lnTo>
                    <a:pt x="0" y="195072"/>
                  </a:lnTo>
                  <a:lnTo>
                    <a:pt x="5071" y="239787"/>
                  </a:lnTo>
                  <a:lnTo>
                    <a:pt x="19518" y="280842"/>
                  </a:lnTo>
                  <a:lnTo>
                    <a:pt x="42187" y="317063"/>
                  </a:lnTo>
                  <a:lnTo>
                    <a:pt x="71925" y="347276"/>
                  </a:lnTo>
                  <a:lnTo>
                    <a:pt x="107579" y="370309"/>
                  </a:lnTo>
                  <a:lnTo>
                    <a:pt x="147996" y="384989"/>
                  </a:lnTo>
                  <a:lnTo>
                    <a:pt x="192024" y="390143"/>
                  </a:lnTo>
                  <a:lnTo>
                    <a:pt x="236051" y="384989"/>
                  </a:lnTo>
                  <a:lnTo>
                    <a:pt x="276468" y="370309"/>
                  </a:lnTo>
                  <a:lnTo>
                    <a:pt x="312122" y="347276"/>
                  </a:lnTo>
                  <a:lnTo>
                    <a:pt x="341860" y="317063"/>
                  </a:lnTo>
                  <a:lnTo>
                    <a:pt x="364529" y="280842"/>
                  </a:lnTo>
                  <a:lnTo>
                    <a:pt x="378976" y="239787"/>
                  </a:lnTo>
                  <a:lnTo>
                    <a:pt x="384048" y="195072"/>
                  </a:lnTo>
                  <a:lnTo>
                    <a:pt x="378976" y="150356"/>
                  </a:lnTo>
                  <a:lnTo>
                    <a:pt x="364529" y="109301"/>
                  </a:lnTo>
                  <a:lnTo>
                    <a:pt x="341860" y="73080"/>
                  </a:lnTo>
                  <a:lnTo>
                    <a:pt x="312122" y="42867"/>
                  </a:lnTo>
                  <a:lnTo>
                    <a:pt x="276468" y="19834"/>
                  </a:lnTo>
                  <a:lnTo>
                    <a:pt x="236051" y="5154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 anchor="ctr" anchorCtr="1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4</a:t>
              </a:r>
              <a:endParaRPr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B722B4BF-024B-3C41-ADC9-45CEF04078ED}"/>
                </a:ext>
              </a:extLst>
            </p:cNvPr>
            <p:cNvSpPr/>
            <p:nvPr/>
          </p:nvSpPr>
          <p:spPr>
            <a:xfrm>
              <a:off x="4326069" y="4448328"/>
              <a:ext cx="7008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kern="0" spc="-30" dirty="0"/>
                <a:t>Зажим</a:t>
              </a:r>
            </a:p>
            <a:p>
              <a:r>
                <a:rPr lang="ru-RU" sz="1400" b="1" kern="0" spc="-30" dirty="0"/>
                <a:t> ПС-2-1</a:t>
              </a:r>
              <a:endParaRPr lang="ru-RU" sz="1400" dirty="0"/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B2FE3CE9-EDE5-4443-82BD-760FF121775D}"/>
              </a:ext>
            </a:extLst>
          </p:cNvPr>
          <p:cNvGrpSpPr/>
          <p:nvPr/>
        </p:nvGrpSpPr>
        <p:grpSpPr>
          <a:xfrm>
            <a:off x="5630399" y="4981635"/>
            <a:ext cx="1258936" cy="1665160"/>
            <a:chOff x="4305619" y="3306388"/>
            <a:chExt cx="1258936" cy="1665160"/>
          </a:xfrm>
        </p:grpSpPr>
        <p:sp>
          <p:nvSpPr>
            <p:cNvPr id="82" name="object 21">
              <a:extLst>
                <a:ext uri="{FF2B5EF4-FFF2-40B4-BE49-F238E27FC236}">
                  <a16:creationId xmlns:a16="http://schemas.microsoft.com/office/drawing/2014/main" id="{C9A10235-66AC-094F-ACB8-20DF00466C3A}"/>
                </a:ext>
              </a:extLst>
            </p:cNvPr>
            <p:cNvSpPr/>
            <p:nvPr/>
          </p:nvSpPr>
          <p:spPr>
            <a:xfrm>
              <a:off x="4432673" y="3394444"/>
              <a:ext cx="1131882" cy="1074237"/>
            </a:xfrm>
            <a:custGeom>
              <a:avLst/>
              <a:gdLst/>
              <a:ahLst/>
              <a:cxnLst/>
              <a:rect l="l" t="t" r="r" b="b"/>
              <a:pathLst>
                <a:path w="960120" h="960120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800100" y="0"/>
                  </a:lnTo>
                  <a:lnTo>
                    <a:pt x="850684" y="8156"/>
                  </a:lnTo>
                  <a:lnTo>
                    <a:pt x="894612" y="30870"/>
                  </a:lnTo>
                  <a:lnTo>
                    <a:pt x="929249" y="65507"/>
                  </a:lnTo>
                  <a:lnTo>
                    <a:pt x="951963" y="109435"/>
                  </a:lnTo>
                  <a:lnTo>
                    <a:pt x="960119" y="160020"/>
                  </a:lnTo>
                  <a:lnTo>
                    <a:pt x="960119" y="800100"/>
                  </a:lnTo>
                  <a:lnTo>
                    <a:pt x="951963" y="850684"/>
                  </a:lnTo>
                  <a:lnTo>
                    <a:pt x="929249" y="894612"/>
                  </a:lnTo>
                  <a:lnTo>
                    <a:pt x="894612" y="929249"/>
                  </a:lnTo>
                  <a:lnTo>
                    <a:pt x="850684" y="951963"/>
                  </a:lnTo>
                  <a:lnTo>
                    <a:pt x="800100" y="960119"/>
                  </a:lnTo>
                  <a:lnTo>
                    <a:pt x="160019" y="960119"/>
                  </a:lnTo>
                  <a:lnTo>
                    <a:pt x="109435" y="951963"/>
                  </a:lnTo>
                  <a:lnTo>
                    <a:pt x="65507" y="929249"/>
                  </a:lnTo>
                  <a:lnTo>
                    <a:pt x="30870" y="894612"/>
                  </a:lnTo>
                  <a:lnTo>
                    <a:pt x="8156" y="850684"/>
                  </a:lnTo>
                  <a:lnTo>
                    <a:pt x="0" y="800100"/>
                  </a:lnTo>
                  <a:lnTo>
                    <a:pt x="0" y="160020"/>
                  </a:lnTo>
                  <a:close/>
                </a:path>
              </a:pathLst>
            </a:custGeom>
            <a:ln w="19812">
              <a:solidFill>
                <a:srgbClr val="00A651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>
                <a:highlight>
                  <a:srgbClr val="00A651"/>
                </a:highlight>
              </a:endParaRPr>
            </a:p>
          </p:txBody>
        </p:sp>
        <p:sp>
          <p:nvSpPr>
            <p:cNvPr id="83" name="object 24">
              <a:extLst>
                <a:ext uri="{FF2B5EF4-FFF2-40B4-BE49-F238E27FC236}">
                  <a16:creationId xmlns:a16="http://schemas.microsoft.com/office/drawing/2014/main" id="{B7E2F21F-CC08-D94F-AF95-2E2BA1EF525F}"/>
                </a:ext>
              </a:extLst>
            </p:cNvPr>
            <p:cNvSpPr/>
            <p:nvPr/>
          </p:nvSpPr>
          <p:spPr>
            <a:xfrm>
              <a:off x="4305619" y="3306388"/>
              <a:ext cx="286045" cy="290773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192024" y="0"/>
                  </a:moveTo>
                  <a:lnTo>
                    <a:pt x="147996" y="5154"/>
                  </a:lnTo>
                  <a:lnTo>
                    <a:pt x="107579" y="19834"/>
                  </a:lnTo>
                  <a:lnTo>
                    <a:pt x="71925" y="42867"/>
                  </a:lnTo>
                  <a:lnTo>
                    <a:pt x="42187" y="73080"/>
                  </a:lnTo>
                  <a:lnTo>
                    <a:pt x="19518" y="109301"/>
                  </a:lnTo>
                  <a:lnTo>
                    <a:pt x="5071" y="150356"/>
                  </a:lnTo>
                  <a:lnTo>
                    <a:pt x="0" y="195072"/>
                  </a:lnTo>
                  <a:lnTo>
                    <a:pt x="5071" y="239787"/>
                  </a:lnTo>
                  <a:lnTo>
                    <a:pt x="19518" y="280842"/>
                  </a:lnTo>
                  <a:lnTo>
                    <a:pt x="42187" y="317063"/>
                  </a:lnTo>
                  <a:lnTo>
                    <a:pt x="71925" y="347276"/>
                  </a:lnTo>
                  <a:lnTo>
                    <a:pt x="107579" y="370309"/>
                  </a:lnTo>
                  <a:lnTo>
                    <a:pt x="147996" y="384989"/>
                  </a:lnTo>
                  <a:lnTo>
                    <a:pt x="192024" y="390143"/>
                  </a:lnTo>
                  <a:lnTo>
                    <a:pt x="236051" y="384989"/>
                  </a:lnTo>
                  <a:lnTo>
                    <a:pt x="276468" y="370309"/>
                  </a:lnTo>
                  <a:lnTo>
                    <a:pt x="312122" y="347276"/>
                  </a:lnTo>
                  <a:lnTo>
                    <a:pt x="341860" y="317063"/>
                  </a:lnTo>
                  <a:lnTo>
                    <a:pt x="364529" y="280842"/>
                  </a:lnTo>
                  <a:lnTo>
                    <a:pt x="378976" y="239787"/>
                  </a:lnTo>
                  <a:lnTo>
                    <a:pt x="384048" y="195072"/>
                  </a:lnTo>
                  <a:lnTo>
                    <a:pt x="378976" y="150356"/>
                  </a:lnTo>
                  <a:lnTo>
                    <a:pt x="364529" y="109301"/>
                  </a:lnTo>
                  <a:lnTo>
                    <a:pt x="341860" y="73080"/>
                  </a:lnTo>
                  <a:lnTo>
                    <a:pt x="312122" y="42867"/>
                  </a:lnTo>
                  <a:lnTo>
                    <a:pt x="276468" y="19834"/>
                  </a:lnTo>
                  <a:lnTo>
                    <a:pt x="236051" y="5154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 anchor="ctr" anchorCtr="1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5</a:t>
              </a:r>
              <a:endParaRPr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45D33FD2-30CC-614E-A953-5B3623D89369}"/>
                </a:ext>
              </a:extLst>
            </p:cNvPr>
            <p:cNvSpPr/>
            <p:nvPr/>
          </p:nvSpPr>
          <p:spPr>
            <a:xfrm>
              <a:off x="4326069" y="4448328"/>
              <a:ext cx="6238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kern="0" spc="-30" dirty="0"/>
                <a:t>Лента</a:t>
              </a:r>
            </a:p>
            <a:p>
              <a:r>
                <a:rPr lang="ru-RU" sz="1400" b="1" kern="0" spc="-30" dirty="0"/>
                <a:t>С-20</a:t>
              </a:r>
              <a:endParaRPr lang="ru-RU" sz="1400" dirty="0"/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45D9058F-5EDC-0847-BF8E-779821A8D3B4}"/>
              </a:ext>
            </a:extLst>
          </p:cNvPr>
          <p:cNvGrpSpPr/>
          <p:nvPr/>
        </p:nvGrpSpPr>
        <p:grpSpPr>
          <a:xfrm>
            <a:off x="7055576" y="4981635"/>
            <a:ext cx="1416817" cy="1712679"/>
            <a:chOff x="4305619" y="3306388"/>
            <a:chExt cx="1416817" cy="1712679"/>
          </a:xfrm>
        </p:grpSpPr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E455AFFB-35EE-7941-A464-64B1A881F229}"/>
                </a:ext>
              </a:extLst>
            </p:cNvPr>
            <p:cNvSpPr/>
            <p:nvPr/>
          </p:nvSpPr>
          <p:spPr>
            <a:xfrm>
              <a:off x="4924149" y="4465069"/>
              <a:ext cx="79828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kern="0" spc="-30" dirty="0">
                  <a:solidFill>
                    <a:srgbClr val="45BD80"/>
                  </a:solidFill>
                </a:rPr>
                <a:t>х</a:t>
              </a:r>
              <a:r>
                <a:rPr lang="en-US" sz="3000" b="1" kern="0" spc="-30" dirty="0">
                  <a:solidFill>
                    <a:srgbClr val="45BD80"/>
                  </a:solidFill>
                </a:rPr>
                <a:t>2</a:t>
              </a:r>
              <a:r>
                <a:rPr lang="ru-RU" b="1" kern="0" spc="-30" dirty="0">
                  <a:solidFill>
                    <a:srgbClr val="45BD80"/>
                  </a:solidFill>
                </a:rPr>
                <a:t>шт</a:t>
              </a:r>
              <a:endParaRPr lang="ru-RU" dirty="0">
                <a:solidFill>
                  <a:srgbClr val="45BD80"/>
                </a:solidFill>
              </a:endParaRPr>
            </a:p>
          </p:txBody>
        </p:sp>
        <p:sp>
          <p:nvSpPr>
            <p:cNvPr id="87" name="object 21">
              <a:extLst>
                <a:ext uri="{FF2B5EF4-FFF2-40B4-BE49-F238E27FC236}">
                  <a16:creationId xmlns:a16="http://schemas.microsoft.com/office/drawing/2014/main" id="{91C25540-D288-904F-A94F-51875E2B188E}"/>
                </a:ext>
              </a:extLst>
            </p:cNvPr>
            <p:cNvSpPr/>
            <p:nvPr/>
          </p:nvSpPr>
          <p:spPr>
            <a:xfrm>
              <a:off x="4432673" y="3394444"/>
              <a:ext cx="1131882" cy="1074237"/>
            </a:xfrm>
            <a:custGeom>
              <a:avLst/>
              <a:gdLst/>
              <a:ahLst/>
              <a:cxnLst/>
              <a:rect l="l" t="t" r="r" b="b"/>
              <a:pathLst>
                <a:path w="960120" h="960120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800100" y="0"/>
                  </a:lnTo>
                  <a:lnTo>
                    <a:pt x="850684" y="8156"/>
                  </a:lnTo>
                  <a:lnTo>
                    <a:pt x="894612" y="30870"/>
                  </a:lnTo>
                  <a:lnTo>
                    <a:pt x="929249" y="65507"/>
                  </a:lnTo>
                  <a:lnTo>
                    <a:pt x="951963" y="109435"/>
                  </a:lnTo>
                  <a:lnTo>
                    <a:pt x="960119" y="160020"/>
                  </a:lnTo>
                  <a:lnTo>
                    <a:pt x="960119" y="800100"/>
                  </a:lnTo>
                  <a:lnTo>
                    <a:pt x="951963" y="850684"/>
                  </a:lnTo>
                  <a:lnTo>
                    <a:pt x="929249" y="894612"/>
                  </a:lnTo>
                  <a:lnTo>
                    <a:pt x="894612" y="929249"/>
                  </a:lnTo>
                  <a:lnTo>
                    <a:pt x="850684" y="951963"/>
                  </a:lnTo>
                  <a:lnTo>
                    <a:pt x="800100" y="960119"/>
                  </a:lnTo>
                  <a:lnTo>
                    <a:pt x="160019" y="960119"/>
                  </a:lnTo>
                  <a:lnTo>
                    <a:pt x="109435" y="951963"/>
                  </a:lnTo>
                  <a:lnTo>
                    <a:pt x="65507" y="929249"/>
                  </a:lnTo>
                  <a:lnTo>
                    <a:pt x="30870" y="894612"/>
                  </a:lnTo>
                  <a:lnTo>
                    <a:pt x="8156" y="850684"/>
                  </a:lnTo>
                  <a:lnTo>
                    <a:pt x="0" y="800100"/>
                  </a:lnTo>
                  <a:lnTo>
                    <a:pt x="0" y="160020"/>
                  </a:lnTo>
                  <a:close/>
                </a:path>
              </a:pathLst>
            </a:custGeom>
            <a:ln w="19812">
              <a:solidFill>
                <a:srgbClr val="00A651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>
                <a:highlight>
                  <a:srgbClr val="00A651"/>
                </a:highlight>
              </a:endParaRPr>
            </a:p>
          </p:txBody>
        </p:sp>
        <p:sp>
          <p:nvSpPr>
            <p:cNvPr id="88" name="object 24">
              <a:extLst>
                <a:ext uri="{FF2B5EF4-FFF2-40B4-BE49-F238E27FC236}">
                  <a16:creationId xmlns:a16="http://schemas.microsoft.com/office/drawing/2014/main" id="{0E76CC28-E772-B347-AF75-A15797B5E27B}"/>
                </a:ext>
              </a:extLst>
            </p:cNvPr>
            <p:cNvSpPr/>
            <p:nvPr/>
          </p:nvSpPr>
          <p:spPr>
            <a:xfrm>
              <a:off x="4305619" y="3306388"/>
              <a:ext cx="286045" cy="290773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192024" y="0"/>
                  </a:moveTo>
                  <a:lnTo>
                    <a:pt x="147996" y="5154"/>
                  </a:lnTo>
                  <a:lnTo>
                    <a:pt x="107579" y="19834"/>
                  </a:lnTo>
                  <a:lnTo>
                    <a:pt x="71925" y="42867"/>
                  </a:lnTo>
                  <a:lnTo>
                    <a:pt x="42187" y="73080"/>
                  </a:lnTo>
                  <a:lnTo>
                    <a:pt x="19518" y="109301"/>
                  </a:lnTo>
                  <a:lnTo>
                    <a:pt x="5071" y="150356"/>
                  </a:lnTo>
                  <a:lnTo>
                    <a:pt x="0" y="195072"/>
                  </a:lnTo>
                  <a:lnTo>
                    <a:pt x="5071" y="239787"/>
                  </a:lnTo>
                  <a:lnTo>
                    <a:pt x="19518" y="280842"/>
                  </a:lnTo>
                  <a:lnTo>
                    <a:pt x="42187" y="317063"/>
                  </a:lnTo>
                  <a:lnTo>
                    <a:pt x="71925" y="347276"/>
                  </a:lnTo>
                  <a:lnTo>
                    <a:pt x="107579" y="370309"/>
                  </a:lnTo>
                  <a:lnTo>
                    <a:pt x="147996" y="384989"/>
                  </a:lnTo>
                  <a:lnTo>
                    <a:pt x="192024" y="390143"/>
                  </a:lnTo>
                  <a:lnTo>
                    <a:pt x="236051" y="384989"/>
                  </a:lnTo>
                  <a:lnTo>
                    <a:pt x="276468" y="370309"/>
                  </a:lnTo>
                  <a:lnTo>
                    <a:pt x="312122" y="347276"/>
                  </a:lnTo>
                  <a:lnTo>
                    <a:pt x="341860" y="317063"/>
                  </a:lnTo>
                  <a:lnTo>
                    <a:pt x="364529" y="280842"/>
                  </a:lnTo>
                  <a:lnTo>
                    <a:pt x="378976" y="239787"/>
                  </a:lnTo>
                  <a:lnTo>
                    <a:pt x="384048" y="195072"/>
                  </a:lnTo>
                  <a:lnTo>
                    <a:pt x="378976" y="150356"/>
                  </a:lnTo>
                  <a:lnTo>
                    <a:pt x="364529" y="109301"/>
                  </a:lnTo>
                  <a:lnTo>
                    <a:pt x="341860" y="73080"/>
                  </a:lnTo>
                  <a:lnTo>
                    <a:pt x="312122" y="42867"/>
                  </a:lnTo>
                  <a:lnTo>
                    <a:pt x="276468" y="19834"/>
                  </a:lnTo>
                  <a:lnTo>
                    <a:pt x="236051" y="5154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 anchor="ctr" anchorCtr="1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6</a:t>
              </a:r>
              <a:endParaRPr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A067A0A5-2F5F-AC45-8EAB-72D448630C2E}"/>
                </a:ext>
              </a:extLst>
            </p:cNvPr>
            <p:cNvSpPr/>
            <p:nvPr/>
          </p:nvSpPr>
          <p:spPr>
            <a:xfrm>
              <a:off x="4326069" y="4448328"/>
              <a:ext cx="10348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kern="0" spc="-30" dirty="0"/>
                <a:t>Скрепа </a:t>
              </a:r>
            </a:p>
            <a:p>
              <a:r>
                <a:rPr lang="ru-RU" sz="1400" b="1" kern="0" spc="-30" dirty="0"/>
                <a:t>НС-20-Т</a:t>
              </a:r>
              <a:endParaRPr lang="ru-RU" sz="1400" dirty="0"/>
            </a:p>
          </p:txBody>
        </p:sp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71855F7A-2E37-0D47-AD69-3A36480EC8E3}"/>
              </a:ext>
            </a:extLst>
          </p:cNvPr>
          <p:cNvGrpSpPr/>
          <p:nvPr/>
        </p:nvGrpSpPr>
        <p:grpSpPr>
          <a:xfrm>
            <a:off x="8501203" y="4979603"/>
            <a:ext cx="1558711" cy="1712679"/>
            <a:chOff x="4305619" y="3306388"/>
            <a:chExt cx="1558711" cy="1712679"/>
          </a:xfrm>
        </p:grpSpPr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94D6277A-8E9B-CC41-8969-22D9FA4BB028}"/>
                </a:ext>
              </a:extLst>
            </p:cNvPr>
            <p:cNvSpPr/>
            <p:nvPr/>
          </p:nvSpPr>
          <p:spPr>
            <a:xfrm>
              <a:off x="5066043" y="4465069"/>
              <a:ext cx="79828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kern="0" spc="-30" dirty="0">
                  <a:solidFill>
                    <a:srgbClr val="45BD80"/>
                  </a:solidFill>
                </a:rPr>
                <a:t>х</a:t>
              </a:r>
              <a:r>
                <a:rPr lang="en-US" sz="3000" b="1" kern="0" spc="-30" dirty="0">
                  <a:solidFill>
                    <a:srgbClr val="45BD80"/>
                  </a:solidFill>
                </a:rPr>
                <a:t>2</a:t>
              </a:r>
              <a:r>
                <a:rPr lang="ru-RU" b="1" kern="0" spc="-30" dirty="0">
                  <a:solidFill>
                    <a:srgbClr val="45BD80"/>
                  </a:solidFill>
                </a:rPr>
                <a:t>шт</a:t>
              </a:r>
              <a:endParaRPr lang="ru-RU" dirty="0">
                <a:solidFill>
                  <a:srgbClr val="45BD80"/>
                </a:solidFill>
              </a:endParaRPr>
            </a:p>
          </p:txBody>
        </p:sp>
        <p:sp>
          <p:nvSpPr>
            <p:cNvPr id="92" name="object 21">
              <a:extLst>
                <a:ext uri="{FF2B5EF4-FFF2-40B4-BE49-F238E27FC236}">
                  <a16:creationId xmlns:a16="http://schemas.microsoft.com/office/drawing/2014/main" id="{254E291A-CFFA-DE4A-9C66-5665218B03E6}"/>
                </a:ext>
              </a:extLst>
            </p:cNvPr>
            <p:cNvSpPr/>
            <p:nvPr/>
          </p:nvSpPr>
          <p:spPr>
            <a:xfrm>
              <a:off x="4432673" y="3394444"/>
              <a:ext cx="1131882" cy="1074237"/>
            </a:xfrm>
            <a:custGeom>
              <a:avLst/>
              <a:gdLst/>
              <a:ahLst/>
              <a:cxnLst/>
              <a:rect l="l" t="t" r="r" b="b"/>
              <a:pathLst>
                <a:path w="960120" h="960120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800100" y="0"/>
                  </a:lnTo>
                  <a:lnTo>
                    <a:pt x="850684" y="8156"/>
                  </a:lnTo>
                  <a:lnTo>
                    <a:pt x="894612" y="30870"/>
                  </a:lnTo>
                  <a:lnTo>
                    <a:pt x="929249" y="65507"/>
                  </a:lnTo>
                  <a:lnTo>
                    <a:pt x="951963" y="109435"/>
                  </a:lnTo>
                  <a:lnTo>
                    <a:pt x="960119" y="160020"/>
                  </a:lnTo>
                  <a:lnTo>
                    <a:pt x="960119" y="800100"/>
                  </a:lnTo>
                  <a:lnTo>
                    <a:pt x="951963" y="850684"/>
                  </a:lnTo>
                  <a:lnTo>
                    <a:pt x="929249" y="894612"/>
                  </a:lnTo>
                  <a:lnTo>
                    <a:pt x="894612" y="929249"/>
                  </a:lnTo>
                  <a:lnTo>
                    <a:pt x="850684" y="951963"/>
                  </a:lnTo>
                  <a:lnTo>
                    <a:pt x="800100" y="960119"/>
                  </a:lnTo>
                  <a:lnTo>
                    <a:pt x="160019" y="960119"/>
                  </a:lnTo>
                  <a:lnTo>
                    <a:pt x="109435" y="951963"/>
                  </a:lnTo>
                  <a:lnTo>
                    <a:pt x="65507" y="929249"/>
                  </a:lnTo>
                  <a:lnTo>
                    <a:pt x="30870" y="894612"/>
                  </a:lnTo>
                  <a:lnTo>
                    <a:pt x="8156" y="850684"/>
                  </a:lnTo>
                  <a:lnTo>
                    <a:pt x="0" y="800100"/>
                  </a:lnTo>
                  <a:lnTo>
                    <a:pt x="0" y="160020"/>
                  </a:lnTo>
                  <a:close/>
                </a:path>
              </a:pathLst>
            </a:custGeom>
            <a:ln w="19812">
              <a:solidFill>
                <a:srgbClr val="00A651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>
                <a:highlight>
                  <a:srgbClr val="00A651"/>
                </a:highlight>
              </a:endParaRPr>
            </a:p>
          </p:txBody>
        </p:sp>
        <p:sp>
          <p:nvSpPr>
            <p:cNvPr id="93" name="object 24">
              <a:extLst>
                <a:ext uri="{FF2B5EF4-FFF2-40B4-BE49-F238E27FC236}">
                  <a16:creationId xmlns:a16="http://schemas.microsoft.com/office/drawing/2014/main" id="{E2562EC5-80B4-4A48-A10F-7696AAA68160}"/>
                </a:ext>
              </a:extLst>
            </p:cNvPr>
            <p:cNvSpPr/>
            <p:nvPr/>
          </p:nvSpPr>
          <p:spPr>
            <a:xfrm>
              <a:off x="4305619" y="3306388"/>
              <a:ext cx="286045" cy="290773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192024" y="0"/>
                  </a:moveTo>
                  <a:lnTo>
                    <a:pt x="147996" y="5154"/>
                  </a:lnTo>
                  <a:lnTo>
                    <a:pt x="107579" y="19834"/>
                  </a:lnTo>
                  <a:lnTo>
                    <a:pt x="71925" y="42867"/>
                  </a:lnTo>
                  <a:lnTo>
                    <a:pt x="42187" y="73080"/>
                  </a:lnTo>
                  <a:lnTo>
                    <a:pt x="19518" y="109301"/>
                  </a:lnTo>
                  <a:lnTo>
                    <a:pt x="5071" y="150356"/>
                  </a:lnTo>
                  <a:lnTo>
                    <a:pt x="0" y="195072"/>
                  </a:lnTo>
                  <a:lnTo>
                    <a:pt x="5071" y="239787"/>
                  </a:lnTo>
                  <a:lnTo>
                    <a:pt x="19518" y="280842"/>
                  </a:lnTo>
                  <a:lnTo>
                    <a:pt x="42187" y="317063"/>
                  </a:lnTo>
                  <a:lnTo>
                    <a:pt x="71925" y="347276"/>
                  </a:lnTo>
                  <a:lnTo>
                    <a:pt x="107579" y="370309"/>
                  </a:lnTo>
                  <a:lnTo>
                    <a:pt x="147996" y="384989"/>
                  </a:lnTo>
                  <a:lnTo>
                    <a:pt x="192024" y="390143"/>
                  </a:lnTo>
                  <a:lnTo>
                    <a:pt x="236051" y="384989"/>
                  </a:lnTo>
                  <a:lnTo>
                    <a:pt x="276468" y="370309"/>
                  </a:lnTo>
                  <a:lnTo>
                    <a:pt x="312122" y="347276"/>
                  </a:lnTo>
                  <a:lnTo>
                    <a:pt x="341860" y="317063"/>
                  </a:lnTo>
                  <a:lnTo>
                    <a:pt x="364529" y="280842"/>
                  </a:lnTo>
                  <a:lnTo>
                    <a:pt x="378976" y="239787"/>
                  </a:lnTo>
                  <a:lnTo>
                    <a:pt x="384048" y="195072"/>
                  </a:lnTo>
                  <a:lnTo>
                    <a:pt x="378976" y="150356"/>
                  </a:lnTo>
                  <a:lnTo>
                    <a:pt x="364529" y="109301"/>
                  </a:lnTo>
                  <a:lnTo>
                    <a:pt x="341860" y="73080"/>
                  </a:lnTo>
                  <a:lnTo>
                    <a:pt x="312122" y="42867"/>
                  </a:lnTo>
                  <a:lnTo>
                    <a:pt x="276468" y="19834"/>
                  </a:lnTo>
                  <a:lnTo>
                    <a:pt x="236051" y="5154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 anchor="ctr" anchorCtr="1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7</a:t>
              </a:r>
              <a:endParaRPr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43B12DC1-465F-5F4E-986A-E2CF6667ADDF}"/>
                </a:ext>
              </a:extLst>
            </p:cNvPr>
            <p:cNvSpPr/>
            <p:nvPr/>
          </p:nvSpPr>
          <p:spPr>
            <a:xfrm>
              <a:off x="4326069" y="4448328"/>
              <a:ext cx="8822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kern="0" spc="-30" dirty="0"/>
                <a:t>Ремешок</a:t>
              </a:r>
            </a:p>
            <a:p>
              <a:r>
                <a:rPr lang="ru-RU" sz="1400" b="1" kern="0" spc="-30" dirty="0"/>
                <a:t> </a:t>
              </a:r>
              <a:r>
                <a:rPr lang="en-US" sz="1400" b="1" kern="0" spc="-30" dirty="0"/>
                <a:t>KR-1</a:t>
              </a:r>
              <a:endParaRPr lang="ru-RU" sz="1400" dirty="0"/>
            </a:p>
          </p:txBody>
        </p:sp>
      </p:grp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08B1FBE0-020A-0D46-BE27-F4C45DCDC1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t="22500" r="9998" b="29609"/>
          <a:stretch/>
        </p:blipFill>
        <p:spPr>
          <a:xfrm>
            <a:off x="10077539" y="3187902"/>
            <a:ext cx="886045" cy="65078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09023E3E-A244-864A-BD1F-D71AD32EE0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t="13249" r="11936" b="15789"/>
          <a:stretch/>
        </p:blipFill>
        <p:spPr>
          <a:xfrm>
            <a:off x="5980547" y="5181628"/>
            <a:ext cx="668089" cy="816604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182FB26E-A541-F145-9349-FE66FFF071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56" y="5144605"/>
            <a:ext cx="823359" cy="94098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9480DDDB-4D3B-1348-BB4E-ADBFBB1C41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38676" r="21547" b="33606"/>
          <a:stretch/>
        </p:blipFill>
        <p:spPr>
          <a:xfrm rot="19380670">
            <a:off x="8713341" y="5396982"/>
            <a:ext cx="950568" cy="489858"/>
          </a:xfrm>
          <a:prstGeom prst="rect">
            <a:avLst/>
          </a:prstGeom>
        </p:spPr>
      </p:pic>
      <p:sp>
        <p:nvSpPr>
          <p:cNvPr id="102" name="object 4">
            <a:extLst>
              <a:ext uri="{FF2B5EF4-FFF2-40B4-BE49-F238E27FC236}">
                <a16:creationId xmlns:a16="http://schemas.microsoft.com/office/drawing/2014/main" id="{A09BA243-608F-954F-B69C-2421428C09DC}"/>
              </a:ext>
            </a:extLst>
          </p:cNvPr>
          <p:cNvSpPr txBox="1">
            <a:spLocks/>
          </p:cNvSpPr>
          <p:nvPr/>
        </p:nvSpPr>
        <p:spPr>
          <a:xfrm>
            <a:off x="5232389" y="1205304"/>
            <a:ext cx="6505792" cy="13516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r">
              <a:spcAft>
                <a:spcPts val="600"/>
              </a:spcAft>
            </a:pPr>
            <a:r>
              <a:rPr lang="ru-RU" b="1" kern="0" spc="-30" dirty="0">
                <a:solidFill>
                  <a:srgbClr val="00A651"/>
                </a:solidFill>
              </a:rPr>
              <a:t>ПЛЮСЫ РЕШЕНИЯ от </a:t>
            </a:r>
            <a:r>
              <a:rPr lang="en-US" b="1" kern="0" spc="-30" dirty="0">
                <a:solidFill>
                  <a:srgbClr val="00A651"/>
                </a:solidFill>
              </a:rPr>
              <a:t>install:</a:t>
            </a:r>
            <a:r>
              <a:rPr lang="ru-RU" b="1" kern="0" spc="-30" dirty="0">
                <a:solidFill>
                  <a:srgbClr val="00A651"/>
                </a:solidFill>
              </a:rPr>
              <a:t> </a:t>
            </a:r>
          </a:p>
          <a:p>
            <a:pPr marL="298450" indent="-285750">
              <a:spcAft>
                <a:spcPts val="600"/>
              </a:spcAft>
              <a:buClr>
                <a:srgbClr val="00A551"/>
              </a:buClr>
              <a:buFont typeface="Wingdings" panose="05000000000000000000" pitchFamily="2" charset="2"/>
              <a:buChar char="ü"/>
            </a:pPr>
            <a:r>
              <a:rPr lang="ru-RU" kern="0" spc="-30" dirty="0"/>
              <a:t>Разработано в соответствии с требованиями </a:t>
            </a:r>
            <a:r>
              <a:rPr lang="ru-RU" b="1" kern="0" spc="-30" dirty="0"/>
              <a:t>ПАО «Россети»</a:t>
            </a:r>
          </a:p>
          <a:p>
            <a:pPr marL="298450" indent="-285750">
              <a:spcAft>
                <a:spcPts val="600"/>
              </a:spcAft>
              <a:buClr>
                <a:srgbClr val="00A551"/>
              </a:buClr>
              <a:buFont typeface="Wingdings" panose="05000000000000000000" pitchFamily="2" charset="2"/>
              <a:buChar char="ü"/>
            </a:pPr>
            <a:r>
              <a:rPr lang="ru-RU" kern="0" spc="-30" dirty="0"/>
              <a:t>Комплект изделий </a:t>
            </a:r>
            <a:r>
              <a:rPr lang="en-US" b="1" kern="0" spc="-30" dirty="0">
                <a:solidFill>
                  <a:srgbClr val="00A551"/>
                </a:solidFill>
              </a:rPr>
              <a:t>install</a:t>
            </a:r>
            <a:r>
              <a:rPr lang="en-US" b="1" kern="0" spc="-30" dirty="0"/>
              <a:t> </a:t>
            </a:r>
            <a:r>
              <a:rPr lang="ru-RU" kern="0" spc="-30" dirty="0"/>
              <a:t>прошел испытания на нагрузку в сборе</a:t>
            </a:r>
            <a:endParaRPr lang="en-US" kern="0" spc="-30" dirty="0"/>
          </a:p>
          <a:p>
            <a:pPr marL="298450" indent="-285750">
              <a:spcAft>
                <a:spcPts val="600"/>
              </a:spcAft>
              <a:buClr>
                <a:srgbClr val="00A551"/>
              </a:buClr>
              <a:buFont typeface="Wingdings" panose="05000000000000000000" pitchFamily="2" charset="2"/>
              <a:buChar char="ü"/>
            </a:pPr>
            <a:r>
              <a:rPr lang="ru-RU" kern="0" spc="-30" dirty="0"/>
              <a:t>На </a:t>
            </a:r>
            <a:r>
              <a:rPr lang="ru-RU" b="1" kern="0" spc="-30" dirty="0">
                <a:solidFill>
                  <a:srgbClr val="00A551"/>
                </a:solidFill>
              </a:rPr>
              <a:t>15%</a:t>
            </a:r>
            <a:r>
              <a:rPr lang="ru-RU" kern="0" spc="-30" dirty="0"/>
              <a:t> выгоднее «конструктора» из изделий от разных брендов</a:t>
            </a:r>
            <a:endParaRPr lang="ru-RU" kern="0" dirty="0"/>
          </a:p>
        </p:txBody>
      </p:sp>
      <p:sp>
        <p:nvSpPr>
          <p:cNvPr id="103" name="object 24">
            <a:extLst>
              <a:ext uri="{FF2B5EF4-FFF2-40B4-BE49-F238E27FC236}">
                <a16:creationId xmlns:a16="http://schemas.microsoft.com/office/drawing/2014/main" id="{FED947B7-F20E-A14E-8361-6EDB7F7F48E7}"/>
              </a:ext>
            </a:extLst>
          </p:cNvPr>
          <p:cNvSpPr/>
          <p:nvPr/>
        </p:nvSpPr>
        <p:spPr>
          <a:xfrm>
            <a:off x="4202404" y="2868022"/>
            <a:ext cx="349534" cy="355311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8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104" name="object 24">
            <a:extLst>
              <a:ext uri="{FF2B5EF4-FFF2-40B4-BE49-F238E27FC236}">
                <a16:creationId xmlns:a16="http://schemas.microsoft.com/office/drawing/2014/main" id="{50CED5F7-F42F-1D45-A205-8C32E40906C2}"/>
              </a:ext>
            </a:extLst>
          </p:cNvPr>
          <p:cNvSpPr/>
          <p:nvPr/>
        </p:nvSpPr>
        <p:spPr>
          <a:xfrm>
            <a:off x="2387872" y="3927819"/>
            <a:ext cx="349534" cy="355311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2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105" name="object 24">
            <a:extLst>
              <a:ext uri="{FF2B5EF4-FFF2-40B4-BE49-F238E27FC236}">
                <a16:creationId xmlns:a16="http://schemas.microsoft.com/office/drawing/2014/main" id="{33031ADC-160F-CB4C-98F1-322CD023E181}"/>
              </a:ext>
            </a:extLst>
          </p:cNvPr>
          <p:cNvSpPr/>
          <p:nvPr/>
        </p:nvSpPr>
        <p:spPr>
          <a:xfrm>
            <a:off x="1901288" y="2651742"/>
            <a:ext cx="349534" cy="355311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3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106" name="object 24">
            <a:extLst>
              <a:ext uri="{FF2B5EF4-FFF2-40B4-BE49-F238E27FC236}">
                <a16:creationId xmlns:a16="http://schemas.microsoft.com/office/drawing/2014/main" id="{7EA8CF15-9B68-B945-A300-B48B92E1FA8A}"/>
              </a:ext>
            </a:extLst>
          </p:cNvPr>
          <p:cNvSpPr/>
          <p:nvPr/>
        </p:nvSpPr>
        <p:spPr>
          <a:xfrm>
            <a:off x="2321219" y="3085964"/>
            <a:ext cx="349534" cy="355311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4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108" name="object 24">
            <a:extLst>
              <a:ext uri="{FF2B5EF4-FFF2-40B4-BE49-F238E27FC236}">
                <a16:creationId xmlns:a16="http://schemas.microsoft.com/office/drawing/2014/main" id="{01B20DAA-D0A6-2340-BA18-F5E8B45E2AB4}"/>
              </a:ext>
            </a:extLst>
          </p:cNvPr>
          <p:cNvSpPr/>
          <p:nvPr/>
        </p:nvSpPr>
        <p:spPr>
          <a:xfrm>
            <a:off x="839944" y="4686388"/>
            <a:ext cx="349534" cy="355311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109" name="object 24">
            <a:extLst>
              <a:ext uri="{FF2B5EF4-FFF2-40B4-BE49-F238E27FC236}">
                <a16:creationId xmlns:a16="http://schemas.microsoft.com/office/drawing/2014/main" id="{8B3B07A3-6544-794E-A48C-5707ABD1A398}"/>
              </a:ext>
            </a:extLst>
          </p:cNvPr>
          <p:cNvSpPr/>
          <p:nvPr/>
        </p:nvSpPr>
        <p:spPr>
          <a:xfrm>
            <a:off x="2719511" y="3800421"/>
            <a:ext cx="349534" cy="355311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</a:rPr>
              <a:t>6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110" name="object 24">
            <a:extLst>
              <a:ext uri="{FF2B5EF4-FFF2-40B4-BE49-F238E27FC236}">
                <a16:creationId xmlns:a16="http://schemas.microsoft.com/office/drawing/2014/main" id="{D9689BF3-0E57-9249-9C98-86F6494C66E2}"/>
              </a:ext>
            </a:extLst>
          </p:cNvPr>
          <p:cNvSpPr/>
          <p:nvPr/>
        </p:nvSpPr>
        <p:spPr>
          <a:xfrm>
            <a:off x="88616" y="5589930"/>
            <a:ext cx="349534" cy="355311"/>
          </a:xfrm>
          <a:custGeom>
            <a:avLst/>
            <a:gdLst/>
            <a:ahLst/>
            <a:cxnLst/>
            <a:rect l="l" t="t" r="r" b="b"/>
            <a:pathLst>
              <a:path w="384175" h="390525">
                <a:moveTo>
                  <a:pt x="192024" y="0"/>
                </a:moveTo>
                <a:lnTo>
                  <a:pt x="147996" y="5154"/>
                </a:lnTo>
                <a:lnTo>
                  <a:pt x="107579" y="19834"/>
                </a:lnTo>
                <a:lnTo>
                  <a:pt x="71925" y="42867"/>
                </a:lnTo>
                <a:lnTo>
                  <a:pt x="42187" y="73080"/>
                </a:lnTo>
                <a:lnTo>
                  <a:pt x="19518" y="109301"/>
                </a:lnTo>
                <a:lnTo>
                  <a:pt x="5071" y="150356"/>
                </a:lnTo>
                <a:lnTo>
                  <a:pt x="0" y="195072"/>
                </a:lnTo>
                <a:lnTo>
                  <a:pt x="5071" y="239787"/>
                </a:lnTo>
                <a:lnTo>
                  <a:pt x="19518" y="280842"/>
                </a:lnTo>
                <a:lnTo>
                  <a:pt x="42187" y="317063"/>
                </a:lnTo>
                <a:lnTo>
                  <a:pt x="71925" y="347276"/>
                </a:lnTo>
                <a:lnTo>
                  <a:pt x="107579" y="370309"/>
                </a:lnTo>
                <a:lnTo>
                  <a:pt x="147996" y="384989"/>
                </a:lnTo>
                <a:lnTo>
                  <a:pt x="192024" y="390143"/>
                </a:lnTo>
                <a:lnTo>
                  <a:pt x="236051" y="384989"/>
                </a:lnTo>
                <a:lnTo>
                  <a:pt x="276468" y="370309"/>
                </a:lnTo>
                <a:lnTo>
                  <a:pt x="312122" y="347276"/>
                </a:lnTo>
                <a:lnTo>
                  <a:pt x="341860" y="317063"/>
                </a:lnTo>
                <a:lnTo>
                  <a:pt x="364529" y="280842"/>
                </a:lnTo>
                <a:lnTo>
                  <a:pt x="378976" y="239787"/>
                </a:lnTo>
                <a:lnTo>
                  <a:pt x="384048" y="195072"/>
                </a:lnTo>
                <a:lnTo>
                  <a:pt x="378976" y="150356"/>
                </a:lnTo>
                <a:lnTo>
                  <a:pt x="364529" y="109301"/>
                </a:lnTo>
                <a:lnTo>
                  <a:pt x="341860" y="73080"/>
                </a:lnTo>
                <a:lnTo>
                  <a:pt x="312122" y="42867"/>
                </a:lnTo>
                <a:lnTo>
                  <a:pt x="276468" y="19834"/>
                </a:lnTo>
                <a:lnTo>
                  <a:pt x="236051" y="5154"/>
                </a:lnTo>
                <a:lnTo>
                  <a:pt x="192024" y="0"/>
                </a:lnTo>
                <a:close/>
              </a:path>
            </a:pathLst>
          </a:custGeom>
          <a:solidFill>
            <a:srgbClr val="00AF50"/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ctr" anchorCtr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7</a:t>
            </a:r>
            <a:endParaRPr sz="2400" b="1" dirty="0">
              <a:solidFill>
                <a:schemeClr val="bg1"/>
              </a:solidFill>
            </a:endParaRPr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71746A20-B3C9-D84E-937E-AEA4C7AD2E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15000" r="5243" b="23867"/>
          <a:stretch/>
        </p:blipFill>
        <p:spPr>
          <a:xfrm>
            <a:off x="7217802" y="3165524"/>
            <a:ext cx="950961" cy="843966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46DAE871-F64A-7F40-BF76-CF897C8060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t="20356" r="14420" b="12268"/>
          <a:stretch/>
        </p:blipFill>
        <p:spPr>
          <a:xfrm>
            <a:off x="8709678" y="3066638"/>
            <a:ext cx="899697" cy="925037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7E5C5DA2-0914-8943-98E1-E032ED709FF6}"/>
              </a:ext>
            </a:extLst>
          </p:cNvPr>
          <p:cNvGrpSpPr/>
          <p:nvPr/>
        </p:nvGrpSpPr>
        <p:grpSpPr>
          <a:xfrm>
            <a:off x="9948326" y="4981640"/>
            <a:ext cx="1448349" cy="1712679"/>
            <a:chOff x="4305619" y="3306388"/>
            <a:chExt cx="1448349" cy="1712679"/>
          </a:xfrm>
        </p:grpSpPr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0A298847-D162-534F-A246-9CFDA419A000}"/>
                </a:ext>
              </a:extLst>
            </p:cNvPr>
            <p:cNvSpPr/>
            <p:nvPr/>
          </p:nvSpPr>
          <p:spPr>
            <a:xfrm>
              <a:off x="4955681" y="4465069"/>
              <a:ext cx="79828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kern="0" spc="-30" dirty="0">
                  <a:solidFill>
                    <a:srgbClr val="45BD80"/>
                  </a:solidFill>
                </a:rPr>
                <a:t>х</a:t>
              </a:r>
              <a:r>
                <a:rPr lang="en-US" sz="3000" b="1" kern="0" spc="-30" dirty="0">
                  <a:solidFill>
                    <a:srgbClr val="45BD80"/>
                  </a:solidFill>
                </a:rPr>
                <a:t>4</a:t>
              </a:r>
              <a:r>
                <a:rPr lang="ru-RU" b="1" kern="0" spc="-30" dirty="0">
                  <a:solidFill>
                    <a:srgbClr val="45BD80"/>
                  </a:solidFill>
                </a:rPr>
                <a:t>шт</a:t>
              </a:r>
              <a:endParaRPr lang="ru-RU" dirty="0">
                <a:solidFill>
                  <a:srgbClr val="45BD80"/>
                </a:solidFill>
              </a:endParaRPr>
            </a:p>
          </p:txBody>
        </p:sp>
        <p:sp>
          <p:nvSpPr>
            <p:cNvPr id="115" name="object 21">
              <a:extLst>
                <a:ext uri="{FF2B5EF4-FFF2-40B4-BE49-F238E27FC236}">
                  <a16:creationId xmlns:a16="http://schemas.microsoft.com/office/drawing/2014/main" id="{CB26CCCE-734D-D643-BC0C-C156869257F6}"/>
                </a:ext>
              </a:extLst>
            </p:cNvPr>
            <p:cNvSpPr/>
            <p:nvPr/>
          </p:nvSpPr>
          <p:spPr>
            <a:xfrm>
              <a:off x="4432673" y="3394444"/>
              <a:ext cx="1131882" cy="1074237"/>
            </a:xfrm>
            <a:custGeom>
              <a:avLst/>
              <a:gdLst/>
              <a:ahLst/>
              <a:cxnLst/>
              <a:rect l="l" t="t" r="r" b="b"/>
              <a:pathLst>
                <a:path w="960120" h="960120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800100" y="0"/>
                  </a:lnTo>
                  <a:lnTo>
                    <a:pt x="850684" y="8156"/>
                  </a:lnTo>
                  <a:lnTo>
                    <a:pt x="894612" y="30870"/>
                  </a:lnTo>
                  <a:lnTo>
                    <a:pt x="929249" y="65507"/>
                  </a:lnTo>
                  <a:lnTo>
                    <a:pt x="951963" y="109435"/>
                  </a:lnTo>
                  <a:lnTo>
                    <a:pt x="960119" y="160020"/>
                  </a:lnTo>
                  <a:lnTo>
                    <a:pt x="960119" y="800100"/>
                  </a:lnTo>
                  <a:lnTo>
                    <a:pt x="951963" y="850684"/>
                  </a:lnTo>
                  <a:lnTo>
                    <a:pt x="929249" y="894612"/>
                  </a:lnTo>
                  <a:lnTo>
                    <a:pt x="894612" y="929249"/>
                  </a:lnTo>
                  <a:lnTo>
                    <a:pt x="850684" y="951963"/>
                  </a:lnTo>
                  <a:lnTo>
                    <a:pt x="800100" y="960119"/>
                  </a:lnTo>
                  <a:lnTo>
                    <a:pt x="160019" y="960119"/>
                  </a:lnTo>
                  <a:lnTo>
                    <a:pt x="109435" y="951963"/>
                  </a:lnTo>
                  <a:lnTo>
                    <a:pt x="65507" y="929249"/>
                  </a:lnTo>
                  <a:lnTo>
                    <a:pt x="30870" y="894612"/>
                  </a:lnTo>
                  <a:lnTo>
                    <a:pt x="8156" y="850684"/>
                  </a:lnTo>
                  <a:lnTo>
                    <a:pt x="0" y="800100"/>
                  </a:lnTo>
                  <a:lnTo>
                    <a:pt x="0" y="160020"/>
                  </a:lnTo>
                  <a:close/>
                </a:path>
              </a:pathLst>
            </a:custGeom>
            <a:ln w="19812">
              <a:solidFill>
                <a:srgbClr val="00A651"/>
              </a:solidFill>
            </a:ln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>
                <a:highlight>
                  <a:srgbClr val="00A651"/>
                </a:highlight>
              </a:endParaRPr>
            </a:p>
          </p:txBody>
        </p:sp>
        <p:sp>
          <p:nvSpPr>
            <p:cNvPr id="116" name="object 24">
              <a:extLst>
                <a:ext uri="{FF2B5EF4-FFF2-40B4-BE49-F238E27FC236}">
                  <a16:creationId xmlns:a16="http://schemas.microsoft.com/office/drawing/2014/main" id="{19AE63EF-A19D-3A45-A607-2143828F86C6}"/>
                </a:ext>
              </a:extLst>
            </p:cNvPr>
            <p:cNvSpPr/>
            <p:nvPr/>
          </p:nvSpPr>
          <p:spPr>
            <a:xfrm>
              <a:off x="4305619" y="3306388"/>
              <a:ext cx="286045" cy="290773"/>
            </a:xfrm>
            <a:custGeom>
              <a:avLst/>
              <a:gdLst/>
              <a:ahLst/>
              <a:cxnLst/>
              <a:rect l="l" t="t" r="r" b="b"/>
              <a:pathLst>
                <a:path w="384175" h="390525">
                  <a:moveTo>
                    <a:pt x="192024" y="0"/>
                  </a:moveTo>
                  <a:lnTo>
                    <a:pt x="147996" y="5154"/>
                  </a:lnTo>
                  <a:lnTo>
                    <a:pt x="107579" y="19834"/>
                  </a:lnTo>
                  <a:lnTo>
                    <a:pt x="71925" y="42867"/>
                  </a:lnTo>
                  <a:lnTo>
                    <a:pt x="42187" y="73080"/>
                  </a:lnTo>
                  <a:lnTo>
                    <a:pt x="19518" y="109301"/>
                  </a:lnTo>
                  <a:lnTo>
                    <a:pt x="5071" y="150356"/>
                  </a:lnTo>
                  <a:lnTo>
                    <a:pt x="0" y="195072"/>
                  </a:lnTo>
                  <a:lnTo>
                    <a:pt x="5071" y="239787"/>
                  </a:lnTo>
                  <a:lnTo>
                    <a:pt x="19518" y="280842"/>
                  </a:lnTo>
                  <a:lnTo>
                    <a:pt x="42187" y="317063"/>
                  </a:lnTo>
                  <a:lnTo>
                    <a:pt x="71925" y="347276"/>
                  </a:lnTo>
                  <a:lnTo>
                    <a:pt x="107579" y="370309"/>
                  </a:lnTo>
                  <a:lnTo>
                    <a:pt x="147996" y="384989"/>
                  </a:lnTo>
                  <a:lnTo>
                    <a:pt x="192024" y="390143"/>
                  </a:lnTo>
                  <a:lnTo>
                    <a:pt x="236051" y="384989"/>
                  </a:lnTo>
                  <a:lnTo>
                    <a:pt x="276468" y="370309"/>
                  </a:lnTo>
                  <a:lnTo>
                    <a:pt x="312122" y="347276"/>
                  </a:lnTo>
                  <a:lnTo>
                    <a:pt x="341860" y="317063"/>
                  </a:lnTo>
                  <a:lnTo>
                    <a:pt x="364529" y="280842"/>
                  </a:lnTo>
                  <a:lnTo>
                    <a:pt x="378976" y="239787"/>
                  </a:lnTo>
                  <a:lnTo>
                    <a:pt x="384048" y="195072"/>
                  </a:lnTo>
                  <a:lnTo>
                    <a:pt x="378976" y="150356"/>
                  </a:lnTo>
                  <a:lnTo>
                    <a:pt x="364529" y="109301"/>
                  </a:lnTo>
                  <a:lnTo>
                    <a:pt x="341860" y="73080"/>
                  </a:lnTo>
                  <a:lnTo>
                    <a:pt x="312122" y="42867"/>
                  </a:lnTo>
                  <a:lnTo>
                    <a:pt x="276468" y="19834"/>
                  </a:lnTo>
                  <a:lnTo>
                    <a:pt x="236051" y="5154"/>
                  </a:lnTo>
                  <a:lnTo>
                    <a:pt x="19202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 anchor="ctr" anchorCtr="1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8</a:t>
              </a:r>
              <a:endParaRPr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763E5962-41C7-F740-A460-487B8CC36402}"/>
                </a:ext>
              </a:extLst>
            </p:cNvPr>
            <p:cNvSpPr/>
            <p:nvPr/>
          </p:nvSpPr>
          <p:spPr>
            <a:xfrm>
              <a:off x="4326069" y="4448328"/>
              <a:ext cx="7008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kern="0" spc="-30" dirty="0"/>
                <a:t>Зажим</a:t>
              </a:r>
            </a:p>
            <a:p>
              <a:r>
                <a:rPr lang="ru-RU" sz="1400" b="1" kern="0" spc="-30" dirty="0"/>
                <a:t> </a:t>
              </a:r>
              <a:r>
                <a:rPr lang="en-US" sz="1400" b="1" kern="0" spc="-30" dirty="0"/>
                <a:t>N-50</a:t>
              </a:r>
              <a:endParaRPr lang="ru-RU" sz="1400" dirty="0"/>
            </a:p>
          </p:txBody>
        </p:sp>
      </p:grpSp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1EA311A1-FD4B-8C43-8C8D-FADA90C80E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 b="18004"/>
          <a:stretch/>
        </p:blipFill>
        <p:spPr>
          <a:xfrm>
            <a:off x="5773421" y="3242963"/>
            <a:ext cx="975665" cy="569703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BBBEA845-E4E5-9842-947A-4248E013FF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4" t="20356" r="25036" b="20220"/>
          <a:stretch/>
        </p:blipFill>
        <p:spPr>
          <a:xfrm>
            <a:off x="10278876" y="5238841"/>
            <a:ext cx="642341" cy="76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24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4">
            <a:extLst>
              <a:ext uri="{FF2B5EF4-FFF2-40B4-BE49-F238E27FC236}">
                <a16:creationId xmlns:a16="http://schemas.microsoft.com/office/drawing/2014/main" id="{53806E78-574F-4417-B170-E70734B60EE5}"/>
              </a:ext>
            </a:extLst>
          </p:cNvPr>
          <p:cNvSpPr txBox="1">
            <a:spLocks/>
          </p:cNvSpPr>
          <p:nvPr/>
        </p:nvSpPr>
        <p:spPr>
          <a:xfrm>
            <a:off x="1968335" y="185902"/>
            <a:ext cx="622316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ru-RU" sz="3200" b="1" kern="0" spc="-30" dirty="0">
                <a:solidFill>
                  <a:srgbClr val="00A651"/>
                </a:solidFill>
              </a:rPr>
              <a:t>Лента монтажная</a:t>
            </a:r>
            <a:endParaRPr lang="ru-RU" sz="3200" b="1" kern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8EF01C-5EDE-43C8-8725-1717CE3BD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5229"/>
            <a:ext cx="1775791" cy="551512"/>
          </a:xfrm>
          <a:prstGeom prst="rect">
            <a:avLst/>
          </a:prstGeom>
        </p:spPr>
      </p:pic>
      <p:sp>
        <p:nvSpPr>
          <p:cNvPr id="16" name="object 4">
            <a:extLst>
              <a:ext uri="{FF2B5EF4-FFF2-40B4-BE49-F238E27FC236}">
                <a16:creationId xmlns:a16="http://schemas.microsoft.com/office/drawing/2014/main" id="{0B7349C3-393D-4A8A-9059-749BEBD23974}"/>
              </a:ext>
            </a:extLst>
          </p:cNvPr>
          <p:cNvSpPr txBox="1">
            <a:spLocks/>
          </p:cNvSpPr>
          <p:nvPr/>
        </p:nvSpPr>
        <p:spPr>
          <a:xfrm>
            <a:off x="679962" y="6594196"/>
            <a:ext cx="9784076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Коттеджный посёлок</a:t>
            </a:r>
            <a:r>
              <a:rPr lang="ru-RU" sz="1500" b="1" kern="0" spc="-30" dirty="0">
                <a:solidFill>
                  <a:srgbClr val="00A651"/>
                </a:solidFill>
              </a:rPr>
              <a:t> </a:t>
            </a: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Уличное освещение</a:t>
            </a:r>
            <a:r>
              <a:rPr lang="en-US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СНТ</a:t>
            </a:r>
            <a:r>
              <a:rPr lang="en-US" sz="1500" b="1" kern="0" spc="-30" dirty="0">
                <a:solidFill>
                  <a:srgbClr val="00A651"/>
                </a:solidFill>
              </a:rPr>
              <a:t> 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Промышленные объекты </a:t>
            </a: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Коммерческие объекты</a:t>
            </a:r>
            <a:r>
              <a:rPr lang="en-US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b="1" kern="0" spc="-30" dirty="0">
                <a:solidFill>
                  <a:srgbClr val="00A651"/>
                </a:solidFill>
              </a:rPr>
              <a:t>#</a:t>
            </a:r>
            <a:r>
              <a:rPr lang="ru-RU" sz="15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Жилая застройка</a:t>
            </a:r>
            <a:endParaRPr lang="ru-RU" sz="1500" b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Прямоугольник: скругленные верхние углы 21">
            <a:extLst>
              <a:ext uri="{FF2B5EF4-FFF2-40B4-BE49-F238E27FC236}">
                <a16:creationId xmlns:a16="http://schemas.microsoft.com/office/drawing/2014/main" id="{B86132A3-1C83-4311-ABE3-9C54E809DE9C}"/>
              </a:ext>
            </a:extLst>
          </p:cNvPr>
          <p:cNvSpPr/>
          <p:nvPr/>
        </p:nvSpPr>
        <p:spPr>
          <a:xfrm rot="16200000">
            <a:off x="11544080" y="2101489"/>
            <a:ext cx="842218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0A551"/>
                </a:solidFill>
              </a:rPr>
              <a:t>СТРОЙ -МОНТАЖ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7E45BDB-14ED-4C4C-8768-61F1306E8C07}"/>
              </a:ext>
            </a:extLst>
          </p:cNvPr>
          <p:cNvSpPr/>
          <p:nvPr/>
        </p:nvSpPr>
        <p:spPr>
          <a:xfrm>
            <a:off x="10676673" y="184757"/>
            <a:ext cx="1520184" cy="551512"/>
          </a:xfrm>
          <a:prstGeom prst="rect">
            <a:avLst/>
          </a:prstGeom>
          <a:solidFill>
            <a:srgbClr val="00A5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КАЧЕСТВО ВО ВСЁМ</a:t>
            </a:r>
          </a:p>
          <a:p>
            <a:pPr algn="ctr"/>
            <a:r>
              <a:rPr lang="ru-RU" sz="1200" b="1" dirty="0"/>
              <a:t>ВСЁ ДЛЯ КЛИЕНТА</a:t>
            </a:r>
          </a:p>
        </p:txBody>
      </p:sp>
      <p:sp>
        <p:nvSpPr>
          <p:cNvPr id="31" name="Прямоугольник: скругленные верхние углы 30">
            <a:extLst>
              <a:ext uri="{FF2B5EF4-FFF2-40B4-BE49-F238E27FC236}">
                <a16:creationId xmlns:a16="http://schemas.microsoft.com/office/drawing/2014/main" id="{01EF9490-9FC1-43DB-9144-E1024AEE23C3}"/>
              </a:ext>
            </a:extLst>
          </p:cNvPr>
          <p:cNvSpPr/>
          <p:nvPr/>
        </p:nvSpPr>
        <p:spPr>
          <a:xfrm rot="16200000">
            <a:off x="11505804" y="3040875"/>
            <a:ext cx="918769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0A551"/>
                </a:solidFill>
              </a:rPr>
              <a:t>ТОРГОВЫЕ</a:t>
            </a:r>
          </a:p>
          <a:p>
            <a:pPr algn="ctr"/>
            <a:r>
              <a:rPr lang="ru-RU" sz="1000" b="1" dirty="0">
                <a:solidFill>
                  <a:srgbClr val="00A551"/>
                </a:solidFill>
              </a:rPr>
              <a:t>КОМПАНИИ</a:t>
            </a:r>
          </a:p>
        </p:txBody>
      </p:sp>
      <p:sp>
        <p:nvSpPr>
          <p:cNvPr id="32" name="object 21">
            <a:extLst>
              <a:ext uri="{FF2B5EF4-FFF2-40B4-BE49-F238E27FC236}">
                <a16:creationId xmlns:a16="http://schemas.microsoft.com/office/drawing/2014/main" id="{4DD06DB9-FB0D-48CF-BD32-039C56D6111E}"/>
              </a:ext>
            </a:extLst>
          </p:cNvPr>
          <p:cNvSpPr/>
          <p:nvPr/>
        </p:nvSpPr>
        <p:spPr>
          <a:xfrm>
            <a:off x="1862423" y="5278038"/>
            <a:ext cx="695658" cy="660229"/>
          </a:xfrm>
          <a:custGeom>
            <a:avLst/>
            <a:gdLst/>
            <a:ahLst/>
            <a:cxnLst/>
            <a:rect l="l" t="t" r="r" b="b"/>
            <a:pathLst>
              <a:path w="960120" h="960120">
                <a:moveTo>
                  <a:pt x="0" y="160020"/>
                </a:moveTo>
                <a:lnTo>
                  <a:pt x="8156" y="109435"/>
                </a:lnTo>
                <a:lnTo>
                  <a:pt x="30870" y="65507"/>
                </a:lnTo>
                <a:lnTo>
                  <a:pt x="65507" y="30870"/>
                </a:lnTo>
                <a:lnTo>
                  <a:pt x="109435" y="8156"/>
                </a:lnTo>
                <a:lnTo>
                  <a:pt x="160019" y="0"/>
                </a:lnTo>
                <a:lnTo>
                  <a:pt x="800100" y="0"/>
                </a:lnTo>
                <a:lnTo>
                  <a:pt x="850684" y="8156"/>
                </a:lnTo>
                <a:lnTo>
                  <a:pt x="894612" y="30870"/>
                </a:lnTo>
                <a:lnTo>
                  <a:pt x="929249" y="65507"/>
                </a:lnTo>
                <a:lnTo>
                  <a:pt x="951963" y="109435"/>
                </a:lnTo>
                <a:lnTo>
                  <a:pt x="960119" y="160020"/>
                </a:lnTo>
                <a:lnTo>
                  <a:pt x="960119" y="800100"/>
                </a:lnTo>
                <a:lnTo>
                  <a:pt x="951963" y="850684"/>
                </a:lnTo>
                <a:lnTo>
                  <a:pt x="929249" y="894612"/>
                </a:lnTo>
                <a:lnTo>
                  <a:pt x="894612" y="929249"/>
                </a:lnTo>
                <a:lnTo>
                  <a:pt x="850684" y="951963"/>
                </a:lnTo>
                <a:lnTo>
                  <a:pt x="800100" y="960119"/>
                </a:lnTo>
                <a:lnTo>
                  <a:pt x="160019" y="960119"/>
                </a:lnTo>
                <a:lnTo>
                  <a:pt x="109435" y="951963"/>
                </a:lnTo>
                <a:lnTo>
                  <a:pt x="65507" y="929249"/>
                </a:lnTo>
                <a:lnTo>
                  <a:pt x="30870" y="894612"/>
                </a:lnTo>
                <a:lnTo>
                  <a:pt x="8156" y="850684"/>
                </a:lnTo>
                <a:lnTo>
                  <a:pt x="0" y="800100"/>
                </a:lnTo>
                <a:lnTo>
                  <a:pt x="0" y="160020"/>
                </a:lnTo>
                <a:close/>
              </a:path>
            </a:pathLst>
          </a:custGeom>
          <a:ln w="19812">
            <a:solidFill>
              <a:srgbClr val="00A651"/>
            </a:solidFill>
          </a:ln>
        </p:spPr>
        <p:txBody>
          <a:bodyPr wrap="square" lIns="0" tIns="0" rIns="0" bIns="0" rtlCol="0"/>
          <a:lstStyle/>
          <a:p>
            <a:endParaRPr dirty="0">
              <a:highlight>
                <a:srgbClr val="00A651"/>
              </a:highlight>
            </a:endParaRPr>
          </a:p>
        </p:txBody>
      </p:sp>
      <p:sp>
        <p:nvSpPr>
          <p:cNvPr id="36" name="object 4">
            <a:extLst>
              <a:ext uri="{FF2B5EF4-FFF2-40B4-BE49-F238E27FC236}">
                <a16:creationId xmlns:a16="http://schemas.microsoft.com/office/drawing/2014/main" id="{C8B6FF02-4438-43D6-A932-C1A95B552ACC}"/>
              </a:ext>
            </a:extLst>
          </p:cNvPr>
          <p:cNvSpPr txBox="1">
            <a:spLocks/>
          </p:cNvSpPr>
          <p:nvPr/>
        </p:nvSpPr>
        <p:spPr>
          <a:xfrm>
            <a:off x="8614646" y="1486917"/>
            <a:ext cx="3081072" cy="25365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Aft>
                <a:spcPts val="600"/>
              </a:spcAft>
            </a:pPr>
            <a:r>
              <a:rPr lang="ru-RU" b="1" kern="0" spc="-30" dirty="0">
                <a:solidFill>
                  <a:srgbClr val="00A651"/>
                </a:solidFill>
              </a:rPr>
              <a:t>Лента бандажная от </a:t>
            </a:r>
            <a:r>
              <a:rPr lang="en-US" b="1" kern="0" spc="-30" dirty="0">
                <a:solidFill>
                  <a:srgbClr val="00A651"/>
                </a:solidFill>
              </a:rPr>
              <a:t>install</a:t>
            </a:r>
            <a:r>
              <a:rPr lang="ru-RU" kern="0" spc="-30" dirty="0">
                <a:solidFill>
                  <a:srgbClr val="00A651"/>
                </a:solidFill>
              </a:rPr>
              <a:t> </a:t>
            </a:r>
            <a:r>
              <a:rPr lang="ru-RU" kern="0" spc="-30" dirty="0"/>
              <a:t>устойчива:</a:t>
            </a:r>
          </a:p>
          <a:p>
            <a:pPr marL="298450" indent="-285750">
              <a:spcAft>
                <a:spcPts val="600"/>
              </a:spcAft>
              <a:buClr>
                <a:srgbClr val="00A551"/>
              </a:buClr>
              <a:buFont typeface="Wingdings" panose="05000000000000000000" pitchFamily="2" charset="2"/>
              <a:buChar char="ü"/>
            </a:pPr>
            <a:r>
              <a:rPr lang="ru-RU" kern="0" spc="-30" dirty="0"/>
              <a:t>к коррозии, </a:t>
            </a:r>
          </a:p>
          <a:p>
            <a:pPr marL="298450" indent="-285750">
              <a:spcAft>
                <a:spcPts val="600"/>
              </a:spcAft>
              <a:buClr>
                <a:srgbClr val="00A551"/>
              </a:buClr>
              <a:buFont typeface="Wingdings" panose="05000000000000000000" pitchFamily="2" charset="2"/>
              <a:buChar char="ü"/>
            </a:pPr>
            <a:r>
              <a:rPr lang="ru-RU" kern="0" spc="-30" dirty="0"/>
              <a:t>экстремальным температурам -50…+60</a:t>
            </a:r>
            <a:r>
              <a:rPr lang="ru-RU" kern="0" spc="-30" dirty="0">
                <a:sym typeface="Symbol" panose="05050102010706020507" pitchFamily="18" charset="2"/>
              </a:rPr>
              <a:t>С</a:t>
            </a:r>
            <a:r>
              <a:rPr lang="ru-RU" kern="0" spc="-30" dirty="0"/>
              <a:t>,</a:t>
            </a:r>
          </a:p>
          <a:p>
            <a:pPr marL="298450" indent="-285750">
              <a:spcAft>
                <a:spcPts val="600"/>
              </a:spcAft>
              <a:buClr>
                <a:srgbClr val="00A551"/>
              </a:buClr>
              <a:buFont typeface="Wingdings" panose="05000000000000000000" pitchFamily="2" charset="2"/>
              <a:buChar char="ü"/>
            </a:pPr>
            <a:r>
              <a:rPr lang="ru-RU" kern="0" spc="-30" dirty="0"/>
              <a:t> влажности, </a:t>
            </a:r>
          </a:p>
          <a:p>
            <a:pPr marL="298450" indent="-285750">
              <a:spcAft>
                <a:spcPts val="600"/>
              </a:spcAft>
              <a:buClr>
                <a:srgbClr val="00A551"/>
              </a:buClr>
              <a:buFont typeface="Wingdings" panose="05000000000000000000" pitchFamily="2" charset="2"/>
              <a:buChar char="ü"/>
            </a:pPr>
            <a:r>
              <a:rPr lang="ru-RU" kern="0" spc="-30" dirty="0"/>
              <a:t>погодно-климатическим факторам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1138CD3-2651-47C6-8D8D-B37AA5E51D25}"/>
              </a:ext>
            </a:extLst>
          </p:cNvPr>
          <p:cNvSpPr/>
          <p:nvPr/>
        </p:nvSpPr>
        <p:spPr>
          <a:xfrm>
            <a:off x="1821758" y="4388521"/>
            <a:ext cx="14487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kern="0" spc="-30" dirty="0"/>
              <a:t>Лента С-20 20*50</a:t>
            </a:r>
            <a:endParaRPr lang="ru-RU" sz="1400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400272A-19BB-4B7C-A6E8-50EE0874ECD4}"/>
              </a:ext>
            </a:extLst>
          </p:cNvPr>
          <p:cNvSpPr/>
          <p:nvPr/>
        </p:nvSpPr>
        <p:spPr>
          <a:xfrm>
            <a:off x="862762" y="5913490"/>
            <a:ext cx="714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Скрепа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Прямоугольник: скругленные верхние углы 44">
            <a:extLst>
              <a:ext uri="{FF2B5EF4-FFF2-40B4-BE49-F238E27FC236}">
                <a16:creationId xmlns:a16="http://schemas.microsoft.com/office/drawing/2014/main" id="{2421DD9E-D817-4ED6-A639-1A0D19454CD8}"/>
              </a:ext>
            </a:extLst>
          </p:cNvPr>
          <p:cNvSpPr/>
          <p:nvPr/>
        </p:nvSpPr>
        <p:spPr>
          <a:xfrm rot="16200000">
            <a:off x="11554424" y="3980261"/>
            <a:ext cx="842219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00A551"/>
                </a:solidFill>
              </a:rPr>
              <a:t>ГОС</a:t>
            </a:r>
          </a:p>
          <a:p>
            <a:pPr algn="ctr"/>
            <a:r>
              <a:rPr lang="ru-RU" sz="1000" b="1" dirty="0">
                <a:solidFill>
                  <a:srgbClr val="00A551"/>
                </a:solidFill>
              </a:rPr>
              <a:t>ЗАКАЗ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E1723E6-0A60-483C-B2E4-8673F30C70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11602" r="10875" b="19549"/>
          <a:stretch/>
        </p:blipFill>
        <p:spPr>
          <a:xfrm>
            <a:off x="1946971" y="5334301"/>
            <a:ext cx="539268" cy="569594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9F0C3D26-E1BF-4F97-9A71-7BBB1B0981A2}"/>
              </a:ext>
            </a:extLst>
          </p:cNvPr>
          <p:cNvSpPr/>
          <p:nvPr/>
        </p:nvSpPr>
        <p:spPr>
          <a:xfrm>
            <a:off x="1577616" y="5927744"/>
            <a:ext cx="1159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Кронштейны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Прямоугольник: скругленные верхние углы 38">
            <a:extLst>
              <a:ext uri="{FF2B5EF4-FFF2-40B4-BE49-F238E27FC236}">
                <a16:creationId xmlns:a16="http://schemas.microsoft.com/office/drawing/2014/main" id="{F19DCB59-DA00-480C-94A8-CE2598EA5965}"/>
              </a:ext>
            </a:extLst>
          </p:cNvPr>
          <p:cNvSpPr/>
          <p:nvPr/>
        </p:nvSpPr>
        <p:spPr>
          <a:xfrm rot="5400000">
            <a:off x="-145298" y="947019"/>
            <a:ext cx="724035" cy="438150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СИП-2</a:t>
            </a:r>
          </a:p>
        </p:txBody>
      </p:sp>
      <p:sp>
        <p:nvSpPr>
          <p:cNvPr id="46" name="Прямоугольник: скругленные верхние углы 45">
            <a:extLst>
              <a:ext uri="{FF2B5EF4-FFF2-40B4-BE49-F238E27FC236}">
                <a16:creationId xmlns:a16="http://schemas.microsoft.com/office/drawing/2014/main" id="{E31567C3-056F-425C-B697-89D788E31004}"/>
              </a:ext>
            </a:extLst>
          </p:cNvPr>
          <p:cNvSpPr/>
          <p:nvPr/>
        </p:nvSpPr>
        <p:spPr>
          <a:xfrm rot="5400000">
            <a:off x="-142942" y="2579982"/>
            <a:ext cx="724034" cy="438150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СИП-4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E13BE2-F0D8-4771-8C5D-8BB740F05C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t="13249" r="11936" b="15789"/>
          <a:stretch/>
        </p:blipFill>
        <p:spPr>
          <a:xfrm>
            <a:off x="1453894" y="1424747"/>
            <a:ext cx="2217284" cy="2710185"/>
          </a:xfrm>
          <a:prstGeom prst="rect">
            <a:avLst/>
          </a:prstGeom>
        </p:spPr>
      </p:pic>
      <p:sp>
        <p:nvSpPr>
          <p:cNvPr id="53" name="Прямоугольник: скругленные верхние углы 52">
            <a:extLst>
              <a:ext uri="{FF2B5EF4-FFF2-40B4-BE49-F238E27FC236}">
                <a16:creationId xmlns:a16="http://schemas.microsoft.com/office/drawing/2014/main" id="{FD18C496-72A9-4A1A-AB63-7C3D250A949D}"/>
              </a:ext>
            </a:extLst>
          </p:cNvPr>
          <p:cNvSpPr/>
          <p:nvPr/>
        </p:nvSpPr>
        <p:spPr>
          <a:xfrm rot="5400000">
            <a:off x="-141068" y="3402892"/>
            <a:ext cx="724034" cy="438150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Drop</a:t>
            </a:r>
            <a:endParaRPr lang="ru-RU" sz="1400" b="1" dirty="0"/>
          </a:p>
        </p:txBody>
      </p:sp>
      <p:sp>
        <p:nvSpPr>
          <p:cNvPr id="57" name="Прямоугольник: скругленные верхние углы 56">
            <a:extLst>
              <a:ext uri="{FF2B5EF4-FFF2-40B4-BE49-F238E27FC236}">
                <a16:creationId xmlns:a16="http://schemas.microsoft.com/office/drawing/2014/main" id="{9C3DA682-EDE2-4FB9-9EE9-77C9FA9D8BE1}"/>
              </a:ext>
            </a:extLst>
          </p:cNvPr>
          <p:cNvSpPr/>
          <p:nvPr/>
        </p:nvSpPr>
        <p:spPr>
          <a:xfrm rot="16200000">
            <a:off x="11554424" y="4885894"/>
            <a:ext cx="842219" cy="438150"/>
          </a:xfrm>
          <a:prstGeom prst="round2SameRect">
            <a:avLst/>
          </a:prstGeom>
          <a:solidFill>
            <a:schemeClr val="bg1"/>
          </a:solidFill>
          <a:ln w="25400"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A551"/>
                </a:solidFill>
              </a:rPr>
              <a:t>ПРОВАЙДЕР</a:t>
            </a:r>
          </a:p>
        </p:txBody>
      </p:sp>
      <p:sp>
        <p:nvSpPr>
          <p:cNvPr id="58" name="object 21">
            <a:extLst>
              <a:ext uri="{FF2B5EF4-FFF2-40B4-BE49-F238E27FC236}">
                <a16:creationId xmlns:a16="http://schemas.microsoft.com/office/drawing/2014/main" id="{E7BAD80E-4636-412E-BB15-27417EAFF86C}"/>
              </a:ext>
            </a:extLst>
          </p:cNvPr>
          <p:cNvSpPr/>
          <p:nvPr/>
        </p:nvSpPr>
        <p:spPr>
          <a:xfrm>
            <a:off x="2846064" y="5276422"/>
            <a:ext cx="695658" cy="660229"/>
          </a:xfrm>
          <a:custGeom>
            <a:avLst/>
            <a:gdLst/>
            <a:ahLst/>
            <a:cxnLst/>
            <a:rect l="l" t="t" r="r" b="b"/>
            <a:pathLst>
              <a:path w="960120" h="960120">
                <a:moveTo>
                  <a:pt x="0" y="160020"/>
                </a:moveTo>
                <a:lnTo>
                  <a:pt x="8156" y="109435"/>
                </a:lnTo>
                <a:lnTo>
                  <a:pt x="30870" y="65507"/>
                </a:lnTo>
                <a:lnTo>
                  <a:pt x="65507" y="30870"/>
                </a:lnTo>
                <a:lnTo>
                  <a:pt x="109435" y="8156"/>
                </a:lnTo>
                <a:lnTo>
                  <a:pt x="160019" y="0"/>
                </a:lnTo>
                <a:lnTo>
                  <a:pt x="800100" y="0"/>
                </a:lnTo>
                <a:lnTo>
                  <a:pt x="850684" y="8156"/>
                </a:lnTo>
                <a:lnTo>
                  <a:pt x="894612" y="30870"/>
                </a:lnTo>
                <a:lnTo>
                  <a:pt x="929249" y="65507"/>
                </a:lnTo>
                <a:lnTo>
                  <a:pt x="951963" y="109435"/>
                </a:lnTo>
                <a:lnTo>
                  <a:pt x="960119" y="160020"/>
                </a:lnTo>
                <a:lnTo>
                  <a:pt x="960119" y="800100"/>
                </a:lnTo>
                <a:lnTo>
                  <a:pt x="951963" y="850684"/>
                </a:lnTo>
                <a:lnTo>
                  <a:pt x="929249" y="894612"/>
                </a:lnTo>
                <a:lnTo>
                  <a:pt x="894612" y="929249"/>
                </a:lnTo>
                <a:lnTo>
                  <a:pt x="850684" y="951963"/>
                </a:lnTo>
                <a:lnTo>
                  <a:pt x="800100" y="960119"/>
                </a:lnTo>
                <a:lnTo>
                  <a:pt x="160019" y="960119"/>
                </a:lnTo>
                <a:lnTo>
                  <a:pt x="109435" y="951963"/>
                </a:lnTo>
                <a:lnTo>
                  <a:pt x="65507" y="929249"/>
                </a:lnTo>
                <a:lnTo>
                  <a:pt x="30870" y="894612"/>
                </a:lnTo>
                <a:lnTo>
                  <a:pt x="8156" y="850684"/>
                </a:lnTo>
                <a:lnTo>
                  <a:pt x="0" y="800100"/>
                </a:lnTo>
                <a:lnTo>
                  <a:pt x="0" y="160020"/>
                </a:lnTo>
                <a:close/>
              </a:path>
            </a:pathLst>
          </a:custGeom>
          <a:ln w="19812">
            <a:solidFill>
              <a:srgbClr val="00A651"/>
            </a:solidFill>
          </a:ln>
        </p:spPr>
        <p:txBody>
          <a:bodyPr wrap="square" lIns="0" tIns="0" rIns="0" bIns="0" rtlCol="0"/>
          <a:lstStyle/>
          <a:p>
            <a:endParaRPr dirty="0">
              <a:highlight>
                <a:srgbClr val="00A651"/>
              </a:highlight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A0FDB04-D8BA-4A53-B2AD-C0DCBAE0A801}"/>
              </a:ext>
            </a:extLst>
          </p:cNvPr>
          <p:cNvSpPr/>
          <p:nvPr/>
        </p:nvSpPr>
        <p:spPr>
          <a:xfrm>
            <a:off x="2655832" y="5927743"/>
            <a:ext cx="10743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Инструмент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0" name="object 21">
            <a:extLst>
              <a:ext uri="{FF2B5EF4-FFF2-40B4-BE49-F238E27FC236}">
                <a16:creationId xmlns:a16="http://schemas.microsoft.com/office/drawing/2014/main" id="{742C7531-DAD5-45A4-860F-C8AAABE188B6}"/>
              </a:ext>
            </a:extLst>
          </p:cNvPr>
          <p:cNvSpPr/>
          <p:nvPr/>
        </p:nvSpPr>
        <p:spPr>
          <a:xfrm>
            <a:off x="3842409" y="5275895"/>
            <a:ext cx="695658" cy="660229"/>
          </a:xfrm>
          <a:custGeom>
            <a:avLst/>
            <a:gdLst/>
            <a:ahLst/>
            <a:cxnLst/>
            <a:rect l="l" t="t" r="r" b="b"/>
            <a:pathLst>
              <a:path w="960120" h="960120">
                <a:moveTo>
                  <a:pt x="0" y="160020"/>
                </a:moveTo>
                <a:lnTo>
                  <a:pt x="8156" y="109435"/>
                </a:lnTo>
                <a:lnTo>
                  <a:pt x="30870" y="65507"/>
                </a:lnTo>
                <a:lnTo>
                  <a:pt x="65507" y="30870"/>
                </a:lnTo>
                <a:lnTo>
                  <a:pt x="109435" y="8156"/>
                </a:lnTo>
                <a:lnTo>
                  <a:pt x="160019" y="0"/>
                </a:lnTo>
                <a:lnTo>
                  <a:pt x="800100" y="0"/>
                </a:lnTo>
                <a:lnTo>
                  <a:pt x="850684" y="8156"/>
                </a:lnTo>
                <a:lnTo>
                  <a:pt x="894612" y="30870"/>
                </a:lnTo>
                <a:lnTo>
                  <a:pt x="929249" y="65507"/>
                </a:lnTo>
                <a:lnTo>
                  <a:pt x="951963" y="109435"/>
                </a:lnTo>
                <a:lnTo>
                  <a:pt x="960119" y="160020"/>
                </a:lnTo>
                <a:lnTo>
                  <a:pt x="960119" y="800100"/>
                </a:lnTo>
                <a:lnTo>
                  <a:pt x="951963" y="850684"/>
                </a:lnTo>
                <a:lnTo>
                  <a:pt x="929249" y="894612"/>
                </a:lnTo>
                <a:lnTo>
                  <a:pt x="894612" y="929249"/>
                </a:lnTo>
                <a:lnTo>
                  <a:pt x="850684" y="951963"/>
                </a:lnTo>
                <a:lnTo>
                  <a:pt x="800100" y="960119"/>
                </a:lnTo>
                <a:lnTo>
                  <a:pt x="160019" y="960119"/>
                </a:lnTo>
                <a:lnTo>
                  <a:pt x="109435" y="951963"/>
                </a:lnTo>
                <a:lnTo>
                  <a:pt x="65507" y="929249"/>
                </a:lnTo>
                <a:lnTo>
                  <a:pt x="30870" y="894612"/>
                </a:lnTo>
                <a:lnTo>
                  <a:pt x="8156" y="850684"/>
                </a:lnTo>
                <a:lnTo>
                  <a:pt x="0" y="800100"/>
                </a:lnTo>
                <a:lnTo>
                  <a:pt x="0" y="160020"/>
                </a:lnTo>
                <a:close/>
              </a:path>
            </a:pathLst>
          </a:custGeom>
          <a:ln w="19812">
            <a:solidFill>
              <a:srgbClr val="00A651"/>
            </a:solidFill>
          </a:ln>
        </p:spPr>
        <p:txBody>
          <a:bodyPr wrap="square" lIns="0" tIns="0" rIns="0" bIns="0" rtlCol="0"/>
          <a:lstStyle/>
          <a:p>
            <a:endParaRPr dirty="0">
              <a:highlight>
                <a:srgbClr val="00A651"/>
              </a:highlight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DAB77A00-B858-4951-8D48-E636DB5F5732}"/>
              </a:ext>
            </a:extLst>
          </p:cNvPr>
          <p:cNvSpPr/>
          <p:nvPr/>
        </p:nvSpPr>
        <p:spPr>
          <a:xfrm>
            <a:off x="3630823" y="5927743"/>
            <a:ext cx="14100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kern="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Узлы крепления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2" name="object 21">
            <a:extLst>
              <a:ext uri="{FF2B5EF4-FFF2-40B4-BE49-F238E27FC236}">
                <a16:creationId xmlns:a16="http://schemas.microsoft.com/office/drawing/2014/main" id="{2C98A72E-EFDF-4FA6-A02D-A09DDC108C5B}"/>
              </a:ext>
            </a:extLst>
          </p:cNvPr>
          <p:cNvSpPr/>
          <p:nvPr/>
        </p:nvSpPr>
        <p:spPr>
          <a:xfrm>
            <a:off x="910342" y="5278038"/>
            <a:ext cx="695658" cy="660229"/>
          </a:xfrm>
          <a:custGeom>
            <a:avLst/>
            <a:gdLst/>
            <a:ahLst/>
            <a:cxnLst/>
            <a:rect l="l" t="t" r="r" b="b"/>
            <a:pathLst>
              <a:path w="960120" h="960120">
                <a:moveTo>
                  <a:pt x="0" y="160020"/>
                </a:moveTo>
                <a:lnTo>
                  <a:pt x="8156" y="109435"/>
                </a:lnTo>
                <a:lnTo>
                  <a:pt x="30870" y="65507"/>
                </a:lnTo>
                <a:lnTo>
                  <a:pt x="65507" y="30870"/>
                </a:lnTo>
                <a:lnTo>
                  <a:pt x="109435" y="8156"/>
                </a:lnTo>
                <a:lnTo>
                  <a:pt x="160019" y="0"/>
                </a:lnTo>
                <a:lnTo>
                  <a:pt x="800100" y="0"/>
                </a:lnTo>
                <a:lnTo>
                  <a:pt x="850684" y="8156"/>
                </a:lnTo>
                <a:lnTo>
                  <a:pt x="894612" y="30870"/>
                </a:lnTo>
                <a:lnTo>
                  <a:pt x="929249" y="65507"/>
                </a:lnTo>
                <a:lnTo>
                  <a:pt x="951963" y="109435"/>
                </a:lnTo>
                <a:lnTo>
                  <a:pt x="960119" y="160020"/>
                </a:lnTo>
                <a:lnTo>
                  <a:pt x="960119" y="800100"/>
                </a:lnTo>
                <a:lnTo>
                  <a:pt x="951963" y="850684"/>
                </a:lnTo>
                <a:lnTo>
                  <a:pt x="929249" y="894612"/>
                </a:lnTo>
                <a:lnTo>
                  <a:pt x="894612" y="929249"/>
                </a:lnTo>
                <a:lnTo>
                  <a:pt x="850684" y="951963"/>
                </a:lnTo>
                <a:lnTo>
                  <a:pt x="800100" y="960119"/>
                </a:lnTo>
                <a:lnTo>
                  <a:pt x="160019" y="960119"/>
                </a:lnTo>
                <a:lnTo>
                  <a:pt x="109435" y="951963"/>
                </a:lnTo>
                <a:lnTo>
                  <a:pt x="65507" y="929249"/>
                </a:lnTo>
                <a:lnTo>
                  <a:pt x="30870" y="894612"/>
                </a:lnTo>
                <a:lnTo>
                  <a:pt x="8156" y="850684"/>
                </a:lnTo>
                <a:lnTo>
                  <a:pt x="0" y="800100"/>
                </a:lnTo>
                <a:lnTo>
                  <a:pt x="0" y="160020"/>
                </a:lnTo>
                <a:close/>
              </a:path>
            </a:pathLst>
          </a:custGeom>
          <a:ln w="19812">
            <a:solidFill>
              <a:srgbClr val="00A651"/>
            </a:solidFill>
          </a:ln>
        </p:spPr>
        <p:txBody>
          <a:bodyPr wrap="square" lIns="0" tIns="0" rIns="0" bIns="0" rtlCol="0"/>
          <a:lstStyle/>
          <a:p>
            <a:endParaRPr dirty="0">
              <a:highlight>
                <a:srgbClr val="00A651"/>
              </a:highlight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C2B888F-E47A-4505-A218-728950C6A9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52" y="5368504"/>
            <a:ext cx="520492" cy="52049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E4EEB21-C099-475C-BCD4-C30B061611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238" y="5317416"/>
            <a:ext cx="553999" cy="5539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B3AF9C1-0A6D-4957-A923-7999FA62A51B}"/>
              </a:ext>
            </a:extLst>
          </p:cNvPr>
          <p:cNvSpPr/>
          <p:nvPr/>
        </p:nvSpPr>
        <p:spPr>
          <a:xfrm>
            <a:off x="813366" y="4810372"/>
            <a:ext cx="2393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spc="-30" dirty="0"/>
              <a:t>Совместно продаются:</a:t>
            </a:r>
            <a:endParaRPr lang="ru-RU" b="1" dirty="0"/>
          </a:p>
        </p:txBody>
      </p:sp>
      <p:sp>
        <p:nvSpPr>
          <p:cNvPr id="20" name="Цилиндр 19">
            <a:extLst>
              <a:ext uri="{FF2B5EF4-FFF2-40B4-BE49-F238E27FC236}">
                <a16:creationId xmlns:a16="http://schemas.microsoft.com/office/drawing/2014/main" id="{7B38C1F0-87EF-40C7-B0AA-845F2CDF5F32}"/>
              </a:ext>
            </a:extLst>
          </p:cNvPr>
          <p:cNvSpPr/>
          <p:nvPr/>
        </p:nvSpPr>
        <p:spPr>
          <a:xfrm>
            <a:off x="9961498" y="4837918"/>
            <a:ext cx="358354" cy="1166100"/>
          </a:xfrm>
          <a:prstGeom prst="can">
            <a:avLst/>
          </a:prstGeom>
          <a:solidFill>
            <a:srgbClr val="00A5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000" b="1" dirty="0"/>
              <a:t>круглые опоры</a:t>
            </a:r>
          </a:p>
        </p:txBody>
      </p:sp>
      <p:sp>
        <p:nvSpPr>
          <p:cNvPr id="21" name="Куб 20">
            <a:extLst>
              <a:ext uri="{FF2B5EF4-FFF2-40B4-BE49-F238E27FC236}">
                <a16:creationId xmlns:a16="http://schemas.microsoft.com/office/drawing/2014/main" id="{E394017C-CFA3-4234-993F-C5976C19CB19}"/>
              </a:ext>
            </a:extLst>
          </p:cNvPr>
          <p:cNvSpPr/>
          <p:nvPr/>
        </p:nvSpPr>
        <p:spPr>
          <a:xfrm>
            <a:off x="10416819" y="4822916"/>
            <a:ext cx="438150" cy="1181101"/>
          </a:xfrm>
          <a:prstGeom prst="cube">
            <a:avLst/>
          </a:prstGeom>
          <a:solidFill>
            <a:srgbClr val="00A5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000" b="1" dirty="0"/>
              <a:t>прямоугольные опоры</a:t>
            </a: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2EF83DF5-6DDC-429E-906C-BEE83D6A15DB}"/>
              </a:ext>
            </a:extLst>
          </p:cNvPr>
          <p:cNvSpPr/>
          <p:nvPr/>
        </p:nvSpPr>
        <p:spPr>
          <a:xfrm>
            <a:off x="8502884" y="1328467"/>
            <a:ext cx="3081071" cy="2839701"/>
          </a:xfrm>
          <a:prstGeom prst="roundRect">
            <a:avLst>
              <a:gd name="adj" fmla="val 5619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6095F08C-DD04-470D-8113-CEB8C1A013E4}"/>
              </a:ext>
            </a:extLst>
          </p:cNvPr>
          <p:cNvSpPr/>
          <p:nvPr/>
        </p:nvSpPr>
        <p:spPr>
          <a:xfrm>
            <a:off x="9976524" y="4354633"/>
            <a:ext cx="1047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spc="-30" dirty="0"/>
              <a:t>Монтаж:</a:t>
            </a:r>
            <a:endParaRPr lang="ru-RU" b="1" dirty="0"/>
          </a:p>
        </p:txBody>
      </p:sp>
      <p:sp>
        <p:nvSpPr>
          <p:cNvPr id="71" name="Выноска: линия без границы 70">
            <a:extLst>
              <a:ext uri="{FF2B5EF4-FFF2-40B4-BE49-F238E27FC236}">
                <a16:creationId xmlns:a16="http://schemas.microsoft.com/office/drawing/2014/main" id="{3B051858-1E79-4898-A659-10D43F69A59D}"/>
              </a:ext>
            </a:extLst>
          </p:cNvPr>
          <p:cNvSpPr/>
          <p:nvPr/>
        </p:nvSpPr>
        <p:spPr>
          <a:xfrm>
            <a:off x="4600856" y="2570457"/>
            <a:ext cx="3841287" cy="790268"/>
          </a:xfrm>
          <a:prstGeom prst="callout1">
            <a:avLst>
              <a:gd name="adj1" fmla="val 50630"/>
              <a:gd name="adj2" fmla="val 1435"/>
              <a:gd name="adj3" fmla="val 81191"/>
              <a:gd name="adj4" fmla="val -69254"/>
            </a:avLst>
          </a:prstGeom>
          <a:noFill/>
          <a:ln>
            <a:solidFill>
              <a:srgbClr val="00A551"/>
            </a:solidFill>
            <a:prstDash val="sysDot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spcAft>
                <a:spcPts val="600"/>
              </a:spcAft>
              <a:buClr>
                <a:srgbClr val="00A551"/>
              </a:buClr>
            </a:pPr>
            <a:r>
              <a:rPr lang="ru-RU" kern="0" spc="-30" dirty="0">
                <a:solidFill>
                  <a:schemeClr val="tx1"/>
                </a:solidFill>
              </a:rPr>
              <a:t>Обработанная кромка предотвращает порезы при монтаже</a:t>
            </a:r>
          </a:p>
        </p:txBody>
      </p:sp>
      <p:sp>
        <p:nvSpPr>
          <p:cNvPr id="8" name="object 21">
            <a:extLst>
              <a:ext uri="{FF2B5EF4-FFF2-40B4-BE49-F238E27FC236}">
                <a16:creationId xmlns:a16="http://schemas.microsoft.com/office/drawing/2014/main" id="{F3093A02-3ADA-4150-B176-4E4208D12433}"/>
              </a:ext>
            </a:extLst>
          </p:cNvPr>
          <p:cNvSpPr/>
          <p:nvPr/>
        </p:nvSpPr>
        <p:spPr>
          <a:xfrm>
            <a:off x="862762" y="1257246"/>
            <a:ext cx="3513559" cy="3080377"/>
          </a:xfrm>
          <a:custGeom>
            <a:avLst/>
            <a:gdLst/>
            <a:ahLst/>
            <a:cxnLst/>
            <a:rect l="l" t="t" r="r" b="b"/>
            <a:pathLst>
              <a:path w="960120" h="960120">
                <a:moveTo>
                  <a:pt x="0" y="160020"/>
                </a:moveTo>
                <a:lnTo>
                  <a:pt x="8156" y="109435"/>
                </a:lnTo>
                <a:lnTo>
                  <a:pt x="30870" y="65507"/>
                </a:lnTo>
                <a:lnTo>
                  <a:pt x="65507" y="30870"/>
                </a:lnTo>
                <a:lnTo>
                  <a:pt x="109435" y="8156"/>
                </a:lnTo>
                <a:lnTo>
                  <a:pt x="160019" y="0"/>
                </a:lnTo>
                <a:lnTo>
                  <a:pt x="800100" y="0"/>
                </a:lnTo>
                <a:lnTo>
                  <a:pt x="850684" y="8156"/>
                </a:lnTo>
                <a:lnTo>
                  <a:pt x="894612" y="30870"/>
                </a:lnTo>
                <a:lnTo>
                  <a:pt x="929249" y="65507"/>
                </a:lnTo>
                <a:lnTo>
                  <a:pt x="951963" y="109435"/>
                </a:lnTo>
                <a:lnTo>
                  <a:pt x="960119" y="160020"/>
                </a:lnTo>
                <a:lnTo>
                  <a:pt x="960119" y="800100"/>
                </a:lnTo>
                <a:lnTo>
                  <a:pt x="951963" y="850684"/>
                </a:lnTo>
                <a:lnTo>
                  <a:pt x="929249" y="894612"/>
                </a:lnTo>
                <a:lnTo>
                  <a:pt x="894612" y="929249"/>
                </a:lnTo>
                <a:lnTo>
                  <a:pt x="850684" y="951963"/>
                </a:lnTo>
                <a:lnTo>
                  <a:pt x="800100" y="960119"/>
                </a:lnTo>
                <a:lnTo>
                  <a:pt x="160019" y="960119"/>
                </a:lnTo>
                <a:lnTo>
                  <a:pt x="109435" y="951963"/>
                </a:lnTo>
                <a:lnTo>
                  <a:pt x="65507" y="929249"/>
                </a:lnTo>
                <a:lnTo>
                  <a:pt x="30870" y="894612"/>
                </a:lnTo>
                <a:lnTo>
                  <a:pt x="8156" y="850684"/>
                </a:lnTo>
                <a:lnTo>
                  <a:pt x="0" y="800100"/>
                </a:lnTo>
                <a:lnTo>
                  <a:pt x="0" y="160020"/>
                </a:lnTo>
                <a:close/>
              </a:path>
            </a:pathLst>
          </a:custGeom>
          <a:ln w="25400">
            <a:solidFill>
              <a:srgbClr val="00A651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>
              <a:highlight>
                <a:srgbClr val="00A651"/>
              </a:highlight>
            </a:endParaRPr>
          </a:p>
        </p:txBody>
      </p:sp>
      <p:sp>
        <p:nvSpPr>
          <p:cNvPr id="72" name="Выноска: линия без границы 71">
            <a:extLst>
              <a:ext uri="{FF2B5EF4-FFF2-40B4-BE49-F238E27FC236}">
                <a16:creationId xmlns:a16="http://schemas.microsoft.com/office/drawing/2014/main" id="{4454E3E9-7EA8-4262-8DE9-199A33AE6632}"/>
              </a:ext>
            </a:extLst>
          </p:cNvPr>
          <p:cNvSpPr/>
          <p:nvPr/>
        </p:nvSpPr>
        <p:spPr>
          <a:xfrm>
            <a:off x="4585417" y="3112815"/>
            <a:ext cx="3841287" cy="790268"/>
          </a:xfrm>
          <a:prstGeom prst="callout1">
            <a:avLst>
              <a:gd name="adj1" fmla="val 50630"/>
              <a:gd name="adj2" fmla="val 1435"/>
              <a:gd name="adj3" fmla="val 34908"/>
              <a:gd name="adj4" fmla="val -46441"/>
            </a:avLst>
          </a:prstGeom>
          <a:noFill/>
          <a:ln>
            <a:solidFill>
              <a:srgbClr val="00A551"/>
            </a:solidFill>
            <a:prstDash val="sysDot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spcAft>
                <a:spcPts val="600"/>
              </a:spcAft>
              <a:buClr>
                <a:srgbClr val="00A551"/>
              </a:buClr>
            </a:pPr>
            <a:r>
              <a:rPr lang="ru-RU" kern="0" spc="-30" dirty="0">
                <a:solidFill>
                  <a:schemeClr val="tx1"/>
                </a:solidFill>
              </a:rPr>
              <a:t>Высокая пластичность и гибкость</a:t>
            </a:r>
            <a:endParaRPr lang="ru-RU" kern="0" dirty="0">
              <a:solidFill>
                <a:schemeClr val="tx1"/>
              </a:solidFill>
            </a:endParaRPr>
          </a:p>
        </p:txBody>
      </p:sp>
      <p:sp>
        <p:nvSpPr>
          <p:cNvPr id="73" name="Выноска: линия без границы 72">
            <a:extLst>
              <a:ext uri="{FF2B5EF4-FFF2-40B4-BE49-F238E27FC236}">
                <a16:creationId xmlns:a16="http://schemas.microsoft.com/office/drawing/2014/main" id="{7829DACC-EB35-41C9-A39D-CB8028A9DD33}"/>
              </a:ext>
            </a:extLst>
          </p:cNvPr>
          <p:cNvSpPr/>
          <p:nvPr/>
        </p:nvSpPr>
        <p:spPr>
          <a:xfrm>
            <a:off x="4600856" y="1901992"/>
            <a:ext cx="3841287" cy="790268"/>
          </a:xfrm>
          <a:prstGeom prst="callout1">
            <a:avLst>
              <a:gd name="adj1" fmla="val 50630"/>
              <a:gd name="adj2" fmla="val 1435"/>
              <a:gd name="adj3" fmla="val 138080"/>
              <a:gd name="adj4" fmla="val -50210"/>
            </a:avLst>
          </a:prstGeom>
          <a:noFill/>
          <a:ln>
            <a:solidFill>
              <a:srgbClr val="00A551"/>
            </a:solidFill>
            <a:prstDash val="sysDot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spcAft>
                <a:spcPts val="600"/>
              </a:spcAft>
              <a:buClr>
                <a:srgbClr val="00A551"/>
              </a:buClr>
            </a:pPr>
            <a:r>
              <a:rPr lang="ru-RU" kern="0" spc="-30" dirty="0">
                <a:solidFill>
                  <a:schemeClr val="tx1"/>
                </a:solidFill>
              </a:rPr>
              <a:t>Удобные пластмассовые кассеты по </a:t>
            </a:r>
            <a:r>
              <a:rPr lang="ru-RU" b="1" kern="0" spc="-30" dirty="0">
                <a:solidFill>
                  <a:srgbClr val="00A551"/>
                </a:solidFill>
              </a:rPr>
              <a:t>25</a:t>
            </a:r>
            <a:r>
              <a:rPr lang="ru-RU" kern="0" spc="-30" dirty="0">
                <a:solidFill>
                  <a:schemeClr val="tx1"/>
                </a:solidFill>
              </a:rPr>
              <a:t> и </a:t>
            </a:r>
            <a:r>
              <a:rPr lang="ru-RU" b="1" kern="0" spc="-30" dirty="0">
                <a:solidFill>
                  <a:srgbClr val="00A551"/>
                </a:solidFill>
              </a:rPr>
              <a:t>50</a:t>
            </a:r>
            <a:r>
              <a:rPr lang="ru-RU" kern="0" spc="-30" dirty="0">
                <a:solidFill>
                  <a:schemeClr val="tx1"/>
                </a:solidFill>
              </a:rPr>
              <a:t> метров</a:t>
            </a:r>
            <a:endParaRPr lang="en-US" kern="0" spc="-30" dirty="0">
              <a:solidFill>
                <a:schemeClr val="tx1"/>
              </a:solidFill>
            </a:endParaRPr>
          </a:p>
        </p:txBody>
      </p:sp>
      <p:sp>
        <p:nvSpPr>
          <p:cNvPr id="74" name="Выноска: линия без границы 73">
            <a:extLst>
              <a:ext uri="{FF2B5EF4-FFF2-40B4-BE49-F238E27FC236}">
                <a16:creationId xmlns:a16="http://schemas.microsoft.com/office/drawing/2014/main" id="{9FA50BDD-16A9-4688-933C-37ED44BE389C}"/>
              </a:ext>
            </a:extLst>
          </p:cNvPr>
          <p:cNvSpPr/>
          <p:nvPr/>
        </p:nvSpPr>
        <p:spPr>
          <a:xfrm>
            <a:off x="4585416" y="1491503"/>
            <a:ext cx="3841287" cy="551512"/>
          </a:xfrm>
          <a:prstGeom prst="callout1">
            <a:avLst>
              <a:gd name="adj1" fmla="val 50630"/>
              <a:gd name="adj2" fmla="val 1435"/>
              <a:gd name="adj3" fmla="val 177219"/>
              <a:gd name="adj4" fmla="val -33745"/>
            </a:avLst>
          </a:prstGeom>
          <a:noFill/>
          <a:ln>
            <a:solidFill>
              <a:srgbClr val="00A551"/>
            </a:solidFill>
            <a:prstDash val="sysDot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spcAft>
                <a:spcPts val="600"/>
              </a:spcAft>
              <a:buClr>
                <a:srgbClr val="00A551"/>
              </a:buClr>
            </a:pPr>
            <a:r>
              <a:rPr lang="ru-RU" kern="0" spc="-30" dirty="0">
                <a:solidFill>
                  <a:schemeClr val="tx1"/>
                </a:solidFill>
              </a:rPr>
              <a:t>Изготовлена из нержавеющей стали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82B9AE0-D551-4186-9EAD-C4DC02174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84" y="5328063"/>
            <a:ext cx="486405" cy="555892"/>
          </a:xfrm>
          <a:prstGeom prst="rect">
            <a:avLst/>
          </a:prstGeom>
        </p:spPr>
      </p:pic>
      <p:graphicFrame>
        <p:nvGraphicFramePr>
          <p:cNvPr id="42" name="Таблица 6">
            <a:extLst>
              <a:ext uri="{FF2B5EF4-FFF2-40B4-BE49-F238E27FC236}">
                <a16:creationId xmlns:a16="http://schemas.microsoft.com/office/drawing/2014/main" id="{370E6FB8-632E-4147-98CF-7E873BA82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583786"/>
              </p:ext>
            </p:extLst>
          </p:nvPr>
        </p:nvGraphicFramePr>
        <p:xfrm>
          <a:off x="5067310" y="4651439"/>
          <a:ext cx="4583935" cy="144721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3957">
                  <a:extLst>
                    <a:ext uri="{9D8B030D-6E8A-4147-A177-3AD203B41FA5}">
                      <a16:colId xmlns:a16="http://schemas.microsoft.com/office/drawing/2014/main" val="2575207068"/>
                    </a:ext>
                  </a:extLst>
                </a:gridCol>
                <a:gridCol w="1529989">
                  <a:extLst>
                    <a:ext uri="{9D8B030D-6E8A-4147-A177-3AD203B41FA5}">
                      <a16:colId xmlns:a16="http://schemas.microsoft.com/office/drawing/2014/main" val="660914821"/>
                    </a:ext>
                  </a:extLst>
                </a:gridCol>
                <a:gridCol w="1529989">
                  <a:extLst>
                    <a:ext uri="{9D8B030D-6E8A-4147-A177-3AD203B41FA5}">
                      <a16:colId xmlns:a16="http://schemas.microsoft.com/office/drawing/2014/main" val="2935420795"/>
                    </a:ext>
                  </a:extLst>
                </a:gridCol>
              </a:tblGrid>
              <a:tr h="7485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Предел прочности</a:t>
                      </a:r>
                    </a:p>
                  </a:txBody>
                  <a:tcPr anchor="ctr">
                    <a:solidFill>
                      <a:srgbClr val="00A5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Ширина ленты</a:t>
                      </a:r>
                    </a:p>
                  </a:txBody>
                  <a:tcPr anchor="ctr">
                    <a:solidFill>
                      <a:srgbClr val="00A5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Толщина ленты</a:t>
                      </a:r>
                    </a:p>
                  </a:txBody>
                  <a:tcPr anchor="ctr">
                    <a:solidFill>
                      <a:srgbClr val="00A5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13995"/>
                  </a:ext>
                </a:extLst>
              </a:tr>
              <a:tr h="69865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800 МПа</a:t>
                      </a:r>
                    </a:p>
                  </a:txBody>
                  <a:tcPr anchor="ctr">
                    <a:solidFill>
                      <a:srgbClr val="8DE4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 мм</a:t>
                      </a:r>
                    </a:p>
                  </a:txBody>
                  <a:tcPr anchor="ctr">
                    <a:solidFill>
                      <a:srgbClr val="8DE4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0,7 мм</a:t>
                      </a:r>
                    </a:p>
                  </a:txBody>
                  <a:tcPr anchor="ctr">
                    <a:solidFill>
                      <a:srgbClr val="8DE4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870634"/>
                  </a:ext>
                </a:extLst>
              </a:tr>
            </a:tbl>
          </a:graphicData>
        </a:graphic>
      </p:graphicFrame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927A7D54-ADCD-4C7E-AB9E-68FEB55A2EF2}"/>
              </a:ext>
            </a:extLst>
          </p:cNvPr>
          <p:cNvSpPr/>
          <p:nvPr/>
        </p:nvSpPr>
        <p:spPr>
          <a:xfrm>
            <a:off x="4996672" y="4263630"/>
            <a:ext cx="2092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spc="-30" dirty="0"/>
              <a:t>Важно при выборе:</a:t>
            </a:r>
            <a:endParaRPr lang="ru-RU" b="1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985FC7CB-6241-4FE8-BDC6-B8F461C3B941}"/>
              </a:ext>
            </a:extLst>
          </p:cNvPr>
          <p:cNvSpPr/>
          <p:nvPr/>
        </p:nvSpPr>
        <p:spPr>
          <a:xfrm>
            <a:off x="10998141" y="4830417"/>
            <a:ext cx="438150" cy="1181101"/>
          </a:xfrm>
          <a:prstGeom prst="rect">
            <a:avLst/>
          </a:prstGeom>
          <a:pattFill prst="horzBrick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>
                <a:solidFill>
                  <a:srgbClr val="00A551"/>
                </a:solidFill>
              </a:rPr>
              <a:t>на фасад</a:t>
            </a:r>
          </a:p>
        </p:txBody>
      </p:sp>
      <p:sp>
        <p:nvSpPr>
          <p:cNvPr id="49" name="Прямоугольник: скругленные верхние углы 48">
            <a:extLst>
              <a:ext uri="{FF2B5EF4-FFF2-40B4-BE49-F238E27FC236}">
                <a16:creationId xmlns:a16="http://schemas.microsoft.com/office/drawing/2014/main" id="{3869CDD0-3770-4D28-A272-266567576D54}"/>
              </a:ext>
            </a:extLst>
          </p:cNvPr>
          <p:cNvSpPr/>
          <p:nvPr/>
        </p:nvSpPr>
        <p:spPr>
          <a:xfrm rot="5400000">
            <a:off x="-239155" y="4276508"/>
            <a:ext cx="920208" cy="438150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Тип «8»</a:t>
            </a:r>
          </a:p>
        </p:txBody>
      </p:sp>
      <p:sp>
        <p:nvSpPr>
          <p:cNvPr id="50" name="Прямоугольник: скругленные верхние углы 49">
            <a:extLst>
              <a:ext uri="{FF2B5EF4-FFF2-40B4-BE49-F238E27FC236}">
                <a16:creationId xmlns:a16="http://schemas.microsoft.com/office/drawing/2014/main" id="{2DE06D88-388A-4C2D-82F4-7082FE930ADC}"/>
              </a:ext>
            </a:extLst>
          </p:cNvPr>
          <p:cNvSpPr/>
          <p:nvPr/>
        </p:nvSpPr>
        <p:spPr>
          <a:xfrm rot="5400000">
            <a:off x="-142942" y="1774313"/>
            <a:ext cx="724034" cy="438150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СИП-3</a:t>
            </a:r>
          </a:p>
        </p:txBody>
      </p:sp>
      <p:sp>
        <p:nvSpPr>
          <p:cNvPr id="51" name="Прямоугольник: скругленные верхние углы 50">
            <a:extLst>
              <a:ext uri="{FF2B5EF4-FFF2-40B4-BE49-F238E27FC236}">
                <a16:creationId xmlns:a16="http://schemas.microsoft.com/office/drawing/2014/main" id="{84FEDA33-6F6A-49CC-AE69-485C1A6EE4E1}"/>
              </a:ext>
            </a:extLst>
          </p:cNvPr>
          <p:cNvSpPr/>
          <p:nvPr/>
        </p:nvSpPr>
        <p:spPr>
          <a:xfrm rot="5400000">
            <a:off x="-154446" y="5149429"/>
            <a:ext cx="724034" cy="438150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ОКСН</a:t>
            </a:r>
          </a:p>
        </p:txBody>
      </p:sp>
      <p:sp>
        <p:nvSpPr>
          <p:cNvPr id="52" name="Прямоугольник: скругленные верхние углы 51">
            <a:extLst>
              <a:ext uri="{FF2B5EF4-FFF2-40B4-BE49-F238E27FC236}">
                <a16:creationId xmlns:a16="http://schemas.microsoft.com/office/drawing/2014/main" id="{C2395BEF-0D59-4D44-B88B-85F97E8AE1DE}"/>
              </a:ext>
            </a:extLst>
          </p:cNvPr>
          <p:cNvSpPr/>
          <p:nvPr/>
        </p:nvSpPr>
        <p:spPr>
          <a:xfrm rot="5400000">
            <a:off x="-140692" y="5947356"/>
            <a:ext cx="724034" cy="438150"/>
          </a:xfrm>
          <a:prstGeom prst="round2SameRect">
            <a:avLst/>
          </a:prstGeom>
          <a:solidFill>
            <a:srgbClr val="00A551">
              <a:alpha val="73000"/>
            </a:srgbClr>
          </a:solidFill>
          <a:ln>
            <a:solidFill>
              <a:srgbClr val="00A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ВОЛС</a:t>
            </a:r>
          </a:p>
        </p:txBody>
      </p:sp>
    </p:spTree>
    <p:extLst>
      <p:ext uri="{BB962C8B-B14F-4D97-AF65-F5344CB8AC3E}">
        <p14:creationId xmlns:p14="http://schemas.microsoft.com/office/powerpoint/2010/main" val="1688230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4">
            <a:extLst>
              <a:ext uri="{FF2B5EF4-FFF2-40B4-BE49-F238E27FC236}">
                <a16:creationId xmlns:a16="http://schemas.microsoft.com/office/drawing/2014/main" id="{D786AB2B-2C6E-4692-A9AB-0A3DD306FA7C}"/>
              </a:ext>
            </a:extLst>
          </p:cNvPr>
          <p:cNvSpPr txBox="1">
            <a:spLocks/>
          </p:cNvSpPr>
          <p:nvPr/>
        </p:nvSpPr>
        <p:spPr>
          <a:xfrm>
            <a:off x="1181100" y="1428751"/>
            <a:ext cx="851535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5300" b="1" i="0">
                <a:solidFill>
                  <a:schemeClr val="tx1"/>
                </a:solidFill>
                <a:latin typeface="TT Norms Bold"/>
                <a:ea typeface="+mj-ea"/>
                <a:cs typeface="TT Norms Bold"/>
              </a:defRPr>
            </a:lvl1pPr>
          </a:lstStyle>
          <a:p>
            <a:r>
              <a:rPr lang="ru-RU" sz="1800" b="0" kern="0" dirty="0">
                <a:solidFill>
                  <a:srgbClr val="00A651"/>
                </a:solidFill>
                <a:latin typeface="TT Norms Medium" panose="02000803030000020003" pitchFamily="2" charset="-52"/>
              </a:rPr>
              <a:t>Продукцию </a:t>
            </a:r>
            <a:r>
              <a:rPr lang="ru-RU" sz="1800" kern="0" dirty="0">
                <a:solidFill>
                  <a:srgbClr val="00A651"/>
                </a:solidFill>
                <a:latin typeface="TT Norms Medium" panose="02000803030000020003" pitchFamily="2" charset="-52"/>
              </a:rPr>
              <a:t>install</a:t>
            </a:r>
            <a:r>
              <a:rPr lang="ru-RU" sz="1800" b="0" kern="0" dirty="0">
                <a:solidFill>
                  <a:srgbClr val="00A651"/>
                </a:solidFill>
                <a:latin typeface="TT Norms Medium" panose="02000803030000020003" pitchFamily="2" charset="-52"/>
              </a:rPr>
              <a:t> используют в работе крупнейшие российские компании</a:t>
            </a:r>
          </a:p>
        </p:txBody>
      </p:sp>
      <p:sp>
        <p:nvSpPr>
          <p:cNvPr id="37" name="object 4">
            <a:extLst>
              <a:ext uri="{FF2B5EF4-FFF2-40B4-BE49-F238E27FC236}">
                <a16:creationId xmlns:a16="http://schemas.microsoft.com/office/drawing/2014/main" id="{AAA511F7-2C5F-4BF2-843C-5A72ABDBF473}"/>
              </a:ext>
            </a:extLst>
          </p:cNvPr>
          <p:cNvSpPr txBox="1">
            <a:spLocks/>
          </p:cNvSpPr>
          <p:nvPr/>
        </p:nvSpPr>
        <p:spPr>
          <a:xfrm>
            <a:off x="1181100" y="4958880"/>
            <a:ext cx="840105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5300" b="1" i="0">
                <a:solidFill>
                  <a:schemeClr val="tx1"/>
                </a:solidFill>
                <a:latin typeface="TT Norms Bold"/>
                <a:ea typeface="+mj-ea"/>
                <a:cs typeface="TT Norms Bold"/>
              </a:defRPr>
            </a:lvl1pPr>
          </a:lstStyle>
          <a:p>
            <a:r>
              <a:rPr lang="ru-RU" sz="1800" b="0" kern="0" dirty="0">
                <a:solidFill>
                  <a:srgbClr val="00A651"/>
                </a:solidFill>
                <a:latin typeface="TT Norms Medium" panose="02000803030000020003" pitchFamily="2" charset="-52"/>
              </a:rPr>
              <a:t>Бренд </a:t>
            </a:r>
            <a:r>
              <a:rPr lang="ru-RU" sz="1800" kern="0" dirty="0">
                <a:solidFill>
                  <a:srgbClr val="00A651"/>
                </a:solidFill>
                <a:latin typeface="TT Norms Medium" panose="02000803030000020003" pitchFamily="2" charset="-52"/>
              </a:rPr>
              <a:t>install</a:t>
            </a:r>
            <a:r>
              <a:rPr lang="ru-RU" sz="1800" b="0" kern="0" dirty="0">
                <a:solidFill>
                  <a:srgbClr val="00A651"/>
                </a:solidFill>
                <a:latin typeface="TT Norms Medium" panose="02000803030000020003" pitchFamily="2" charset="-52"/>
              </a:rPr>
              <a:t> заслужил доверие ведущих компаний стран СНГ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DD5E3F5-D63F-4770-BFF8-6C9A1CAB5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5400" y="5647038"/>
            <a:ext cx="1714501" cy="254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34E322C-02AD-4A5D-9CDB-17D81EB99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13970" y="5474096"/>
            <a:ext cx="535012" cy="58766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6A912DA-4872-41E3-B079-B8D484FD11FF}"/>
              </a:ext>
            </a:extLst>
          </p:cNvPr>
          <p:cNvSpPr txBox="1"/>
          <p:nvPr/>
        </p:nvSpPr>
        <p:spPr>
          <a:xfrm>
            <a:off x="1138501" y="6123801"/>
            <a:ext cx="219681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TT Norms Regular" panose="02000503030000020003" pitchFamily="2" charset="-52"/>
              </a:rPr>
              <a:t>Узбектелеком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2AB6ED-302B-4C3C-A49A-2129BC4A569C}"/>
              </a:ext>
            </a:extLst>
          </p:cNvPr>
          <p:cNvSpPr txBox="1"/>
          <p:nvPr/>
        </p:nvSpPr>
        <p:spPr>
          <a:xfrm>
            <a:off x="3083067" y="6123801"/>
            <a:ext cx="219681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TT Norms Regular" panose="02000503030000020003" pitchFamily="2" charset="-52"/>
              </a:rPr>
              <a:t>НУР Телеком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F5A312-1AC1-4EAB-A930-72AA98B3E82D}"/>
              </a:ext>
            </a:extLst>
          </p:cNvPr>
          <p:cNvSpPr txBox="1"/>
          <p:nvPr/>
        </p:nvSpPr>
        <p:spPr>
          <a:xfrm>
            <a:off x="5083317" y="6123801"/>
            <a:ext cx="219681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TT Norms Regular" panose="02000503030000020003" pitchFamily="2" charset="-52"/>
              </a:rPr>
              <a:t>Казахтелеком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FEA30F2-52C6-40C0-92CE-164804D17B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13112" y="5526123"/>
            <a:ext cx="737227" cy="48793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225BE04-8DBD-43FE-8E89-8C70DE39C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95400" y="3060771"/>
            <a:ext cx="1543048" cy="393033"/>
          </a:xfrm>
          <a:prstGeom prst="rect">
            <a:avLst/>
          </a:prstGeom>
        </p:spPr>
      </p:pic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7761DA49-3CAE-48C0-BA5E-46E2C752035E}"/>
              </a:ext>
            </a:extLst>
          </p:cNvPr>
          <p:cNvGrpSpPr/>
          <p:nvPr/>
        </p:nvGrpSpPr>
        <p:grpSpPr>
          <a:xfrm>
            <a:off x="3181350" y="1771650"/>
            <a:ext cx="4000500" cy="3028950"/>
            <a:chOff x="4241800" y="2362200"/>
            <a:chExt cx="5334000" cy="3505200"/>
          </a:xfrm>
        </p:grpSpPr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56BA1F7C-EAFB-4B1B-AED2-0660AF6B050C}"/>
                </a:ext>
              </a:extLst>
            </p:cNvPr>
            <p:cNvCxnSpPr>
              <a:cxnSpLocks/>
            </p:cNvCxnSpPr>
            <p:nvPr/>
          </p:nvCxnSpPr>
          <p:spPr>
            <a:xfrm>
              <a:off x="4241800" y="2362200"/>
              <a:ext cx="0" cy="3505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2317B4B2-EC90-46F5-A02B-CAE80AAEAF91}"/>
                </a:ext>
              </a:extLst>
            </p:cNvPr>
            <p:cNvCxnSpPr>
              <a:cxnSpLocks/>
            </p:cNvCxnSpPr>
            <p:nvPr/>
          </p:nvCxnSpPr>
          <p:spPr>
            <a:xfrm>
              <a:off x="6908800" y="2362200"/>
              <a:ext cx="0" cy="3505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23494844-6D33-438D-ADE7-46B3FC32EC86}"/>
                </a:ext>
              </a:extLst>
            </p:cNvPr>
            <p:cNvCxnSpPr>
              <a:cxnSpLocks/>
            </p:cNvCxnSpPr>
            <p:nvPr/>
          </p:nvCxnSpPr>
          <p:spPr>
            <a:xfrm>
              <a:off x="9575800" y="2362200"/>
              <a:ext cx="0" cy="3505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4B59C08A-6498-4F33-8A87-B7F67C6572C3}"/>
              </a:ext>
            </a:extLst>
          </p:cNvPr>
          <p:cNvCxnSpPr>
            <a:cxnSpLocks/>
          </p:cNvCxnSpPr>
          <p:nvPr/>
        </p:nvCxnSpPr>
        <p:spPr>
          <a:xfrm>
            <a:off x="1170499" y="2779789"/>
            <a:ext cx="80116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2F868FE9-F188-4A00-8454-823E84E26B36}"/>
              </a:ext>
            </a:extLst>
          </p:cNvPr>
          <p:cNvCxnSpPr>
            <a:cxnSpLocks/>
          </p:cNvCxnSpPr>
          <p:nvPr/>
        </p:nvCxnSpPr>
        <p:spPr>
          <a:xfrm>
            <a:off x="1170499" y="3787928"/>
            <a:ext cx="80116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A79BB806-5794-4100-B92A-28652B4C58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30926" y="2046098"/>
            <a:ext cx="1036574" cy="45027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9BBEDE0-8B76-4121-BC1A-0E09E645A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34975" y="3044419"/>
            <a:ext cx="1205706" cy="44291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7450461-FCAB-4E89-96E2-A453AF0517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19220" y="4195520"/>
            <a:ext cx="1714992" cy="28247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73797393-7D9C-4DD4-84AA-D9BADF2A1C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419220" y="2104474"/>
            <a:ext cx="1525511" cy="388595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F0A60F9A-EFAD-4A8C-ACE9-211286206221}"/>
              </a:ext>
            </a:extLst>
          </p:cNvPr>
          <p:cNvGrpSpPr/>
          <p:nvPr/>
        </p:nvGrpSpPr>
        <p:grpSpPr>
          <a:xfrm>
            <a:off x="3181350" y="5475587"/>
            <a:ext cx="2000250" cy="914400"/>
            <a:chOff x="4241800" y="2362200"/>
            <a:chExt cx="2667000" cy="3505200"/>
          </a:xfrm>
        </p:grpSpPr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37A11A12-17E3-45C4-99A6-2ED7B83EF231}"/>
                </a:ext>
              </a:extLst>
            </p:cNvPr>
            <p:cNvCxnSpPr>
              <a:cxnSpLocks/>
            </p:cNvCxnSpPr>
            <p:nvPr/>
          </p:nvCxnSpPr>
          <p:spPr>
            <a:xfrm>
              <a:off x="4241800" y="2362200"/>
              <a:ext cx="0" cy="3505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E5A4B4F8-DD02-4DB0-9863-2430FE77CC06}"/>
                </a:ext>
              </a:extLst>
            </p:cNvPr>
            <p:cNvCxnSpPr>
              <a:cxnSpLocks/>
            </p:cNvCxnSpPr>
            <p:nvPr/>
          </p:nvCxnSpPr>
          <p:spPr>
            <a:xfrm>
              <a:off x="6908800" y="2362200"/>
              <a:ext cx="0" cy="3505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C91FED8C-1A1B-465F-A040-7E64FB810C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12162" y="2040229"/>
            <a:ext cx="1452143" cy="43611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409BEFEE-8570-4AD2-822E-1A859A42646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524253" y="2076222"/>
            <a:ext cx="1370766" cy="364123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F537CFEF-140E-42C6-91C2-385EBE49C60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391010" y="4224066"/>
            <a:ext cx="1549671" cy="295175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EBDD3C97-4A55-4C87-898D-08519DF4355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449390" y="3104927"/>
            <a:ext cx="1756320" cy="245717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EB1856A6-3DFC-4009-9FAB-15A82122E96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553239" y="3134429"/>
            <a:ext cx="1308095" cy="36658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F8E554-D6FF-44E1-A756-5068F0CA2CD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744196" y="4046700"/>
            <a:ext cx="588073" cy="5880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8F234A-C90F-417A-ADC2-75F32F8D8E3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620322" y="5695627"/>
            <a:ext cx="1895183" cy="156824"/>
          </a:xfrm>
          <a:prstGeom prst="rect">
            <a:avLst/>
          </a:prstGeom>
        </p:spPr>
      </p:pic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2C15542B-C92A-4EFC-ACEB-28FF94F6DB8C}"/>
              </a:ext>
            </a:extLst>
          </p:cNvPr>
          <p:cNvGrpSpPr/>
          <p:nvPr/>
        </p:nvGrpSpPr>
        <p:grpSpPr>
          <a:xfrm>
            <a:off x="5181600" y="5475587"/>
            <a:ext cx="2000250" cy="914400"/>
            <a:chOff x="4241800" y="2362200"/>
            <a:chExt cx="2667000" cy="3505200"/>
          </a:xfrm>
        </p:grpSpPr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0B257533-24ED-4E12-AA9B-DC912B64B9D0}"/>
                </a:ext>
              </a:extLst>
            </p:cNvPr>
            <p:cNvCxnSpPr>
              <a:cxnSpLocks/>
            </p:cNvCxnSpPr>
            <p:nvPr/>
          </p:nvCxnSpPr>
          <p:spPr>
            <a:xfrm>
              <a:off x="4241800" y="2362200"/>
              <a:ext cx="0" cy="3505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9B176FE0-6EF4-4DFC-8AD1-600AD21D227E}"/>
                </a:ext>
              </a:extLst>
            </p:cNvPr>
            <p:cNvCxnSpPr>
              <a:cxnSpLocks/>
            </p:cNvCxnSpPr>
            <p:nvPr/>
          </p:nvCxnSpPr>
          <p:spPr>
            <a:xfrm>
              <a:off x="6908800" y="2362200"/>
              <a:ext cx="0" cy="3505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19166905-77DA-4CC4-A804-FBF12CE23E6C}"/>
              </a:ext>
            </a:extLst>
          </p:cNvPr>
          <p:cNvSpPr txBox="1"/>
          <p:nvPr/>
        </p:nvSpPr>
        <p:spPr>
          <a:xfrm>
            <a:off x="7449390" y="6123801"/>
            <a:ext cx="219681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TT Norms Regular" panose="02000503030000020003" pitchFamily="2" charset="-52"/>
              </a:rPr>
              <a:t>Кыргызтелеком</a:t>
            </a:r>
          </a:p>
        </p:txBody>
      </p:sp>
      <p:sp>
        <p:nvSpPr>
          <p:cNvPr id="103" name="object 4">
            <a:extLst>
              <a:ext uri="{FF2B5EF4-FFF2-40B4-BE49-F238E27FC236}">
                <a16:creationId xmlns:a16="http://schemas.microsoft.com/office/drawing/2014/main" id="{2A7A3B00-0713-4216-B652-2BBD1F20EFC4}"/>
              </a:ext>
            </a:extLst>
          </p:cNvPr>
          <p:cNvSpPr txBox="1">
            <a:spLocks/>
          </p:cNvSpPr>
          <p:nvPr/>
        </p:nvSpPr>
        <p:spPr>
          <a:xfrm>
            <a:off x="1968334" y="185902"/>
            <a:ext cx="946843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ru-RU" sz="3200" b="1" kern="0" spc="-30" dirty="0">
                <a:solidFill>
                  <a:srgbClr val="00A651"/>
                </a:solidFill>
              </a:rPr>
              <a:t>Лидеры рынка доверяют </a:t>
            </a:r>
            <a:r>
              <a:rPr lang="en-US" sz="3200" b="1" kern="0" spc="-30" dirty="0">
                <a:solidFill>
                  <a:schemeClr val="bg2">
                    <a:lumMod val="50000"/>
                  </a:schemeClr>
                </a:solidFill>
              </a:rPr>
              <a:t>Install</a:t>
            </a:r>
            <a:r>
              <a:rPr lang="ru-RU" sz="3200" b="1" kern="0" spc="-30" dirty="0">
                <a:solidFill>
                  <a:srgbClr val="00A651"/>
                </a:solidFill>
              </a:rPr>
              <a:t> с 2008 года</a:t>
            </a:r>
            <a:endParaRPr lang="ru-RU" sz="3200" b="1" kern="0" dirty="0"/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F0FCA456-A214-4A35-B3F1-821917D030B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0" y="175229"/>
            <a:ext cx="1775791" cy="551512"/>
          </a:xfrm>
          <a:prstGeom prst="rect">
            <a:avLst/>
          </a:prstGeom>
        </p:spPr>
      </p:pic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794971EA-58A5-47C6-B5F4-C52C79BC13AC}"/>
              </a:ext>
            </a:extLst>
          </p:cNvPr>
          <p:cNvSpPr/>
          <p:nvPr/>
        </p:nvSpPr>
        <p:spPr>
          <a:xfrm>
            <a:off x="10676673" y="184757"/>
            <a:ext cx="1520184" cy="551512"/>
          </a:xfrm>
          <a:prstGeom prst="rect">
            <a:avLst/>
          </a:prstGeom>
          <a:solidFill>
            <a:srgbClr val="00A5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КАЧЕСТВО ВО ВСЁМ</a:t>
            </a:r>
          </a:p>
          <a:p>
            <a:pPr algn="ctr"/>
            <a:r>
              <a:rPr lang="ru-RU" sz="1200" b="1" dirty="0"/>
              <a:t>ВСЁ ДЛЯ КЛИЕНТА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FA65AE-E39A-40B2-BE57-61AD566B546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54" y="3969655"/>
            <a:ext cx="1305243" cy="7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39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41645" y="2893971"/>
            <a:ext cx="6608681" cy="757515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r>
              <a:rPr lang="ru-RU" sz="1800" b="0" dirty="0">
                <a:latin typeface="TT Norms Medium" panose="02000803030000020003" pitchFamily="2" charset="-52"/>
              </a:rPr>
              <a:t>Компания </a:t>
            </a:r>
            <a:r>
              <a:rPr lang="en-US" sz="1800" b="0" dirty="0">
                <a:latin typeface="TT Norms Medium" panose="02000803030000020003" pitchFamily="2" charset="-52"/>
              </a:rPr>
              <a:t>install</a:t>
            </a:r>
            <a:r>
              <a:rPr lang="ru-RU" sz="1800" b="0" dirty="0">
                <a:latin typeface="TT Norms Medium" panose="02000803030000020003" pitchFamily="2" charset="-52"/>
              </a:rPr>
              <a:t> входит в </a:t>
            </a:r>
            <a:r>
              <a:rPr lang="ru-RU" sz="1800" b="0" dirty="0">
                <a:solidFill>
                  <a:srgbClr val="00A651"/>
                </a:solidFill>
                <a:latin typeface="TT Norms Medium" panose="02000803030000020003" pitchFamily="2" charset="-52"/>
              </a:rPr>
              <a:t>Общероссийский Реестр дисциплинированных поставщиков для государственных </a:t>
            </a:r>
            <a:br>
              <a:rPr lang="en-US" sz="1800" b="0" dirty="0">
                <a:solidFill>
                  <a:srgbClr val="00A651"/>
                </a:solidFill>
                <a:latin typeface="TT Norms Medium" panose="02000803030000020003" pitchFamily="2" charset="-52"/>
              </a:rPr>
            </a:br>
            <a:r>
              <a:rPr lang="ru-RU" sz="1800" b="0" dirty="0">
                <a:solidFill>
                  <a:srgbClr val="00A651"/>
                </a:solidFill>
                <a:latin typeface="TT Norms Medium" panose="02000803030000020003" pitchFamily="2" charset="-52"/>
              </a:rPr>
              <a:t>и муниципальных нужд, </a:t>
            </a:r>
            <a:r>
              <a:rPr lang="ru-RU" sz="1800" b="0" dirty="0">
                <a:latin typeface="TT Norms Medium" panose="02000803030000020003" pitchFamily="2" charset="-52"/>
              </a:rPr>
              <a:t>гарантируя клиентам:</a:t>
            </a:r>
            <a:endParaRPr lang="en-US" sz="1800" b="0" dirty="0">
              <a:latin typeface="TT Norms Medium" panose="02000803030000020003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43C551-328D-4871-BAC0-01EC99907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57" y="2893013"/>
            <a:ext cx="1016162" cy="840027"/>
          </a:xfrm>
          <a:prstGeom prst="rect">
            <a:avLst/>
          </a:prstGeom>
        </p:spPr>
      </p:pic>
      <p:sp>
        <p:nvSpPr>
          <p:cNvPr id="33" name="Rounded Rectangle 26">
            <a:extLst>
              <a:ext uri="{FF2B5EF4-FFF2-40B4-BE49-F238E27FC236}">
                <a16:creationId xmlns:a16="http://schemas.microsoft.com/office/drawing/2014/main" id="{D18C3ED2-BBBF-49D7-908F-AB491318EEA8}"/>
              </a:ext>
            </a:extLst>
          </p:cNvPr>
          <p:cNvSpPr/>
          <p:nvPr/>
        </p:nvSpPr>
        <p:spPr>
          <a:xfrm>
            <a:off x="1193638" y="3984403"/>
            <a:ext cx="2844962" cy="2397347"/>
          </a:xfrm>
          <a:prstGeom prst="roundRect">
            <a:avLst>
              <a:gd name="adj" fmla="val 9761"/>
            </a:avLst>
          </a:prstGeom>
          <a:solidFill>
            <a:schemeClr val="bg1"/>
          </a:solidFill>
          <a:ln w="19050" cap="rnd">
            <a:solidFill>
              <a:srgbClr val="00A651"/>
            </a:solidFill>
            <a:prstDash val="dash"/>
            <a:round/>
          </a:ln>
          <a:effectLst>
            <a:outerShdw blurRad="1270000" dist="635000" dir="4860000" sx="85000" sy="85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T Norms Regular" panose="02000503030000020003" pitchFamily="2" charset="-52"/>
            </a:endParaRPr>
          </a:p>
        </p:txBody>
      </p:sp>
      <p:sp>
        <p:nvSpPr>
          <p:cNvPr id="37" name="Oval 29">
            <a:extLst>
              <a:ext uri="{FF2B5EF4-FFF2-40B4-BE49-F238E27FC236}">
                <a16:creationId xmlns:a16="http://schemas.microsoft.com/office/drawing/2014/main" id="{348A18A6-208B-4F12-BCF6-3F3F51EF7B2E}"/>
              </a:ext>
            </a:extLst>
          </p:cNvPr>
          <p:cNvSpPr/>
          <p:nvPr/>
        </p:nvSpPr>
        <p:spPr>
          <a:xfrm>
            <a:off x="1492452" y="4176767"/>
            <a:ext cx="831647" cy="831645"/>
          </a:xfrm>
          <a:prstGeom prst="ellipse">
            <a:avLst/>
          </a:prstGeom>
          <a:solidFill>
            <a:srgbClr val="00A65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T Norms Regular" panose="02000503030000020003" pitchFamily="2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99667E-E06E-49A5-A76E-A45F7B9AACF9}"/>
              </a:ext>
            </a:extLst>
          </p:cNvPr>
          <p:cNvSpPr txBox="1"/>
          <p:nvPr/>
        </p:nvSpPr>
        <p:spPr>
          <a:xfrm>
            <a:off x="1391301" y="5327157"/>
            <a:ext cx="2475910" cy="73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>
                <a:latin typeface="TT Norms Regular" panose="02000503030000020003" pitchFamily="2" charset="-52"/>
              </a:rPr>
              <a:t>продукцию высочайшего качества от ведущих мировых производителей</a:t>
            </a:r>
            <a:endParaRPr lang="en-US" sz="1200" dirty="0">
              <a:latin typeface="TT Norms Regular" panose="02000503030000020003" pitchFamily="2" charset="-52"/>
            </a:endParaRPr>
          </a:p>
        </p:txBody>
      </p:sp>
      <p:sp>
        <p:nvSpPr>
          <p:cNvPr id="51" name="Rounded Rectangle 26">
            <a:extLst>
              <a:ext uri="{FF2B5EF4-FFF2-40B4-BE49-F238E27FC236}">
                <a16:creationId xmlns:a16="http://schemas.microsoft.com/office/drawing/2014/main" id="{AD37720A-961C-4D62-A23B-FF901482B0D2}"/>
              </a:ext>
            </a:extLst>
          </p:cNvPr>
          <p:cNvSpPr/>
          <p:nvPr/>
        </p:nvSpPr>
        <p:spPr>
          <a:xfrm>
            <a:off x="4172414" y="3983906"/>
            <a:ext cx="2844962" cy="2397347"/>
          </a:xfrm>
          <a:prstGeom prst="roundRect">
            <a:avLst>
              <a:gd name="adj" fmla="val 9761"/>
            </a:avLst>
          </a:prstGeom>
          <a:solidFill>
            <a:schemeClr val="bg1"/>
          </a:solidFill>
          <a:ln w="19050" cap="rnd">
            <a:solidFill>
              <a:srgbClr val="00A651"/>
            </a:solidFill>
            <a:prstDash val="dash"/>
            <a:round/>
          </a:ln>
          <a:effectLst>
            <a:outerShdw blurRad="1270000" dist="635000" dir="4860000" sx="85000" sy="85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T Norms Regular" panose="02000503030000020003" pitchFamily="2" charset="-52"/>
            </a:endParaRPr>
          </a:p>
        </p:txBody>
      </p:sp>
      <p:sp>
        <p:nvSpPr>
          <p:cNvPr id="52" name="Oval 29">
            <a:extLst>
              <a:ext uri="{FF2B5EF4-FFF2-40B4-BE49-F238E27FC236}">
                <a16:creationId xmlns:a16="http://schemas.microsoft.com/office/drawing/2014/main" id="{081DD232-A846-40DD-BBDE-69A2BDF94386}"/>
              </a:ext>
            </a:extLst>
          </p:cNvPr>
          <p:cNvSpPr/>
          <p:nvPr/>
        </p:nvSpPr>
        <p:spPr>
          <a:xfrm>
            <a:off x="4471229" y="4176767"/>
            <a:ext cx="831647" cy="831645"/>
          </a:xfrm>
          <a:prstGeom prst="ellipse">
            <a:avLst/>
          </a:prstGeom>
          <a:solidFill>
            <a:srgbClr val="00A65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T Norms Regular" panose="02000503030000020003" pitchFamily="2" charset="-5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F6B456B-8936-45AD-B584-2866483F5E67}"/>
              </a:ext>
            </a:extLst>
          </p:cNvPr>
          <p:cNvSpPr txBox="1"/>
          <p:nvPr/>
        </p:nvSpPr>
        <p:spPr>
          <a:xfrm>
            <a:off x="4370076" y="5326660"/>
            <a:ext cx="2475910" cy="51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>
                <a:latin typeface="TT Norms Regular" panose="02000503030000020003" pitchFamily="2" charset="-52"/>
              </a:rPr>
              <a:t>прямые контракты и выгодные условия сотрудничества</a:t>
            </a:r>
            <a:endParaRPr lang="en-US" sz="1200" dirty="0">
              <a:latin typeface="TT Norms Regular" panose="02000503030000020003" pitchFamily="2" charset="-52"/>
            </a:endParaRPr>
          </a:p>
        </p:txBody>
      </p:sp>
      <p:sp>
        <p:nvSpPr>
          <p:cNvPr id="54" name="Rounded Rectangle 26">
            <a:extLst>
              <a:ext uri="{FF2B5EF4-FFF2-40B4-BE49-F238E27FC236}">
                <a16:creationId xmlns:a16="http://schemas.microsoft.com/office/drawing/2014/main" id="{262AFCA0-4D47-42CC-941B-FA2D5479882F}"/>
              </a:ext>
            </a:extLst>
          </p:cNvPr>
          <p:cNvSpPr/>
          <p:nvPr/>
        </p:nvSpPr>
        <p:spPr>
          <a:xfrm>
            <a:off x="7151190" y="3983906"/>
            <a:ext cx="2844962" cy="2397347"/>
          </a:xfrm>
          <a:prstGeom prst="roundRect">
            <a:avLst>
              <a:gd name="adj" fmla="val 9761"/>
            </a:avLst>
          </a:prstGeom>
          <a:solidFill>
            <a:schemeClr val="bg1"/>
          </a:solidFill>
          <a:ln w="19050" cap="rnd">
            <a:solidFill>
              <a:srgbClr val="00A651"/>
            </a:solidFill>
            <a:prstDash val="dash"/>
            <a:round/>
          </a:ln>
          <a:effectLst>
            <a:outerShdw blurRad="1270000" dist="635000" dir="4860000" sx="85000" sy="85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T Norms Regular" panose="02000503030000020003" pitchFamily="2" charset="-52"/>
            </a:endParaRPr>
          </a:p>
        </p:txBody>
      </p:sp>
      <p:sp>
        <p:nvSpPr>
          <p:cNvPr id="55" name="Oval 29">
            <a:extLst>
              <a:ext uri="{FF2B5EF4-FFF2-40B4-BE49-F238E27FC236}">
                <a16:creationId xmlns:a16="http://schemas.microsoft.com/office/drawing/2014/main" id="{E5F20D0D-3DBA-4352-8061-E34CD39DE330}"/>
              </a:ext>
            </a:extLst>
          </p:cNvPr>
          <p:cNvSpPr/>
          <p:nvPr/>
        </p:nvSpPr>
        <p:spPr>
          <a:xfrm>
            <a:off x="7450005" y="4176767"/>
            <a:ext cx="831647" cy="831645"/>
          </a:xfrm>
          <a:prstGeom prst="ellipse">
            <a:avLst/>
          </a:prstGeom>
          <a:solidFill>
            <a:srgbClr val="00A65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T Norms Regular" panose="02000503030000020003" pitchFamily="2" charset="-52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3F20F30-CEE4-4990-B6B0-D003C15B634D}"/>
              </a:ext>
            </a:extLst>
          </p:cNvPr>
          <p:cNvSpPr txBox="1"/>
          <p:nvPr/>
        </p:nvSpPr>
        <p:spPr>
          <a:xfrm>
            <a:off x="7348852" y="5326660"/>
            <a:ext cx="2475910" cy="73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>
                <a:latin typeface="TT Norms Regular" panose="02000503030000020003" pitchFamily="2" charset="-52"/>
              </a:rPr>
              <a:t>профессиональную поддержку </a:t>
            </a:r>
            <a:br>
              <a:rPr lang="en-US" sz="1200" dirty="0">
                <a:latin typeface="TT Norms Regular" panose="02000503030000020003" pitchFamily="2" charset="-52"/>
              </a:rPr>
            </a:br>
            <a:r>
              <a:rPr lang="ru-RU" sz="1200" dirty="0">
                <a:latin typeface="TT Norms Regular" panose="02000503030000020003" pitchFamily="2" charset="-52"/>
              </a:rPr>
              <a:t>и сервис на каждом этапе взаимодействия</a:t>
            </a:r>
            <a:endParaRPr lang="en-US" sz="1200" dirty="0">
              <a:latin typeface="TT Norms Regular" panose="02000503030000020003" pitchFamily="2" charset="-52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BC71CE6-9738-4F8E-A0AD-DCE4BDCD0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2512" y="4346825"/>
            <a:ext cx="491529" cy="49152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2D57DB9-B9F3-4C11-8449-055F6DDFB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41287" y="4346825"/>
            <a:ext cx="491529" cy="49152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D41EFDC-EA8E-4F19-8D22-ABC6272670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25319" y="4350822"/>
            <a:ext cx="481019" cy="483538"/>
          </a:xfrm>
          <a:prstGeom prst="rect">
            <a:avLst/>
          </a:prstGeom>
        </p:spPr>
      </p:pic>
      <p:sp>
        <p:nvSpPr>
          <p:cNvPr id="73" name="object 4">
            <a:extLst>
              <a:ext uri="{FF2B5EF4-FFF2-40B4-BE49-F238E27FC236}">
                <a16:creationId xmlns:a16="http://schemas.microsoft.com/office/drawing/2014/main" id="{4164D0EF-767A-4D23-93B8-5045C2A2DAD1}"/>
              </a:ext>
            </a:extLst>
          </p:cNvPr>
          <p:cNvSpPr txBox="1">
            <a:spLocks/>
          </p:cNvSpPr>
          <p:nvPr/>
        </p:nvSpPr>
        <p:spPr>
          <a:xfrm>
            <a:off x="1968334" y="185902"/>
            <a:ext cx="946843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200" b="1" kern="0" spc="-30" dirty="0">
                <a:solidFill>
                  <a:schemeClr val="bg2">
                    <a:lumMod val="50000"/>
                  </a:schemeClr>
                </a:solidFill>
              </a:rPr>
              <a:t>install</a:t>
            </a:r>
            <a:r>
              <a:rPr lang="en-US" sz="3200" b="1" kern="0" spc="-30" dirty="0">
                <a:solidFill>
                  <a:srgbClr val="00A651"/>
                </a:solidFill>
              </a:rPr>
              <a:t> </a:t>
            </a:r>
            <a:r>
              <a:rPr lang="ru-RU" sz="3200" b="1" kern="0" spc="-30" dirty="0">
                <a:solidFill>
                  <a:srgbClr val="00A651"/>
                </a:solidFill>
              </a:rPr>
              <a:t>признанный бренд в России и за рубежом</a:t>
            </a:r>
            <a:endParaRPr lang="ru-RU" sz="3200" b="1" kern="0" dirty="0"/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62AB429-EC35-4022-9BC0-F64076E274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175229"/>
            <a:ext cx="1775791" cy="551512"/>
          </a:xfrm>
          <a:prstGeom prst="rect">
            <a:avLst/>
          </a:prstGeom>
        </p:spPr>
      </p:pic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9291F75C-D9F0-4048-9835-F1CE7B7F4619}"/>
              </a:ext>
            </a:extLst>
          </p:cNvPr>
          <p:cNvSpPr/>
          <p:nvPr/>
        </p:nvSpPr>
        <p:spPr>
          <a:xfrm>
            <a:off x="10676673" y="184757"/>
            <a:ext cx="1520184" cy="551512"/>
          </a:xfrm>
          <a:prstGeom prst="rect">
            <a:avLst/>
          </a:prstGeom>
          <a:solidFill>
            <a:srgbClr val="00A5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КАЧЕСТВО ВО ВСЁМ</a:t>
            </a:r>
          </a:p>
          <a:p>
            <a:pPr algn="ctr"/>
            <a:r>
              <a:rPr lang="ru-RU" sz="1200" b="1" dirty="0"/>
              <a:t>ВСЁ ДЛЯ КЛИЕНТА</a:t>
            </a:r>
          </a:p>
        </p:txBody>
      </p:sp>
      <p:sp>
        <p:nvSpPr>
          <p:cNvPr id="79" name="object 4">
            <a:extLst>
              <a:ext uri="{FF2B5EF4-FFF2-40B4-BE49-F238E27FC236}">
                <a16:creationId xmlns:a16="http://schemas.microsoft.com/office/drawing/2014/main" id="{0E4D1FA4-A5E7-4375-B8FF-DDFA03A0BFB1}"/>
              </a:ext>
            </a:extLst>
          </p:cNvPr>
          <p:cNvSpPr txBox="1">
            <a:spLocks/>
          </p:cNvSpPr>
          <p:nvPr/>
        </p:nvSpPr>
        <p:spPr>
          <a:xfrm>
            <a:off x="3541644" y="1729541"/>
            <a:ext cx="6608681" cy="508216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75" b="1" i="0" kern="1200">
                <a:solidFill>
                  <a:schemeClr val="tx1"/>
                </a:solidFill>
                <a:latin typeface="TT Norms Bold"/>
                <a:ea typeface="+mj-ea"/>
                <a:cs typeface="TT Norms Bold"/>
              </a:defRPr>
            </a:lvl1pPr>
          </a:lstStyle>
          <a:p>
            <a:r>
              <a:rPr lang="ru-RU" sz="1800" b="0" dirty="0">
                <a:latin typeface="TT Norms Medium" panose="02000803030000020003" pitchFamily="2" charset="-52"/>
              </a:rPr>
              <a:t>В 2024 году группа компаний </a:t>
            </a:r>
            <a:r>
              <a:rPr lang="en-US" sz="1800" b="0" dirty="0">
                <a:latin typeface="TT Norms Medium" panose="02000803030000020003" pitchFamily="2" charset="-52"/>
              </a:rPr>
              <a:t>install </a:t>
            </a:r>
            <a:r>
              <a:rPr lang="ru-RU" sz="1800" b="0" dirty="0">
                <a:latin typeface="TT Norms Medium" panose="02000803030000020003" pitchFamily="2" charset="-52"/>
              </a:rPr>
              <a:t>была отмечена премией </a:t>
            </a:r>
            <a:r>
              <a:rPr lang="ru-RU" sz="1800" b="0" dirty="0">
                <a:solidFill>
                  <a:srgbClr val="00A551"/>
                </a:solidFill>
                <a:latin typeface="TT Norms Medium" panose="02000803030000020003" pitchFamily="2" charset="-52"/>
              </a:rPr>
              <a:t>«Экспортер года» </a:t>
            </a:r>
            <a:r>
              <a:rPr lang="ru-RU" sz="1800" b="0" dirty="0">
                <a:latin typeface="TT Norms Medium" panose="02000803030000020003" pitchFamily="2" charset="-52"/>
              </a:rPr>
              <a:t>в номинации «Промышленность».</a:t>
            </a:r>
            <a:endParaRPr lang="en-US" sz="1800" b="0" dirty="0">
              <a:latin typeface="TT Norms Medium" panose="02000803030000020003" pitchFamily="2" charset="-52"/>
            </a:endParaRP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476ABBD-832A-43EA-B789-A8B5533E001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5" t="14050" r="19670" b="6357"/>
          <a:stretch/>
        </p:blipFill>
        <p:spPr>
          <a:xfrm>
            <a:off x="1391301" y="1395611"/>
            <a:ext cx="1607940" cy="107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70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0"/>
            <a:ext cx="1512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11"/>
          <p:cNvSpPr txBox="1">
            <a:spLocks/>
          </p:cNvSpPr>
          <p:nvPr/>
        </p:nvSpPr>
        <p:spPr>
          <a:xfrm>
            <a:off x="2423592" y="3861049"/>
            <a:ext cx="7787208" cy="214624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00B050"/>
              </a:buClr>
            </a:pPr>
            <a:endParaRPr lang="ru-RU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1" name="Объект 10"/>
          <p:cNvSpPr txBox="1">
            <a:spLocks noGrp="1"/>
          </p:cNvSpPr>
          <p:nvPr>
            <p:ph idx="1"/>
          </p:nvPr>
        </p:nvSpPr>
        <p:spPr>
          <a:xfrm>
            <a:off x="2279577" y="283102"/>
            <a:ext cx="8136903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 algn="just">
              <a:buNone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Компания «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Инсталл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сегодня – это собственное производство и 8 филиалов          </a:t>
            </a:r>
          </a:p>
          <a:p>
            <a:pPr marL="109728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ключевых регионах нашей страны и СНГ.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283" y="1279064"/>
            <a:ext cx="8900291" cy="536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198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0"/>
            <a:ext cx="1512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"/>
            <a:ext cx="831641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5805265"/>
            <a:ext cx="1493518" cy="67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279576" y="2204864"/>
            <a:ext cx="8064896" cy="2160240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ru-RU" sz="3100" dirty="0">
                <a:solidFill>
                  <a:srgbClr val="006400"/>
                </a:solidFill>
                <a:latin typeface="PF DinDisplay Pro Black" pitchFamily="2" charset="0"/>
              </a:rPr>
            </a:br>
            <a:r>
              <a:rPr lang="ru-RU" sz="4400" dirty="0">
                <a:solidFill>
                  <a:prstClr val="white"/>
                </a:solidFill>
                <a:latin typeface="PF DinDisplay Pro Black" pitchFamily="2" charset="0"/>
              </a:rPr>
              <a:t>КРОССОВОЕ  ОБОРУДОВАНИЕ </a:t>
            </a:r>
          </a:p>
          <a:p>
            <a:pPr algn="ctr"/>
            <a:r>
              <a:rPr lang="ru-RU" sz="3100" dirty="0">
                <a:solidFill>
                  <a:prstClr val="white"/>
                </a:solidFill>
                <a:latin typeface="PF DinDisplay Pro Black" pitchFamily="2" charset="0"/>
              </a:rPr>
              <a:t>ДЛЯ </a:t>
            </a:r>
            <a:br>
              <a:rPr lang="ru-RU" sz="3100" dirty="0">
                <a:solidFill>
                  <a:prstClr val="white"/>
                </a:solidFill>
                <a:latin typeface="PF DinDisplay Pro Black" pitchFamily="2" charset="0"/>
              </a:rPr>
            </a:br>
            <a:r>
              <a:rPr lang="ru-RU" sz="3100" dirty="0">
                <a:solidFill>
                  <a:prstClr val="white"/>
                </a:solidFill>
                <a:latin typeface="PF DinDisplay Pro Black" pitchFamily="2" charset="0"/>
              </a:rPr>
              <a:t>СТРОИТЕЛЬСТВА  ВОЛС</a:t>
            </a:r>
          </a:p>
        </p:txBody>
      </p:sp>
    </p:spTree>
    <p:extLst>
      <p:ext uri="{BB962C8B-B14F-4D97-AF65-F5344CB8AC3E}">
        <p14:creationId xmlns:p14="http://schemas.microsoft.com/office/powerpoint/2010/main" val="3653883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0"/>
            <a:ext cx="1512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54487" y="3356992"/>
            <a:ext cx="79619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– морозостойкий, УФ-стойкий поликарбонат.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размещение на стенах зданий, в вентиляционной системе, на опорах воздушных линий связи, в колодцах кабельной канализации и закладки в грунт.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эксплуатации – от -60 до +70 °С.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834" y="1484784"/>
            <a:ext cx="2372557" cy="17629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1" y="1439518"/>
            <a:ext cx="2520280" cy="178755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279576" y="260649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Кроссовое оборудование для волоконно-оптических </a:t>
            </a:r>
            <a:r>
              <a:rPr lang="en-US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линий </a:t>
            </a:r>
            <a:r>
              <a:rPr lang="en-US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связи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Муфты оптические проходной конструкции </a:t>
            </a:r>
          </a:p>
        </p:txBody>
      </p:sp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2279576" y="980728"/>
            <a:ext cx="27363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0000"/>
                </a:solidFill>
                <a:cs typeface="Times New Roman" pitchFamily="18" charset="0"/>
              </a:rPr>
              <a:t>Муфта оптическая </a:t>
            </a:r>
            <a:r>
              <a:rPr lang="en-US" altLang="ru-RU" sz="1600" b="1" dirty="0">
                <a:solidFill>
                  <a:srgbClr val="000000"/>
                </a:solidFill>
                <a:cs typeface="Times New Roman" pitchFamily="18" charset="0"/>
              </a:rPr>
              <a:t>GJS-A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486" y="4403205"/>
            <a:ext cx="7025890" cy="232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5051190" y="980728"/>
            <a:ext cx="2664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0000"/>
                </a:solidFill>
                <a:cs typeface="Times New Roman" pitchFamily="18" charset="0"/>
              </a:rPr>
              <a:t>Муфта оптическая </a:t>
            </a:r>
            <a:r>
              <a:rPr lang="en-US" altLang="ru-RU" sz="1600" b="1" dirty="0">
                <a:solidFill>
                  <a:srgbClr val="000000"/>
                </a:solidFill>
                <a:cs typeface="Times New Roman" pitchFamily="18" charset="0"/>
              </a:rPr>
              <a:t>GJS-E</a:t>
            </a:r>
          </a:p>
        </p:txBody>
      </p:sp>
      <p:sp>
        <p:nvSpPr>
          <p:cNvPr id="17" name="Прямоугольник 2"/>
          <p:cNvSpPr>
            <a:spLocks noChangeArrowheads="1"/>
          </p:cNvSpPr>
          <p:nvPr/>
        </p:nvSpPr>
        <p:spPr bwMode="auto">
          <a:xfrm>
            <a:off x="7741572" y="980728"/>
            <a:ext cx="28310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0000"/>
                </a:solidFill>
                <a:cs typeface="Times New Roman" pitchFamily="18" charset="0"/>
              </a:rPr>
              <a:t>Муфта оптическая </a:t>
            </a:r>
            <a:r>
              <a:rPr lang="en-US" altLang="ru-RU" sz="1600" b="1" dirty="0">
                <a:solidFill>
                  <a:srgbClr val="000000"/>
                </a:solidFill>
                <a:cs typeface="Times New Roman" pitchFamily="18" charset="0"/>
              </a:rPr>
              <a:t>GJS-09-2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23" y="1412776"/>
            <a:ext cx="2736303" cy="1773782"/>
          </a:xfrm>
          <a:prstGeom prst="rect">
            <a:avLst/>
          </a:prstGeom>
        </p:spPr>
      </p:pic>
      <p:pic>
        <p:nvPicPr>
          <p:cNvPr id="18" name="Picture 9" descr="C:\Users\Вячеслав\Desktop\рамка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4361" r="36205" b="4167"/>
          <a:stretch/>
        </p:blipFill>
        <p:spPr bwMode="auto">
          <a:xfrm>
            <a:off x="10052621" y="6309321"/>
            <a:ext cx="363859" cy="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052621" y="6350005"/>
            <a:ext cx="363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87235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0"/>
            <a:ext cx="1512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Вячеслав\Desktop\рамк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4361" r="36205" b="4167"/>
          <a:stretch/>
        </p:blipFill>
        <p:spPr bwMode="auto">
          <a:xfrm>
            <a:off x="10052621" y="6309321"/>
            <a:ext cx="363859" cy="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052621" y="6350005"/>
            <a:ext cx="363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79576" y="260649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Кроссовое оборудование для волоконно-оптических </a:t>
            </a:r>
            <a:r>
              <a:rPr lang="en-US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линий </a:t>
            </a:r>
            <a:r>
              <a:rPr lang="en-US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связи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Муфты оптические тупиковой конструкции </a:t>
            </a:r>
          </a:p>
        </p:txBody>
      </p:sp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2279576" y="980728"/>
            <a:ext cx="27363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0000"/>
                </a:solidFill>
                <a:cs typeface="Times New Roman" pitchFamily="18" charset="0"/>
              </a:rPr>
              <a:t>Муфта оптическая </a:t>
            </a:r>
            <a:r>
              <a:rPr lang="en-US" altLang="ru-RU" sz="1600" b="1" dirty="0">
                <a:solidFill>
                  <a:srgbClr val="000000"/>
                </a:solidFill>
                <a:cs typeface="Times New Roman" pitchFamily="18" charset="0"/>
              </a:rPr>
              <a:t>GJS-Q</a:t>
            </a:r>
          </a:p>
        </p:txBody>
      </p:sp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5046294" y="980728"/>
            <a:ext cx="2664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0000"/>
                </a:solidFill>
                <a:cs typeface="Times New Roman" pitchFamily="18" charset="0"/>
              </a:rPr>
              <a:t>Муфта оптическая </a:t>
            </a:r>
            <a:r>
              <a:rPr lang="en-US" altLang="ru-RU" sz="1600" b="1" dirty="0">
                <a:solidFill>
                  <a:srgbClr val="000000"/>
                </a:solidFill>
                <a:cs typeface="Times New Roman" pitchFamily="18" charset="0"/>
              </a:rPr>
              <a:t>GJS-03</a:t>
            </a:r>
          </a:p>
        </p:txBody>
      </p:sp>
      <p:sp>
        <p:nvSpPr>
          <p:cNvPr id="12" name="Прямоугольник 2"/>
          <p:cNvSpPr>
            <a:spLocks noChangeArrowheads="1"/>
          </p:cNvSpPr>
          <p:nvPr/>
        </p:nvSpPr>
        <p:spPr bwMode="auto">
          <a:xfrm>
            <a:off x="7741572" y="980728"/>
            <a:ext cx="28310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0000"/>
                </a:solidFill>
                <a:cs typeface="Times New Roman" pitchFamily="18" charset="0"/>
              </a:rPr>
              <a:t>Муфта оптическая </a:t>
            </a:r>
            <a:r>
              <a:rPr lang="en-US" altLang="ru-RU" sz="1600" b="1" dirty="0">
                <a:solidFill>
                  <a:srgbClr val="000000"/>
                </a:solidFill>
                <a:cs typeface="Times New Roman" pitchFamily="18" charset="0"/>
              </a:rPr>
              <a:t>GJS-R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1" t="3840" r="14243" b="10879"/>
          <a:stretch/>
        </p:blipFill>
        <p:spPr>
          <a:xfrm>
            <a:off x="7887074" y="1340769"/>
            <a:ext cx="2529406" cy="194421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4509120"/>
            <a:ext cx="720080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066" y="1340768"/>
            <a:ext cx="255111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2"/>
          <a:stretch/>
        </p:blipFill>
        <p:spPr bwMode="auto">
          <a:xfrm>
            <a:off x="2683748" y="1287811"/>
            <a:ext cx="1919134" cy="19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454487" y="3391996"/>
            <a:ext cx="79619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– морозостойкий, УФ-стойкий поликарбонат.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размещение на стенах зданий, в вентиляционной системе, на опорах воздушных линий связи, в колодцах кабельной канализации и закладки в грунт.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эксплуатации – от -60 до +70 °С. </a:t>
            </a:r>
          </a:p>
        </p:txBody>
      </p:sp>
    </p:spTree>
    <p:extLst>
      <p:ext uri="{BB962C8B-B14F-4D97-AF65-F5344CB8AC3E}">
        <p14:creationId xmlns:p14="http://schemas.microsoft.com/office/powerpoint/2010/main" val="2739274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0"/>
            <a:ext cx="1512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C:\Users\Вячеслав\Desktop\рамк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4361" r="36205" b="4167"/>
          <a:stretch/>
        </p:blipFill>
        <p:spPr bwMode="auto">
          <a:xfrm>
            <a:off x="10052621" y="6309321"/>
            <a:ext cx="363859" cy="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52621" y="6350005"/>
            <a:ext cx="363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79576" y="260649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Кроссовое оборудование для волоконно-оптических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линий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связи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Муфты оптические тупиковой конструкции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t="10681"/>
          <a:stretch/>
        </p:blipFill>
        <p:spPr>
          <a:xfrm>
            <a:off x="3136052" y="1278286"/>
            <a:ext cx="2293892" cy="20455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3848"/>
          <a:stretch/>
        </p:blipFill>
        <p:spPr>
          <a:xfrm>
            <a:off x="7471772" y="1319282"/>
            <a:ext cx="1944216" cy="2005582"/>
          </a:xfrm>
          <a:prstGeom prst="rect">
            <a:avLst/>
          </a:prstGeom>
        </p:spPr>
      </p:pic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2279576" y="980728"/>
            <a:ext cx="39604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cs typeface="Times New Roman" pitchFamily="18" charset="0"/>
              </a:rPr>
              <a:t>Муфта оптическая </a:t>
            </a:r>
            <a:r>
              <a:rPr lang="en-US" altLang="ru-RU" sz="1600" b="1" dirty="0">
                <a:solidFill>
                  <a:srgbClr val="000000"/>
                </a:solidFill>
                <a:cs typeface="Times New Roman" pitchFamily="18" charset="0"/>
              </a:rPr>
              <a:t>GJS-</a:t>
            </a:r>
            <a:r>
              <a:rPr lang="ru-RU" altLang="ru-RU" sz="1600" b="1" dirty="0">
                <a:solidFill>
                  <a:srgbClr val="000000"/>
                </a:solidFill>
                <a:cs typeface="Times New Roman" pitchFamily="18" charset="0"/>
              </a:rPr>
              <a:t>1-</a:t>
            </a:r>
            <a:r>
              <a:rPr lang="en-US" altLang="ru-RU" sz="1600" b="1" dirty="0">
                <a:solidFill>
                  <a:srgbClr val="000000"/>
                </a:solidFill>
                <a:cs typeface="Times New Roman" pitchFamily="18" charset="0"/>
              </a:rPr>
              <a:t>D</a:t>
            </a:r>
          </a:p>
        </p:txBody>
      </p:sp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6527800" y="980728"/>
            <a:ext cx="38886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cs typeface="Times New Roman" pitchFamily="18" charset="0"/>
              </a:rPr>
              <a:t>Муфта оптическая </a:t>
            </a:r>
            <a:r>
              <a:rPr lang="en-US" altLang="ru-RU" sz="1600" b="1" dirty="0">
                <a:solidFill>
                  <a:srgbClr val="000000"/>
                </a:solidFill>
                <a:cs typeface="Times New Roman" pitchFamily="18" charset="0"/>
              </a:rPr>
              <a:t>GJS-2</a:t>
            </a:r>
            <a:r>
              <a:rPr lang="ru-RU" altLang="ru-RU" sz="1600" b="1" dirty="0">
                <a:solidFill>
                  <a:srgbClr val="000000"/>
                </a:solidFill>
                <a:cs typeface="Times New Roman" pitchFamily="18" charset="0"/>
              </a:rPr>
              <a:t>-</a:t>
            </a:r>
            <a:r>
              <a:rPr lang="en-US" altLang="ru-RU" sz="1600" b="1" dirty="0">
                <a:solidFill>
                  <a:srgbClr val="000000"/>
                </a:solidFill>
                <a:cs typeface="Times New Roman" pitchFamily="18" charset="0"/>
              </a:rPr>
              <a:t>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68" y="4797152"/>
            <a:ext cx="7222133" cy="142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454487" y="3356993"/>
            <a:ext cx="79619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– морозостойкий, УФ-стойкий поликарбонат.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размещение на стенах зданий, в вентиляционной системе, на опорах воздушных линий связи, в колодцах кабельной канализации.</a:t>
            </a:r>
          </a:p>
          <a:p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Муфта 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GJS-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механическую герметизацию кабельных вводов.</a:t>
            </a:r>
            <a:endParaRPr lang="en-US" altLang="ru-RU" sz="1600" b="1" dirty="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эксплуатации – от -60 до +70 °С.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45799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ткрытая">
  <a:themeElements>
    <a:clrScheme name="Другая 2">
      <a:dk1>
        <a:sysClr val="windowText" lastClr="000000"/>
      </a:dk1>
      <a:lt1>
        <a:sysClr val="window" lastClr="FFFFFF"/>
      </a:lt1>
      <a:dk2>
        <a:srgbClr val="00B050"/>
      </a:dk2>
      <a:lt2>
        <a:srgbClr val="DEF5FA"/>
      </a:lt2>
      <a:accent1>
        <a:srgbClr val="00B050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00B050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me47">
  <a:themeElements>
    <a:clrScheme name="Theme4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25541</TotalTime>
  <Words>1460</Words>
  <Application>Microsoft Office PowerPoint</Application>
  <PresentationFormat>Широкоэкранный</PresentationFormat>
  <Paragraphs>379</Paragraphs>
  <Slides>29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29</vt:i4>
      </vt:variant>
    </vt:vector>
  </HeadingPairs>
  <TitlesOfParts>
    <vt:vector size="46" baseType="lpstr">
      <vt:lpstr>Arial</vt:lpstr>
      <vt:lpstr>Calibri</vt:lpstr>
      <vt:lpstr>Calibri Light</vt:lpstr>
      <vt:lpstr>Lucida Sans Unicode</vt:lpstr>
      <vt:lpstr>PF DinDisplay Pro Black</vt:lpstr>
      <vt:lpstr>Times New Roman</vt:lpstr>
      <vt:lpstr>TT Norms Bold</vt:lpstr>
      <vt:lpstr>TT Norms Medium</vt:lpstr>
      <vt:lpstr>TT Norms Regular</vt:lpstr>
      <vt:lpstr>Verdana</vt:lpstr>
      <vt:lpstr>Wingdings</vt:lpstr>
      <vt:lpstr>Wingdings 2</vt:lpstr>
      <vt:lpstr>Wingdings 3</vt:lpstr>
      <vt:lpstr>Тема Office</vt:lpstr>
      <vt:lpstr>Открытая</vt:lpstr>
      <vt:lpstr>1_Тема Office</vt:lpstr>
      <vt:lpstr>Theme47</vt:lpstr>
      <vt:lpstr>Презентация PowerPoint</vt:lpstr>
      <vt:lpstr>Презентация PowerPoint</vt:lpstr>
      <vt:lpstr>Презентация PowerPoint</vt:lpstr>
      <vt:lpstr>Компания install входит в Общероссийский Реестр дисциплинированных поставщиков для государственных  и муниципальных нужд, гарантируя клиентам: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Калёнов Алексей Аркадьевич</dc:creator>
  <cp:lastModifiedBy>Вячеслав Чистяков</cp:lastModifiedBy>
  <cp:revision>251</cp:revision>
  <dcterms:created xsi:type="dcterms:W3CDTF">2025-01-27T14:00:16Z</dcterms:created>
  <dcterms:modified xsi:type="dcterms:W3CDTF">2026-04-24T10:21:56Z</dcterms:modified>
</cp:coreProperties>
</file>